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</p:sldIdLst>
  <p:sldSz cx="7772400" cy="10058400"/>
  <p:notesSz cx="7010400" cy="9296400"/>
  <p:defaultTextStyle>
    <a:defPPr>
      <a:defRPr lang="en-US"/>
    </a:defPPr>
    <a:lvl1pPr marL="0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57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715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072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430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787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144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502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859" algn="l" defTabSz="50935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2730" y="11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4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7" indent="0">
              <a:buNone/>
              <a:defRPr sz="2200" b="1"/>
            </a:lvl2pPr>
            <a:lvl3pPr marL="1018715" indent="0">
              <a:buNone/>
              <a:defRPr sz="2000" b="1"/>
            </a:lvl3pPr>
            <a:lvl4pPr marL="1528072" indent="0">
              <a:buNone/>
              <a:defRPr sz="1800" b="1"/>
            </a:lvl4pPr>
            <a:lvl5pPr marL="2037430" indent="0">
              <a:buNone/>
              <a:defRPr sz="1800" b="1"/>
            </a:lvl5pPr>
            <a:lvl6pPr marL="2546787" indent="0">
              <a:buNone/>
              <a:defRPr sz="1800" b="1"/>
            </a:lvl6pPr>
            <a:lvl7pPr marL="3056144" indent="0">
              <a:buNone/>
              <a:defRPr sz="1800" b="1"/>
            </a:lvl7pPr>
            <a:lvl8pPr marL="3565502" indent="0">
              <a:buNone/>
              <a:defRPr sz="1800" b="1"/>
            </a:lvl8pPr>
            <a:lvl9pPr marL="40748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7" indent="0">
              <a:buNone/>
              <a:defRPr sz="2200" b="1"/>
            </a:lvl2pPr>
            <a:lvl3pPr marL="1018715" indent="0">
              <a:buNone/>
              <a:defRPr sz="2000" b="1"/>
            </a:lvl3pPr>
            <a:lvl4pPr marL="1528072" indent="0">
              <a:buNone/>
              <a:defRPr sz="1800" b="1"/>
            </a:lvl4pPr>
            <a:lvl5pPr marL="2037430" indent="0">
              <a:buNone/>
              <a:defRPr sz="1800" b="1"/>
            </a:lvl5pPr>
            <a:lvl6pPr marL="2546787" indent="0">
              <a:buNone/>
              <a:defRPr sz="1800" b="1"/>
            </a:lvl6pPr>
            <a:lvl7pPr marL="3056144" indent="0">
              <a:buNone/>
              <a:defRPr sz="1800" b="1"/>
            </a:lvl7pPr>
            <a:lvl8pPr marL="3565502" indent="0">
              <a:buNone/>
              <a:defRPr sz="1800" b="1"/>
            </a:lvl8pPr>
            <a:lvl9pPr marL="40748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357" indent="0">
              <a:buNone/>
              <a:defRPr sz="1300"/>
            </a:lvl2pPr>
            <a:lvl3pPr marL="1018715" indent="0">
              <a:buNone/>
              <a:defRPr sz="1100"/>
            </a:lvl3pPr>
            <a:lvl4pPr marL="1528072" indent="0">
              <a:buNone/>
              <a:defRPr sz="1000"/>
            </a:lvl4pPr>
            <a:lvl5pPr marL="2037430" indent="0">
              <a:buNone/>
              <a:defRPr sz="1000"/>
            </a:lvl5pPr>
            <a:lvl6pPr marL="2546787" indent="0">
              <a:buNone/>
              <a:defRPr sz="1000"/>
            </a:lvl6pPr>
            <a:lvl7pPr marL="3056144" indent="0">
              <a:buNone/>
              <a:defRPr sz="1000"/>
            </a:lvl7pPr>
            <a:lvl8pPr marL="3565502" indent="0">
              <a:buNone/>
              <a:defRPr sz="1000"/>
            </a:lvl8pPr>
            <a:lvl9pPr marL="40748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357" indent="0">
              <a:buNone/>
              <a:defRPr sz="3100"/>
            </a:lvl2pPr>
            <a:lvl3pPr marL="1018715" indent="0">
              <a:buNone/>
              <a:defRPr sz="2700"/>
            </a:lvl3pPr>
            <a:lvl4pPr marL="1528072" indent="0">
              <a:buNone/>
              <a:defRPr sz="2200"/>
            </a:lvl4pPr>
            <a:lvl5pPr marL="2037430" indent="0">
              <a:buNone/>
              <a:defRPr sz="2200"/>
            </a:lvl5pPr>
            <a:lvl6pPr marL="2546787" indent="0">
              <a:buNone/>
              <a:defRPr sz="2200"/>
            </a:lvl6pPr>
            <a:lvl7pPr marL="3056144" indent="0">
              <a:buNone/>
              <a:defRPr sz="2200"/>
            </a:lvl7pPr>
            <a:lvl8pPr marL="3565502" indent="0">
              <a:buNone/>
              <a:defRPr sz="2200"/>
            </a:lvl8pPr>
            <a:lvl9pPr marL="4074859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357" indent="0">
              <a:buNone/>
              <a:defRPr sz="1300"/>
            </a:lvl2pPr>
            <a:lvl3pPr marL="1018715" indent="0">
              <a:buNone/>
              <a:defRPr sz="1100"/>
            </a:lvl3pPr>
            <a:lvl4pPr marL="1528072" indent="0">
              <a:buNone/>
              <a:defRPr sz="1000"/>
            </a:lvl4pPr>
            <a:lvl5pPr marL="2037430" indent="0">
              <a:buNone/>
              <a:defRPr sz="1000"/>
            </a:lvl5pPr>
            <a:lvl6pPr marL="2546787" indent="0">
              <a:buNone/>
              <a:defRPr sz="1000"/>
            </a:lvl6pPr>
            <a:lvl7pPr marL="3056144" indent="0">
              <a:buNone/>
              <a:defRPr sz="1000"/>
            </a:lvl7pPr>
            <a:lvl8pPr marL="3565502" indent="0">
              <a:buNone/>
              <a:defRPr sz="1000"/>
            </a:lvl8pPr>
            <a:lvl9pPr marL="40748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71" tIns="50936" rIns="101871" bIns="509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101871" tIns="50936" rIns="101871" bIns="509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101871" tIns="50936" rIns="101871" bIns="509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E44C-658A-C247-BCA2-CF28A8C36A1B}" type="datetimeFigureOut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101871" tIns="50936" rIns="101871" bIns="5093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101871" tIns="50936" rIns="101871" bIns="5093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1CB9-6BAF-4141-97A0-119D40020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35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18" indent="-382018" algn="l" defTabSz="50935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06" indent="-318348" algn="l" defTabSz="50935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393" indent="-254679" algn="l" defTabSz="50935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51" indent="-254679" algn="l" defTabSz="50935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108" indent="-254679" algn="l" defTabSz="50935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466" indent="-254679" algn="l" defTabSz="5093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823" indent="-254679" algn="l" defTabSz="5093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80" indent="-254679" algn="l" defTabSz="5093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538" indent="-254679" algn="l" defTabSz="50935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7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15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72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30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87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44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502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59" algn="l" defTabSz="509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yagoobi@wpi.edu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://www.stayatthei.com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hyperlink" Target="mailto:loho16@att.net" TargetMode="External"/><Relationship Id="rId5" Type="http://schemas.openxmlformats.org/officeDocument/2006/relationships/image" Target="../media/image4.emf"/><Relationship Id="rId10" Type="http://schemas.openxmlformats.org/officeDocument/2006/relationships/hyperlink" Target="mailto:isahmad@illinois.edu" TargetMode="External"/><Relationship Id="rId4" Type="http://schemas.openxmlformats.org/officeDocument/2006/relationships/image" Target="../media/image3.emf"/><Relationship Id="rId9" Type="http://schemas.openxmlformats.org/officeDocument/2006/relationships/hyperlink" Target="mailto:haofeng@illino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0962" y="87004"/>
            <a:ext cx="7610475" cy="984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8" y="9360947"/>
            <a:ext cx="1227572" cy="384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204" y="9255594"/>
            <a:ext cx="470531" cy="558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666" y="9528575"/>
            <a:ext cx="3754261" cy="221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845" y="9255594"/>
            <a:ext cx="1799167" cy="221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62" y="644309"/>
            <a:ext cx="7610476" cy="855949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223" tIns="10612" rIns="21223" bIns="10612" rtlCol="0" anchor="ctr"/>
          <a:lstStyle/>
          <a:p>
            <a:pPr algn="ctr"/>
            <a:endParaRPr lang="en-US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FOR SEMI ANNUAL INDUSTRY ADVISORY BOARD (IAB) MEETING</a:t>
            </a:r>
          </a:p>
          <a:p>
            <a:pPr algn="ctr"/>
            <a:r>
              <a:rPr lang="en-US" sz="1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Advanced Research in Drying (CARD)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i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1400" b="1" i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Sponsored </a:t>
            </a:r>
            <a:r>
              <a:rPr lang="en-US" sz="1400" b="1" i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I/UCRC</a:t>
            </a:r>
          </a:p>
          <a:p>
            <a:pPr algn="ctr"/>
            <a:endParaRPr lang="en-US" sz="1200" b="1" i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Complimentary Wi-Fi: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UIpublicWiFi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EVENING,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16,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4:45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	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iHotel across the street to Research Park (Enterprise Works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5:00 – 6:00 PM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Reception and Poster Session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Enterprise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6:00 – 7:00 PM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Enterprise Works</a:t>
            </a: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7:00 – 8:30 PM	Light Business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(welcomes, introductions, objectives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a presentation by Dr. Arun 			Mujumdar, Adjunct Professor, Bioresource Eng. Dept., McGill Univ., Montreal, Canada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Editor-in-Chief of </a:t>
            </a:r>
            <a:r>
              <a:rPr lang="en-US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Drying Technology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 international journal)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“Innovation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Drying Technologies — Role on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Industry–Academia Interaction”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8:30 PM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Shuttle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iHotel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MORNING,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17, 2014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7:15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		Shuttle — Pick up at iHotel lobby (to Enterprise Works)</a:t>
            </a: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7:30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8:00 AM	Registration/Continental Breakfast — Enterprise Works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8:00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8:30 AM	Welcome Remarks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Dr. Robert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Easter, President, University of Illinois 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Dr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Robert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Hauser, Dean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College of Agriculture, Consumer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and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Sciences (ACES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8:30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9:00 AM	CARD Vision, Capabilities and Next Steps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Dr. Jamal Yagoobi, PI/Director, WPI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Dr. Hao Feng, PI/Site Director, Illinois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9:00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10:15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Assessment of Current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Projects, Progress, and Ideas, and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Proposed Projects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WPI and Illinois Faculty</a:t>
            </a: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10:15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10:30 AM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 Break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								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2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187" y="218700"/>
            <a:ext cx="7045061" cy="373820"/>
          </a:xfrm>
          <a:prstGeom prst="rect">
            <a:avLst/>
          </a:prstGeom>
        </p:spPr>
        <p:txBody>
          <a:bodyPr wrap="square" lIns="21223" tIns="10612" rIns="21223" bIns="10612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CENTER FOR ADVANCED RESEARCH IN DRYING</a:t>
            </a:r>
          </a:p>
        </p:txBody>
      </p:sp>
    </p:spTree>
    <p:extLst>
      <p:ext uri="{BB962C8B-B14F-4D97-AF65-F5344CB8AC3E}">
        <p14:creationId xmlns:p14="http://schemas.microsoft.com/office/powerpoint/2010/main" val="63790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6832" y="0"/>
            <a:ext cx="7698732" cy="10058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8" y="9360947"/>
            <a:ext cx="1227572" cy="384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204" y="9255594"/>
            <a:ext cx="470531" cy="558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666" y="9528575"/>
            <a:ext cx="3754261" cy="221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845" y="9255594"/>
            <a:ext cx="1799167" cy="221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31" y="812977"/>
            <a:ext cx="7698733" cy="83618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223" tIns="10612" rIns="21223" bIns="10612"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												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2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10:30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11:00 AM	Industry Representative Presentations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				James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Keighley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of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Kraft Foods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P.K. Joseph,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PhD., Director, R&amp;D, PepsiCo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Edward Daniels, Deputy Asst. Lab Director, Argonne National Labs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11:00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Noon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Break-Out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and Team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Conference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 115 and 130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AFTERNOON, DECEMBER 17, 2014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Noon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1:00 PM	Lunch and Poster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1:00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1:30 PM	Break Out Sessions Outcome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1:30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2:00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	Next Steps and Marketing/Promotion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for Center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2:00 - 2:30 PM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Industry Closed Session and Feedback to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2:30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2:45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	Break</a:t>
            </a: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2:45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3:00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	Center Response to Feedback</a:t>
            </a: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3:00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3:15 PM	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 of Upcoming Milestones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3:15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3:30 PM	Review of Day 2 Activities, Next Steps, and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emarks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Dr</a:t>
            </a:r>
            <a:r>
              <a:rPr lang="es-ES_tradn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Jamal Yagoobi, PI/Director, WPI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Dr</a:t>
            </a:r>
            <a:r>
              <a:rPr lang="es-ES_tradn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Hao Feng, PI/Site Director, </a:t>
            </a:r>
            <a:r>
              <a:rPr lang="es-ES_tradnl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</a:p>
          <a:p>
            <a:r>
              <a:rPr lang="es-ES_tradn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_tradnl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Dr. Irfan Ahmad, Co-PI/Innovation Director, Illinois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3:30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		Adjourn — Shuttle to Airport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I-Hotel and Conference Center — (217)-819-5000, </a:t>
            </a:r>
            <a:r>
              <a:rPr lang="en-US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www.stayatthei.com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Contact information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Jamal Yagoobi, PI/Director,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WPI, 508-831-5759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jyagoobi@wpi.edu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Hao Feng, PI/Site Director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Illinois, 217-244-2571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haofeng@illinois.edu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Irfan Ahmad,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co-PI/Innovation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Illinois, 217-333-2015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isahmad@illinois.edu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Mark Lippi, Program Manager,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269-420-7432, </a:t>
            </a:r>
            <a:r>
              <a:rPr lang="en-US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loho16@att.net</a:t>
            </a:r>
            <a:endParaRPr lang="en-US" sz="12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9188" y="209702"/>
            <a:ext cx="5699178" cy="382818"/>
          </a:xfrm>
          <a:prstGeom prst="rect">
            <a:avLst/>
          </a:prstGeom>
        </p:spPr>
        <p:txBody>
          <a:bodyPr wrap="square" lIns="21223" tIns="10612" rIns="21223" bIns="10612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CENTER FOR ADVANCED RESEARCH IN DRYING</a:t>
            </a:r>
          </a:p>
        </p:txBody>
      </p:sp>
    </p:spTree>
    <p:extLst>
      <p:ext uri="{BB962C8B-B14F-4D97-AF65-F5344CB8AC3E}">
        <p14:creationId xmlns:p14="http://schemas.microsoft.com/office/powerpoint/2010/main" val="285964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26</Words>
  <Application>Microsoft Office PowerPoint</Application>
  <PresentationFormat>Custom</PresentationFormat>
  <Paragraphs>92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 Lipkin</dc:creator>
  <cp:lastModifiedBy>Howe, Patricia</cp:lastModifiedBy>
  <cp:revision>41</cp:revision>
  <cp:lastPrinted>2014-12-12T20:27:11Z</cp:lastPrinted>
  <dcterms:created xsi:type="dcterms:W3CDTF">2013-07-09T14:02:23Z</dcterms:created>
  <dcterms:modified xsi:type="dcterms:W3CDTF">2016-09-09T14:39:10Z</dcterms:modified>
</cp:coreProperties>
</file>