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3" r:id="rId3"/>
    <p:sldId id="264" r:id="rId4"/>
    <p:sldId id="296" r:id="rId5"/>
    <p:sldId id="288" r:id="rId6"/>
    <p:sldId id="278" r:id="rId7"/>
    <p:sldId id="279" r:id="rId8"/>
    <p:sldId id="297" r:id="rId9"/>
    <p:sldId id="281" r:id="rId10"/>
    <p:sldId id="282" r:id="rId11"/>
    <p:sldId id="298" r:id="rId12"/>
    <p:sldId id="285" r:id="rId13"/>
    <p:sldId id="286" r:id="rId14"/>
    <p:sldId id="289" r:id="rId15"/>
    <p:sldId id="290" r:id="rId16"/>
    <p:sldId id="291" r:id="rId17"/>
    <p:sldId id="292" r:id="rId18"/>
    <p:sldId id="287" r:id="rId19"/>
    <p:sldId id="272" r:id="rId20"/>
    <p:sldId id="27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4319">
          <p15:clr>
            <a:srgbClr val="A4A3A4"/>
          </p15:clr>
        </p15:guide>
        <p15:guide id="4" pos="76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DE3"/>
    <a:srgbClr val="191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63166" autoAdjust="0"/>
  </p:normalViewPr>
  <p:slideViewPr>
    <p:cSldViewPr>
      <p:cViewPr varScale="1">
        <p:scale>
          <a:sx n="47" d="100"/>
          <a:sy n="47" d="100"/>
        </p:scale>
        <p:origin x="1512" y="42"/>
      </p:cViewPr>
      <p:guideLst>
        <p:guide orient="horz" pos="2160"/>
        <p:guide pos="3840"/>
        <p:guide orient="horz" pos="4319"/>
        <p:guide pos="7679"/>
      </p:guideLst>
    </p:cSldViewPr>
  </p:slideViewPr>
  <p:outlineViewPr>
    <p:cViewPr>
      <p:scale>
        <a:sx n="33" d="100"/>
        <a:sy n="33" d="100"/>
      </p:scale>
      <p:origin x="0" y="15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195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2CBB1-BA5F-44EA-BF82-05271DF068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B1D42D5-CEDE-4DC6-8489-B87E4B0A70D5}">
      <dgm:prSet phldrT="[Text]" phldr="1" custT="1"/>
      <dgm:spPr/>
      <dgm:t>
        <a:bodyPr/>
        <a:lstStyle/>
        <a:p>
          <a:endParaRPr lang="en-GB" sz="1600" dirty="0">
            <a:latin typeface="Century Gothic"/>
            <a:cs typeface="Century Gothic"/>
          </a:endParaRPr>
        </a:p>
      </dgm:t>
    </dgm:pt>
    <dgm:pt modelId="{37B585D3-3E98-43B0-96AC-E8945AE5AAE3}" type="parTrans" cxnId="{CB3A0254-C595-49BF-AA59-1FD1BC979BFA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C619FD2A-1B36-459E-9413-842C0ADE0083}" type="sibTrans" cxnId="{CB3A0254-C595-49BF-AA59-1FD1BC979BFA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0CACD5DB-64F9-4170-8FAF-390209B55125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Questions</a:t>
          </a:r>
          <a:endParaRPr lang="en-GB" sz="1600" dirty="0">
            <a:latin typeface="Century Gothic"/>
            <a:cs typeface="Century Gothic"/>
          </a:endParaRPr>
        </a:p>
      </dgm:t>
    </dgm:pt>
    <dgm:pt modelId="{9C8ACACB-EBA7-4F4E-9062-A9B5232CF008}" type="parTrans" cxnId="{B81AAA72-DCD9-437C-9E15-3C21609BCB9B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CE785837-69E5-4AC5-8306-E3790E73160D}" type="sibTrans" cxnId="{B81AAA72-DCD9-437C-9E15-3C21609BCB9B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E2B43415-09A8-426D-8549-F7EA04A1BA52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STEM Education in the UK</a:t>
          </a:r>
          <a:endParaRPr lang="en-GB" sz="1600" dirty="0">
            <a:latin typeface="Century Gothic"/>
            <a:cs typeface="Century Gothic"/>
          </a:endParaRPr>
        </a:p>
      </dgm:t>
    </dgm:pt>
    <dgm:pt modelId="{99DF178C-3741-4EEB-A705-21B3BFD036BB}" type="parTrans" cxnId="{78E126BA-C41E-43E4-84B1-6C72DBEFBB9B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000CD616-E5FA-4CEC-8FA1-D0CEA309955D}" type="sibTrans" cxnId="{78E126BA-C41E-43E4-84B1-6C72DBEFBB9B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AC76069C-2A7E-4FDE-B88A-CC0290D23172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Young Crossrail</a:t>
          </a:r>
          <a:endParaRPr lang="en-GB" sz="1600" dirty="0">
            <a:latin typeface="Century Gothic"/>
            <a:cs typeface="Century Gothic"/>
          </a:endParaRPr>
        </a:p>
      </dgm:t>
    </dgm:pt>
    <dgm:pt modelId="{BE7FF484-356C-43EA-9B89-BE66A782A226}" type="parTrans" cxnId="{F8F542BA-AA32-4FC0-93A5-3EC088BECCAE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70C653A5-C060-4DB8-A988-D75EA315F19C}" type="sibTrans" cxnId="{F8F542BA-AA32-4FC0-93A5-3EC088BECCAE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F8AD73D7-B223-43E6-A261-7A1F0790EE2A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Project Goals</a:t>
          </a:r>
          <a:endParaRPr lang="en-GB" sz="1600" dirty="0">
            <a:latin typeface="Century Gothic"/>
            <a:cs typeface="Century Gothic"/>
          </a:endParaRPr>
        </a:p>
      </dgm:t>
    </dgm:pt>
    <dgm:pt modelId="{B290A4BE-69BF-428F-A91D-2658605CD70B}" type="parTrans" cxnId="{1E2FAB59-6951-4045-A7A6-671A812FE67E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8FE75910-36C3-4BCA-AF86-BED671EB3DA4}" type="sibTrans" cxnId="{1E2FAB59-6951-4045-A7A6-671A812FE67E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8EA31FA2-F754-4331-8D09-7B2EC40E8F18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Observations</a:t>
          </a:r>
          <a:endParaRPr lang="en-GB" sz="1600" dirty="0">
            <a:latin typeface="Century Gothic"/>
            <a:cs typeface="Century Gothic"/>
          </a:endParaRPr>
        </a:p>
      </dgm:t>
    </dgm:pt>
    <dgm:pt modelId="{3DA84330-0002-428E-BE01-C8D800F549AD}" type="parTrans" cxnId="{7201CB6B-FE42-4E44-BC76-4F0FC5009F2F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FB905016-CC47-46D4-ADF7-C9CC5B5CF5C3}" type="sibTrans" cxnId="{7201CB6B-FE42-4E44-BC76-4F0FC5009F2F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0E4AE9D5-FE70-48D5-8A98-4D639529F4DA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Stakeholder Interviews</a:t>
          </a:r>
          <a:endParaRPr lang="en-GB" sz="1600" dirty="0">
            <a:latin typeface="Century Gothic"/>
            <a:cs typeface="Century Gothic"/>
          </a:endParaRPr>
        </a:p>
      </dgm:t>
    </dgm:pt>
    <dgm:pt modelId="{3624174D-6820-46B6-B19B-D979582310EC}" type="parTrans" cxnId="{CEBD6D46-300E-4D45-9D82-352E849A25B0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6BDA7CEC-BD40-49F9-AB4F-035D68D32D6D}" type="sibTrans" cxnId="{CEBD6D46-300E-4D45-9D82-352E849A25B0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7310B144-DF81-4525-9B6D-52070F6FB01A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Ambassador Interviews</a:t>
          </a:r>
          <a:endParaRPr lang="en-GB" sz="1600" dirty="0">
            <a:latin typeface="Century Gothic"/>
            <a:cs typeface="Century Gothic"/>
          </a:endParaRPr>
        </a:p>
      </dgm:t>
    </dgm:pt>
    <dgm:pt modelId="{69298C73-E575-4F71-8E8B-D95309552592}" type="parTrans" cxnId="{004F3E9C-2F95-4351-8497-3EEC3103FF59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5DB89CEF-EE78-4E1E-B1E8-874AA08040DA}" type="sibTrans" cxnId="{004F3E9C-2F95-4351-8497-3EEC3103FF59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3742245C-B6E1-40EC-BCF1-35E933D94865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‘Build Your Own Digital Railway’</a:t>
          </a:r>
          <a:endParaRPr lang="en-GB" sz="1600" dirty="0">
            <a:latin typeface="Century Gothic"/>
            <a:cs typeface="Century Gothic"/>
          </a:endParaRPr>
        </a:p>
      </dgm:t>
    </dgm:pt>
    <dgm:pt modelId="{DB4CD154-4EA6-4708-B953-F4B2EAF8E2DF}" type="parTrans" cxnId="{0F38AE7C-A1D2-4744-BA54-C53C6A1F93C1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41F67697-AB28-4E1F-B8B2-B7E1EF603534}" type="sibTrans" cxnId="{0F38AE7C-A1D2-4744-BA54-C53C6A1F93C1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02F0C06F-5763-41BE-8D2D-CFDFC167AFB2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Learning Outcomes and Qualifications</a:t>
          </a:r>
          <a:endParaRPr lang="en-GB" sz="1600" dirty="0">
            <a:latin typeface="Century Gothic"/>
            <a:cs typeface="Century Gothic"/>
          </a:endParaRPr>
        </a:p>
      </dgm:t>
    </dgm:pt>
    <dgm:pt modelId="{E64BC529-A9C7-4EA1-B8B1-9E5106AC200D}" type="parTrans" cxnId="{AD720457-E2B2-4DDD-A28D-A9B6C6208EA8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209750AD-4B69-40E3-A1BE-4EEDF8B90FF2}" type="sibTrans" cxnId="{AD720457-E2B2-4DDD-A28D-A9B6C6208EA8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D8EC3B23-83D8-4ED5-A0EA-7BC2FDBF1EA0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Initial Program Criteria</a:t>
          </a:r>
          <a:endParaRPr lang="en-GB" sz="1600" dirty="0">
            <a:latin typeface="Century Gothic"/>
            <a:cs typeface="Century Gothic"/>
          </a:endParaRPr>
        </a:p>
      </dgm:t>
    </dgm:pt>
    <dgm:pt modelId="{B56B778A-52F3-414D-8DF5-8A159911616B}" type="sibTrans" cxnId="{463EC000-47D5-4E45-A2A7-FA3B2C50E57A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1B2BCC31-0A8D-4DF8-934D-B6DB1190E991}" type="parTrans" cxnId="{463EC000-47D5-4E45-A2A7-FA3B2C50E57A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DF3C0376-5579-4CE9-946D-D21FA20BA867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Final Criteria and Program Overview</a:t>
          </a:r>
          <a:endParaRPr lang="en-GB" sz="1600" dirty="0">
            <a:latin typeface="Century Gothic"/>
            <a:cs typeface="Century Gothic"/>
          </a:endParaRPr>
        </a:p>
      </dgm:t>
    </dgm:pt>
    <dgm:pt modelId="{CFAD61E2-7079-40B9-851C-C094C324BFE4}" type="parTrans" cxnId="{69ED6067-B3FD-4A0A-9C92-C97E8A234552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6BDDDADE-1363-4EFF-B2F6-055D9E8CFC90}" type="sibTrans" cxnId="{69ED6067-B3FD-4A0A-9C92-C97E8A234552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9AB008C6-D2D0-4468-9C98-C7842EECAC04}">
      <dgm:prSet phldrT="[Text]" custT="1"/>
      <dgm:spPr/>
      <dgm:t>
        <a:bodyPr/>
        <a:lstStyle/>
        <a:p>
          <a:r>
            <a:rPr lang="en-GB" sz="1600" dirty="0" smtClean="0">
              <a:latin typeface="Century Gothic"/>
              <a:cs typeface="Century Gothic"/>
            </a:rPr>
            <a:t>Supporting Documents</a:t>
          </a:r>
          <a:endParaRPr lang="en-GB" sz="1600" dirty="0">
            <a:latin typeface="Century Gothic"/>
            <a:cs typeface="Century Gothic"/>
          </a:endParaRPr>
        </a:p>
      </dgm:t>
    </dgm:pt>
    <dgm:pt modelId="{3862F678-800C-4EDC-80B5-41E1E3588748}" type="parTrans" cxnId="{300E00A3-D054-4DA7-BFFF-4F840B5B99FD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0E7DE1D3-CF9C-4535-809D-1228B7E3A504}" type="sibTrans" cxnId="{300E00A3-D054-4DA7-BFFF-4F840B5B99FD}">
      <dgm:prSet/>
      <dgm:spPr/>
      <dgm:t>
        <a:bodyPr/>
        <a:lstStyle/>
        <a:p>
          <a:endParaRPr lang="en-GB" sz="1600">
            <a:latin typeface="Century Gothic"/>
            <a:cs typeface="Century Gothic"/>
          </a:endParaRPr>
        </a:p>
      </dgm:t>
    </dgm:pt>
    <dgm:pt modelId="{A1894BA7-2F89-4E87-B84E-F6122E12C1A8}" type="pres">
      <dgm:prSet presAssocID="{4F42CBB1-BA5F-44EA-BF82-05271DF0680D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4D691431-6AB8-455C-99FB-A25200FC6CA5}" type="pres">
      <dgm:prSet presAssocID="{AB1D42D5-CEDE-4DC6-8489-B87E4B0A70D5}" presName="thickLine" presStyleLbl="alignNode1" presStyleIdx="0" presStyleCnt="1"/>
      <dgm:spPr/>
    </dgm:pt>
    <dgm:pt modelId="{671E17A9-2662-4A57-8DFA-C8BEE598D6A5}" type="pres">
      <dgm:prSet presAssocID="{AB1D42D5-CEDE-4DC6-8489-B87E4B0A70D5}" presName="horz1" presStyleCnt="0"/>
      <dgm:spPr/>
    </dgm:pt>
    <dgm:pt modelId="{21E083BE-4946-495B-AFBB-EF71A056B09C}" type="pres">
      <dgm:prSet presAssocID="{AB1D42D5-CEDE-4DC6-8489-B87E4B0A70D5}" presName="tx1" presStyleLbl="revTx" presStyleIdx="0" presStyleCnt="13" custFlipHor="1" custScaleX="9406"/>
      <dgm:spPr/>
      <dgm:t>
        <a:bodyPr/>
        <a:lstStyle/>
        <a:p>
          <a:endParaRPr lang="en-GB"/>
        </a:p>
      </dgm:t>
    </dgm:pt>
    <dgm:pt modelId="{7A4FFF9E-55ED-481D-83FF-5576F46F5063}" type="pres">
      <dgm:prSet presAssocID="{AB1D42D5-CEDE-4DC6-8489-B87E4B0A70D5}" presName="vert1" presStyleCnt="0"/>
      <dgm:spPr/>
    </dgm:pt>
    <dgm:pt modelId="{49705454-4B60-404A-AFE6-48229A68CC14}" type="pres">
      <dgm:prSet presAssocID="{E2B43415-09A8-426D-8549-F7EA04A1BA52}" presName="vertSpace2a" presStyleCnt="0"/>
      <dgm:spPr/>
    </dgm:pt>
    <dgm:pt modelId="{1E0C7933-3968-49E6-8788-95BAA479A047}" type="pres">
      <dgm:prSet presAssocID="{E2B43415-09A8-426D-8549-F7EA04A1BA52}" presName="horz2" presStyleCnt="0"/>
      <dgm:spPr/>
    </dgm:pt>
    <dgm:pt modelId="{73D565E6-0BA1-4EDF-A929-13C771C24651}" type="pres">
      <dgm:prSet presAssocID="{E2B43415-09A8-426D-8549-F7EA04A1BA52}" presName="horzSpace2" presStyleCnt="0"/>
      <dgm:spPr/>
    </dgm:pt>
    <dgm:pt modelId="{E7F41E06-6B92-49D7-B2CB-AAD3CE4B4045}" type="pres">
      <dgm:prSet presAssocID="{E2B43415-09A8-426D-8549-F7EA04A1BA52}" presName="tx2" presStyleLbl="revTx" presStyleIdx="1" presStyleCnt="13"/>
      <dgm:spPr/>
      <dgm:t>
        <a:bodyPr/>
        <a:lstStyle/>
        <a:p>
          <a:endParaRPr lang="en-GB"/>
        </a:p>
      </dgm:t>
    </dgm:pt>
    <dgm:pt modelId="{ECEE3D71-6F52-40EC-B080-3621ABF2BE12}" type="pres">
      <dgm:prSet presAssocID="{E2B43415-09A8-426D-8549-F7EA04A1BA52}" presName="vert2" presStyleCnt="0"/>
      <dgm:spPr/>
    </dgm:pt>
    <dgm:pt modelId="{AE0F91DB-586E-438E-9961-4FC303C399A1}" type="pres">
      <dgm:prSet presAssocID="{E2B43415-09A8-426D-8549-F7EA04A1BA52}" presName="thinLine2b" presStyleLbl="callout" presStyleIdx="0" presStyleCnt="12"/>
      <dgm:spPr/>
    </dgm:pt>
    <dgm:pt modelId="{82226EA8-7887-437F-8912-491AF23E5846}" type="pres">
      <dgm:prSet presAssocID="{E2B43415-09A8-426D-8549-F7EA04A1BA52}" presName="vertSpace2b" presStyleCnt="0"/>
      <dgm:spPr/>
    </dgm:pt>
    <dgm:pt modelId="{BCB44619-D71F-4EF8-AD96-46AB357734D3}" type="pres">
      <dgm:prSet presAssocID="{AC76069C-2A7E-4FDE-B88A-CC0290D23172}" presName="horz2" presStyleCnt="0"/>
      <dgm:spPr/>
    </dgm:pt>
    <dgm:pt modelId="{23DF5502-EFE1-40FD-9703-45250E5078F8}" type="pres">
      <dgm:prSet presAssocID="{AC76069C-2A7E-4FDE-B88A-CC0290D23172}" presName="horzSpace2" presStyleCnt="0"/>
      <dgm:spPr/>
    </dgm:pt>
    <dgm:pt modelId="{889F6FDA-6877-4CAC-A962-1D92A149C356}" type="pres">
      <dgm:prSet presAssocID="{AC76069C-2A7E-4FDE-B88A-CC0290D23172}" presName="tx2" presStyleLbl="revTx" presStyleIdx="2" presStyleCnt="13"/>
      <dgm:spPr/>
      <dgm:t>
        <a:bodyPr/>
        <a:lstStyle/>
        <a:p>
          <a:endParaRPr lang="en-GB"/>
        </a:p>
      </dgm:t>
    </dgm:pt>
    <dgm:pt modelId="{014D4775-9611-4707-9B54-F4DCF8EB1831}" type="pres">
      <dgm:prSet presAssocID="{AC76069C-2A7E-4FDE-B88A-CC0290D23172}" presName="vert2" presStyleCnt="0"/>
      <dgm:spPr/>
    </dgm:pt>
    <dgm:pt modelId="{F487A345-0AED-4DBA-82B9-6431DC93491B}" type="pres">
      <dgm:prSet presAssocID="{AC76069C-2A7E-4FDE-B88A-CC0290D23172}" presName="thinLine2b" presStyleLbl="callout" presStyleIdx="1" presStyleCnt="12"/>
      <dgm:spPr/>
    </dgm:pt>
    <dgm:pt modelId="{CB2C26BB-E2F5-4B4B-BB12-4AF8A7CE10A2}" type="pres">
      <dgm:prSet presAssocID="{AC76069C-2A7E-4FDE-B88A-CC0290D23172}" presName="vertSpace2b" presStyleCnt="0"/>
      <dgm:spPr/>
    </dgm:pt>
    <dgm:pt modelId="{8FAA427F-60E7-451A-A2AD-AD853E6E2986}" type="pres">
      <dgm:prSet presAssocID="{F8AD73D7-B223-43E6-A261-7A1F0790EE2A}" presName="horz2" presStyleCnt="0"/>
      <dgm:spPr/>
    </dgm:pt>
    <dgm:pt modelId="{0B7C96AB-B40C-4BF5-8427-EEFF74D82B6B}" type="pres">
      <dgm:prSet presAssocID="{F8AD73D7-B223-43E6-A261-7A1F0790EE2A}" presName="horzSpace2" presStyleCnt="0"/>
      <dgm:spPr/>
    </dgm:pt>
    <dgm:pt modelId="{D9B02AA1-203F-4B33-B425-186B72DFD0F2}" type="pres">
      <dgm:prSet presAssocID="{F8AD73D7-B223-43E6-A261-7A1F0790EE2A}" presName="tx2" presStyleLbl="revTx" presStyleIdx="3" presStyleCnt="13"/>
      <dgm:spPr/>
      <dgm:t>
        <a:bodyPr/>
        <a:lstStyle/>
        <a:p>
          <a:endParaRPr lang="en-GB"/>
        </a:p>
      </dgm:t>
    </dgm:pt>
    <dgm:pt modelId="{A5B4AB0E-43BB-4966-A6D5-189602989820}" type="pres">
      <dgm:prSet presAssocID="{F8AD73D7-B223-43E6-A261-7A1F0790EE2A}" presName="vert2" presStyleCnt="0"/>
      <dgm:spPr/>
    </dgm:pt>
    <dgm:pt modelId="{41BDD868-CEB4-4505-A386-B5CD778954BB}" type="pres">
      <dgm:prSet presAssocID="{F8AD73D7-B223-43E6-A261-7A1F0790EE2A}" presName="thinLine2b" presStyleLbl="callout" presStyleIdx="2" presStyleCnt="12"/>
      <dgm:spPr/>
    </dgm:pt>
    <dgm:pt modelId="{6EB3DB9F-D7D3-4924-9957-84EEDDCB3CE6}" type="pres">
      <dgm:prSet presAssocID="{F8AD73D7-B223-43E6-A261-7A1F0790EE2A}" presName="vertSpace2b" presStyleCnt="0"/>
      <dgm:spPr/>
    </dgm:pt>
    <dgm:pt modelId="{84832008-9C08-4917-BB7C-0245462811CF}" type="pres">
      <dgm:prSet presAssocID="{8EA31FA2-F754-4331-8D09-7B2EC40E8F18}" presName="horz2" presStyleCnt="0"/>
      <dgm:spPr/>
    </dgm:pt>
    <dgm:pt modelId="{33F08497-E37B-4F8D-A34D-D9F63F946F90}" type="pres">
      <dgm:prSet presAssocID="{8EA31FA2-F754-4331-8D09-7B2EC40E8F18}" presName="horzSpace2" presStyleCnt="0"/>
      <dgm:spPr/>
    </dgm:pt>
    <dgm:pt modelId="{051FC30A-F3B1-4602-8E3E-DECB52ADA76B}" type="pres">
      <dgm:prSet presAssocID="{8EA31FA2-F754-4331-8D09-7B2EC40E8F18}" presName="tx2" presStyleLbl="revTx" presStyleIdx="4" presStyleCnt="13"/>
      <dgm:spPr/>
      <dgm:t>
        <a:bodyPr/>
        <a:lstStyle/>
        <a:p>
          <a:endParaRPr lang="en-GB"/>
        </a:p>
      </dgm:t>
    </dgm:pt>
    <dgm:pt modelId="{E971AD7B-A495-4D0C-9B04-EEF205B53348}" type="pres">
      <dgm:prSet presAssocID="{8EA31FA2-F754-4331-8D09-7B2EC40E8F18}" presName="vert2" presStyleCnt="0"/>
      <dgm:spPr/>
    </dgm:pt>
    <dgm:pt modelId="{B5BE814F-6CF4-4662-BB22-6B90D9509373}" type="pres">
      <dgm:prSet presAssocID="{8EA31FA2-F754-4331-8D09-7B2EC40E8F18}" presName="thinLine2b" presStyleLbl="callout" presStyleIdx="3" presStyleCnt="12"/>
      <dgm:spPr/>
    </dgm:pt>
    <dgm:pt modelId="{EFCDE7DF-0C2B-4714-A3DA-B3BA2615BD5C}" type="pres">
      <dgm:prSet presAssocID="{8EA31FA2-F754-4331-8D09-7B2EC40E8F18}" presName="vertSpace2b" presStyleCnt="0"/>
      <dgm:spPr/>
    </dgm:pt>
    <dgm:pt modelId="{C986829D-403A-4363-B705-CECA2C72235E}" type="pres">
      <dgm:prSet presAssocID="{7310B144-DF81-4525-9B6D-52070F6FB01A}" presName="horz2" presStyleCnt="0"/>
      <dgm:spPr/>
    </dgm:pt>
    <dgm:pt modelId="{38699D77-D7EA-4B1A-9C5A-37CC5CE26F76}" type="pres">
      <dgm:prSet presAssocID="{7310B144-DF81-4525-9B6D-52070F6FB01A}" presName="horzSpace2" presStyleCnt="0"/>
      <dgm:spPr/>
    </dgm:pt>
    <dgm:pt modelId="{81DB42C7-0864-4ADC-9E27-C3F52FD77274}" type="pres">
      <dgm:prSet presAssocID="{7310B144-DF81-4525-9B6D-52070F6FB01A}" presName="tx2" presStyleLbl="revTx" presStyleIdx="5" presStyleCnt="13"/>
      <dgm:spPr/>
      <dgm:t>
        <a:bodyPr/>
        <a:lstStyle/>
        <a:p>
          <a:endParaRPr lang="en-GB"/>
        </a:p>
      </dgm:t>
    </dgm:pt>
    <dgm:pt modelId="{FCB88DAE-02F8-4C7B-AD99-2AF8CB20F17D}" type="pres">
      <dgm:prSet presAssocID="{7310B144-DF81-4525-9B6D-52070F6FB01A}" presName="vert2" presStyleCnt="0"/>
      <dgm:spPr/>
    </dgm:pt>
    <dgm:pt modelId="{371AE21A-75B4-4218-B368-6E4972C693D1}" type="pres">
      <dgm:prSet presAssocID="{7310B144-DF81-4525-9B6D-52070F6FB01A}" presName="thinLine2b" presStyleLbl="callout" presStyleIdx="4" presStyleCnt="12"/>
      <dgm:spPr/>
    </dgm:pt>
    <dgm:pt modelId="{57DCBB1C-C349-4FEA-BD33-D4E94333A918}" type="pres">
      <dgm:prSet presAssocID="{7310B144-DF81-4525-9B6D-52070F6FB01A}" presName="vertSpace2b" presStyleCnt="0"/>
      <dgm:spPr/>
    </dgm:pt>
    <dgm:pt modelId="{19640CA4-782B-41E2-9987-F65DCC96F018}" type="pres">
      <dgm:prSet presAssocID="{0E4AE9D5-FE70-48D5-8A98-4D639529F4DA}" presName="horz2" presStyleCnt="0"/>
      <dgm:spPr/>
    </dgm:pt>
    <dgm:pt modelId="{25AB54D8-040C-43E7-8D9F-3A0EEE846CC2}" type="pres">
      <dgm:prSet presAssocID="{0E4AE9D5-FE70-48D5-8A98-4D639529F4DA}" presName="horzSpace2" presStyleCnt="0"/>
      <dgm:spPr/>
    </dgm:pt>
    <dgm:pt modelId="{EA819A3B-04A9-4D54-BB38-1CDE11C496E0}" type="pres">
      <dgm:prSet presAssocID="{0E4AE9D5-FE70-48D5-8A98-4D639529F4DA}" presName="tx2" presStyleLbl="revTx" presStyleIdx="6" presStyleCnt="13"/>
      <dgm:spPr/>
      <dgm:t>
        <a:bodyPr/>
        <a:lstStyle/>
        <a:p>
          <a:endParaRPr lang="en-GB"/>
        </a:p>
      </dgm:t>
    </dgm:pt>
    <dgm:pt modelId="{15FCBE1F-A492-446F-A1B4-4B7974405916}" type="pres">
      <dgm:prSet presAssocID="{0E4AE9D5-FE70-48D5-8A98-4D639529F4DA}" presName="vert2" presStyleCnt="0"/>
      <dgm:spPr/>
    </dgm:pt>
    <dgm:pt modelId="{22B954E7-F084-48FD-8F35-C4324A3649F0}" type="pres">
      <dgm:prSet presAssocID="{0E4AE9D5-FE70-48D5-8A98-4D639529F4DA}" presName="thinLine2b" presStyleLbl="callout" presStyleIdx="5" presStyleCnt="12"/>
      <dgm:spPr/>
    </dgm:pt>
    <dgm:pt modelId="{446171A6-4AAE-4CEE-80DA-9E45B45DEAF7}" type="pres">
      <dgm:prSet presAssocID="{0E4AE9D5-FE70-48D5-8A98-4D639529F4DA}" presName="vertSpace2b" presStyleCnt="0"/>
      <dgm:spPr/>
    </dgm:pt>
    <dgm:pt modelId="{E126A04F-4DAC-45ED-8A4A-B5C7A4B09043}" type="pres">
      <dgm:prSet presAssocID="{D8EC3B23-83D8-4ED5-A0EA-7BC2FDBF1EA0}" presName="horz2" presStyleCnt="0"/>
      <dgm:spPr/>
    </dgm:pt>
    <dgm:pt modelId="{B8FAF5AC-B07F-4A8B-AA9F-E41F482FE3FC}" type="pres">
      <dgm:prSet presAssocID="{D8EC3B23-83D8-4ED5-A0EA-7BC2FDBF1EA0}" presName="horzSpace2" presStyleCnt="0"/>
      <dgm:spPr/>
    </dgm:pt>
    <dgm:pt modelId="{C714C0BD-A9AD-4A92-95C1-B0E414A27A9D}" type="pres">
      <dgm:prSet presAssocID="{D8EC3B23-83D8-4ED5-A0EA-7BC2FDBF1EA0}" presName="tx2" presStyleLbl="revTx" presStyleIdx="7" presStyleCnt="13"/>
      <dgm:spPr/>
      <dgm:t>
        <a:bodyPr/>
        <a:lstStyle/>
        <a:p>
          <a:endParaRPr lang="en-GB"/>
        </a:p>
      </dgm:t>
    </dgm:pt>
    <dgm:pt modelId="{C4F9797A-BF4E-42A7-8DCF-382D73B622ED}" type="pres">
      <dgm:prSet presAssocID="{D8EC3B23-83D8-4ED5-A0EA-7BC2FDBF1EA0}" presName="vert2" presStyleCnt="0"/>
      <dgm:spPr/>
    </dgm:pt>
    <dgm:pt modelId="{D670A98D-AF07-4B71-998D-2C0EE9C7EEF1}" type="pres">
      <dgm:prSet presAssocID="{D8EC3B23-83D8-4ED5-A0EA-7BC2FDBF1EA0}" presName="thinLine2b" presStyleLbl="callout" presStyleIdx="6" presStyleCnt="12"/>
      <dgm:spPr/>
    </dgm:pt>
    <dgm:pt modelId="{9A0D25CB-5984-403F-AB8A-E861E2FF0B78}" type="pres">
      <dgm:prSet presAssocID="{D8EC3B23-83D8-4ED5-A0EA-7BC2FDBF1EA0}" presName="vertSpace2b" presStyleCnt="0"/>
      <dgm:spPr/>
    </dgm:pt>
    <dgm:pt modelId="{514D485A-32E9-4BB8-80B7-55A0144339C3}" type="pres">
      <dgm:prSet presAssocID="{3742245C-B6E1-40EC-BCF1-35E933D94865}" presName="horz2" presStyleCnt="0"/>
      <dgm:spPr/>
    </dgm:pt>
    <dgm:pt modelId="{3C570BD7-155C-4A66-A990-809E0853DDDD}" type="pres">
      <dgm:prSet presAssocID="{3742245C-B6E1-40EC-BCF1-35E933D94865}" presName="horzSpace2" presStyleCnt="0"/>
      <dgm:spPr/>
    </dgm:pt>
    <dgm:pt modelId="{521B81AC-2F38-4E05-B2A3-CF34788F2244}" type="pres">
      <dgm:prSet presAssocID="{3742245C-B6E1-40EC-BCF1-35E933D94865}" presName="tx2" presStyleLbl="revTx" presStyleIdx="8" presStyleCnt="13"/>
      <dgm:spPr/>
      <dgm:t>
        <a:bodyPr/>
        <a:lstStyle/>
        <a:p>
          <a:endParaRPr lang="en-GB"/>
        </a:p>
      </dgm:t>
    </dgm:pt>
    <dgm:pt modelId="{17449A4B-8EDD-4EEB-8ED4-DA12D77E742F}" type="pres">
      <dgm:prSet presAssocID="{3742245C-B6E1-40EC-BCF1-35E933D94865}" presName="vert2" presStyleCnt="0"/>
      <dgm:spPr/>
    </dgm:pt>
    <dgm:pt modelId="{1029F376-D271-48AE-B072-C9DEFE023FB3}" type="pres">
      <dgm:prSet presAssocID="{3742245C-B6E1-40EC-BCF1-35E933D94865}" presName="thinLine2b" presStyleLbl="callout" presStyleIdx="7" presStyleCnt="12"/>
      <dgm:spPr/>
    </dgm:pt>
    <dgm:pt modelId="{F80BE7EE-75AC-48F5-BAF6-E2782DEA4F3B}" type="pres">
      <dgm:prSet presAssocID="{3742245C-B6E1-40EC-BCF1-35E933D94865}" presName="vertSpace2b" presStyleCnt="0"/>
      <dgm:spPr/>
    </dgm:pt>
    <dgm:pt modelId="{3FCA6BEE-4171-426B-932A-6935F530050F}" type="pres">
      <dgm:prSet presAssocID="{02F0C06F-5763-41BE-8D2D-CFDFC167AFB2}" presName="horz2" presStyleCnt="0"/>
      <dgm:spPr/>
    </dgm:pt>
    <dgm:pt modelId="{03B02272-BBFE-4A28-9556-1CE7596D3770}" type="pres">
      <dgm:prSet presAssocID="{02F0C06F-5763-41BE-8D2D-CFDFC167AFB2}" presName="horzSpace2" presStyleCnt="0"/>
      <dgm:spPr/>
    </dgm:pt>
    <dgm:pt modelId="{3745822E-7C90-41D4-815E-D89D650FA436}" type="pres">
      <dgm:prSet presAssocID="{02F0C06F-5763-41BE-8D2D-CFDFC167AFB2}" presName="tx2" presStyleLbl="revTx" presStyleIdx="9" presStyleCnt="13"/>
      <dgm:spPr/>
      <dgm:t>
        <a:bodyPr/>
        <a:lstStyle/>
        <a:p>
          <a:endParaRPr lang="en-GB"/>
        </a:p>
      </dgm:t>
    </dgm:pt>
    <dgm:pt modelId="{90263DD4-B14E-405E-B8CB-3FA48CC19999}" type="pres">
      <dgm:prSet presAssocID="{02F0C06F-5763-41BE-8D2D-CFDFC167AFB2}" presName="vert2" presStyleCnt="0"/>
      <dgm:spPr/>
    </dgm:pt>
    <dgm:pt modelId="{10D6B308-110C-4536-AEF3-E3F36E2CDE8F}" type="pres">
      <dgm:prSet presAssocID="{02F0C06F-5763-41BE-8D2D-CFDFC167AFB2}" presName="thinLine2b" presStyleLbl="callout" presStyleIdx="8" presStyleCnt="12"/>
      <dgm:spPr/>
    </dgm:pt>
    <dgm:pt modelId="{EE5AD6FF-024A-43FB-A96D-33002813DD89}" type="pres">
      <dgm:prSet presAssocID="{02F0C06F-5763-41BE-8D2D-CFDFC167AFB2}" presName="vertSpace2b" presStyleCnt="0"/>
      <dgm:spPr/>
    </dgm:pt>
    <dgm:pt modelId="{14F5FE0A-8E95-47BB-B7BB-03E3166BA7FE}" type="pres">
      <dgm:prSet presAssocID="{DF3C0376-5579-4CE9-946D-D21FA20BA867}" presName="horz2" presStyleCnt="0"/>
      <dgm:spPr/>
    </dgm:pt>
    <dgm:pt modelId="{251E29FB-E405-4F6A-9472-5A3B8A45E26B}" type="pres">
      <dgm:prSet presAssocID="{DF3C0376-5579-4CE9-946D-D21FA20BA867}" presName="horzSpace2" presStyleCnt="0"/>
      <dgm:spPr/>
    </dgm:pt>
    <dgm:pt modelId="{F3F8FD8F-9A5D-4685-ACFC-1E7313530082}" type="pres">
      <dgm:prSet presAssocID="{DF3C0376-5579-4CE9-946D-D21FA20BA867}" presName="tx2" presStyleLbl="revTx" presStyleIdx="10" presStyleCnt="13"/>
      <dgm:spPr/>
      <dgm:t>
        <a:bodyPr/>
        <a:lstStyle/>
        <a:p>
          <a:endParaRPr lang="en-GB"/>
        </a:p>
      </dgm:t>
    </dgm:pt>
    <dgm:pt modelId="{3EDFE940-3DB4-42BD-AE9F-C02052975F04}" type="pres">
      <dgm:prSet presAssocID="{DF3C0376-5579-4CE9-946D-D21FA20BA867}" presName="vert2" presStyleCnt="0"/>
      <dgm:spPr/>
    </dgm:pt>
    <dgm:pt modelId="{735FCD15-575A-4108-93DD-D72715D46C1B}" type="pres">
      <dgm:prSet presAssocID="{DF3C0376-5579-4CE9-946D-D21FA20BA867}" presName="thinLine2b" presStyleLbl="callout" presStyleIdx="9" presStyleCnt="12"/>
      <dgm:spPr/>
    </dgm:pt>
    <dgm:pt modelId="{B067B71D-B774-45FE-82CE-88967A5E5C70}" type="pres">
      <dgm:prSet presAssocID="{DF3C0376-5579-4CE9-946D-D21FA20BA867}" presName="vertSpace2b" presStyleCnt="0"/>
      <dgm:spPr/>
    </dgm:pt>
    <dgm:pt modelId="{10D65301-44AE-42C7-A412-FA35A0A3C1FF}" type="pres">
      <dgm:prSet presAssocID="{9AB008C6-D2D0-4468-9C98-C7842EECAC04}" presName="horz2" presStyleCnt="0"/>
      <dgm:spPr/>
    </dgm:pt>
    <dgm:pt modelId="{18298B69-9812-425F-8332-99E75EFEF448}" type="pres">
      <dgm:prSet presAssocID="{9AB008C6-D2D0-4468-9C98-C7842EECAC04}" presName="horzSpace2" presStyleCnt="0"/>
      <dgm:spPr/>
    </dgm:pt>
    <dgm:pt modelId="{C056CFC7-12BA-4F13-B87F-DC5EA48EDBFE}" type="pres">
      <dgm:prSet presAssocID="{9AB008C6-D2D0-4468-9C98-C7842EECAC04}" presName="tx2" presStyleLbl="revTx" presStyleIdx="11" presStyleCnt="13"/>
      <dgm:spPr/>
      <dgm:t>
        <a:bodyPr/>
        <a:lstStyle/>
        <a:p>
          <a:endParaRPr lang="en-GB"/>
        </a:p>
      </dgm:t>
    </dgm:pt>
    <dgm:pt modelId="{3A5A51BD-100B-406F-9364-B6DA3358BA55}" type="pres">
      <dgm:prSet presAssocID="{9AB008C6-D2D0-4468-9C98-C7842EECAC04}" presName="vert2" presStyleCnt="0"/>
      <dgm:spPr/>
    </dgm:pt>
    <dgm:pt modelId="{CDDCA2AD-CA98-4662-9E86-950602E4BCD9}" type="pres">
      <dgm:prSet presAssocID="{9AB008C6-D2D0-4468-9C98-C7842EECAC04}" presName="thinLine2b" presStyleLbl="callout" presStyleIdx="10" presStyleCnt="12"/>
      <dgm:spPr/>
    </dgm:pt>
    <dgm:pt modelId="{DDB223BC-331E-4AAD-807D-B3204DA85A52}" type="pres">
      <dgm:prSet presAssocID="{9AB008C6-D2D0-4468-9C98-C7842EECAC04}" presName="vertSpace2b" presStyleCnt="0"/>
      <dgm:spPr/>
    </dgm:pt>
    <dgm:pt modelId="{872C3AA1-DC65-4DA7-AE0A-C3F6BE6A1E0D}" type="pres">
      <dgm:prSet presAssocID="{0CACD5DB-64F9-4170-8FAF-390209B55125}" presName="horz2" presStyleCnt="0"/>
      <dgm:spPr/>
    </dgm:pt>
    <dgm:pt modelId="{C742186F-9B39-446C-9F4C-F4DDF5922A8D}" type="pres">
      <dgm:prSet presAssocID="{0CACD5DB-64F9-4170-8FAF-390209B55125}" presName="horzSpace2" presStyleCnt="0"/>
      <dgm:spPr/>
    </dgm:pt>
    <dgm:pt modelId="{DBAF62F8-42A6-421B-8132-0181DA8F6695}" type="pres">
      <dgm:prSet presAssocID="{0CACD5DB-64F9-4170-8FAF-390209B55125}" presName="tx2" presStyleLbl="revTx" presStyleIdx="12" presStyleCnt="13"/>
      <dgm:spPr/>
      <dgm:t>
        <a:bodyPr/>
        <a:lstStyle/>
        <a:p>
          <a:endParaRPr lang="en-GB"/>
        </a:p>
      </dgm:t>
    </dgm:pt>
    <dgm:pt modelId="{222CAB59-FE44-4873-881A-E5BD32A8B25D}" type="pres">
      <dgm:prSet presAssocID="{0CACD5DB-64F9-4170-8FAF-390209B55125}" presName="vert2" presStyleCnt="0"/>
      <dgm:spPr/>
    </dgm:pt>
    <dgm:pt modelId="{5E92ABBE-560D-44B0-9BD5-2926B685F726}" type="pres">
      <dgm:prSet presAssocID="{0CACD5DB-64F9-4170-8FAF-390209B55125}" presName="thinLine2b" presStyleLbl="callout" presStyleIdx="11" presStyleCnt="12"/>
      <dgm:spPr/>
    </dgm:pt>
    <dgm:pt modelId="{0151F621-5F95-4EFA-BB14-383E502D2741}" type="pres">
      <dgm:prSet presAssocID="{0CACD5DB-64F9-4170-8FAF-390209B55125}" presName="vertSpace2b" presStyleCnt="0"/>
      <dgm:spPr/>
    </dgm:pt>
  </dgm:ptLst>
  <dgm:cxnLst>
    <dgm:cxn modelId="{300E00A3-D054-4DA7-BFFF-4F840B5B99FD}" srcId="{AB1D42D5-CEDE-4DC6-8489-B87E4B0A70D5}" destId="{9AB008C6-D2D0-4468-9C98-C7842EECAC04}" srcOrd="10" destOrd="0" parTransId="{3862F678-800C-4EDC-80B5-41E1E3588748}" sibTransId="{0E7DE1D3-CF9C-4535-809D-1228B7E3A504}"/>
    <dgm:cxn modelId="{CB3A0254-C595-49BF-AA59-1FD1BC979BFA}" srcId="{4F42CBB1-BA5F-44EA-BF82-05271DF0680D}" destId="{AB1D42D5-CEDE-4DC6-8489-B87E4B0A70D5}" srcOrd="0" destOrd="0" parTransId="{37B585D3-3E98-43B0-96AC-E8945AE5AAE3}" sibTransId="{C619FD2A-1B36-459E-9413-842C0ADE0083}"/>
    <dgm:cxn modelId="{10A33283-5989-4FBA-A62F-8CE11352AC1B}" type="presOf" srcId="{AB1D42D5-CEDE-4DC6-8489-B87E4B0A70D5}" destId="{21E083BE-4946-495B-AFBB-EF71A056B09C}" srcOrd="0" destOrd="0" presId="urn:microsoft.com/office/officeart/2008/layout/LinedList"/>
    <dgm:cxn modelId="{BB4BFA1F-AEBA-423A-A731-C8BDE401EBF8}" type="presOf" srcId="{9AB008C6-D2D0-4468-9C98-C7842EECAC04}" destId="{C056CFC7-12BA-4F13-B87F-DC5EA48EDBFE}" srcOrd="0" destOrd="0" presId="urn:microsoft.com/office/officeart/2008/layout/LinedList"/>
    <dgm:cxn modelId="{004F3E9C-2F95-4351-8497-3EEC3103FF59}" srcId="{AB1D42D5-CEDE-4DC6-8489-B87E4B0A70D5}" destId="{7310B144-DF81-4525-9B6D-52070F6FB01A}" srcOrd="4" destOrd="0" parTransId="{69298C73-E575-4F71-8E8B-D95309552592}" sibTransId="{5DB89CEF-EE78-4E1E-B1E8-874AA08040DA}"/>
    <dgm:cxn modelId="{B81AAA72-DCD9-437C-9E15-3C21609BCB9B}" srcId="{AB1D42D5-CEDE-4DC6-8489-B87E4B0A70D5}" destId="{0CACD5DB-64F9-4170-8FAF-390209B55125}" srcOrd="11" destOrd="0" parTransId="{9C8ACACB-EBA7-4F4E-9062-A9B5232CF008}" sibTransId="{CE785837-69E5-4AC5-8306-E3790E73160D}"/>
    <dgm:cxn modelId="{CEBD6D46-300E-4D45-9D82-352E849A25B0}" srcId="{AB1D42D5-CEDE-4DC6-8489-B87E4B0A70D5}" destId="{0E4AE9D5-FE70-48D5-8A98-4D639529F4DA}" srcOrd="5" destOrd="0" parTransId="{3624174D-6820-46B6-B19B-D979582310EC}" sibTransId="{6BDA7CEC-BD40-49F9-AB4F-035D68D32D6D}"/>
    <dgm:cxn modelId="{A14A160C-9FC0-4D18-846B-9B175BA0D1EA}" type="presOf" srcId="{D8EC3B23-83D8-4ED5-A0EA-7BC2FDBF1EA0}" destId="{C714C0BD-A9AD-4A92-95C1-B0E414A27A9D}" srcOrd="0" destOrd="0" presId="urn:microsoft.com/office/officeart/2008/layout/LinedList"/>
    <dgm:cxn modelId="{F8F542BA-AA32-4FC0-93A5-3EC088BECCAE}" srcId="{AB1D42D5-CEDE-4DC6-8489-B87E4B0A70D5}" destId="{AC76069C-2A7E-4FDE-B88A-CC0290D23172}" srcOrd="1" destOrd="0" parTransId="{BE7FF484-356C-43EA-9B89-BE66A782A226}" sibTransId="{70C653A5-C060-4DB8-A988-D75EA315F19C}"/>
    <dgm:cxn modelId="{8EFB82A4-3062-4F86-9896-F786BF892DFF}" type="presOf" srcId="{7310B144-DF81-4525-9B6D-52070F6FB01A}" destId="{81DB42C7-0864-4ADC-9E27-C3F52FD77274}" srcOrd="0" destOrd="0" presId="urn:microsoft.com/office/officeart/2008/layout/LinedList"/>
    <dgm:cxn modelId="{5E64E92E-A547-4269-B927-B013657FB694}" type="presOf" srcId="{DF3C0376-5579-4CE9-946D-D21FA20BA867}" destId="{F3F8FD8F-9A5D-4685-ACFC-1E7313530082}" srcOrd="0" destOrd="0" presId="urn:microsoft.com/office/officeart/2008/layout/LinedList"/>
    <dgm:cxn modelId="{0F38AE7C-A1D2-4744-BA54-C53C6A1F93C1}" srcId="{AB1D42D5-CEDE-4DC6-8489-B87E4B0A70D5}" destId="{3742245C-B6E1-40EC-BCF1-35E933D94865}" srcOrd="7" destOrd="0" parTransId="{DB4CD154-4EA6-4708-B953-F4B2EAF8E2DF}" sibTransId="{41F67697-AB28-4E1F-B8B2-B7E1EF603534}"/>
    <dgm:cxn modelId="{7201CB6B-FE42-4E44-BC76-4F0FC5009F2F}" srcId="{AB1D42D5-CEDE-4DC6-8489-B87E4B0A70D5}" destId="{8EA31FA2-F754-4331-8D09-7B2EC40E8F18}" srcOrd="3" destOrd="0" parTransId="{3DA84330-0002-428E-BE01-C8D800F549AD}" sibTransId="{FB905016-CC47-46D4-ADF7-C9CC5B5CF5C3}"/>
    <dgm:cxn modelId="{AD720457-E2B2-4DDD-A28D-A9B6C6208EA8}" srcId="{AB1D42D5-CEDE-4DC6-8489-B87E4B0A70D5}" destId="{02F0C06F-5763-41BE-8D2D-CFDFC167AFB2}" srcOrd="8" destOrd="0" parTransId="{E64BC529-A9C7-4EA1-B8B1-9E5106AC200D}" sibTransId="{209750AD-4B69-40E3-A1BE-4EEDF8B90FF2}"/>
    <dgm:cxn modelId="{78E126BA-C41E-43E4-84B1-6C72DBEFBB9B}" srcId="{AB1D42D5-CEDE-4DC6-8489-B87E4B0A70D5}" destId="{E2B43415-09A8-426D-8549-F7EA04A1BA52}" srcOrd="0" destOrd="0" parTransId="{99DF178C-3741-4EEB-A705-21B3BFD036BB}" sibTransId="{000CD616-E5FA-4CEC-8FA1-D0CEA309955D}"/>
    <dgm:cxn modelId="{0C7D9431-F907-412E-8CDB-6BC03AA949C4}" type="presOf" srcId="{02F0C06F-5763-41BE-8D2D-CFDFC167AFB2}" destId="{3745822E-7C90-41D4-815E-D89D650FA436}" srcOrd="0" destOrd="0" presId="urn:microsoft.com/office/officeart/2008/layout/LinedList"/>
    <dgm:cxn modelId="{3B686202-2CC6-4DAE-ABD3-E11B17B45F5B}" type="presOf" srcId="{E2B43415-09A8-426D-8549-F7EA04A1BA52}" destId="{E7F41E06-6B92-49D7-B2CB-AAD3CE4B4045}" srcOrd="0" destOrd="0" presId="urn:microsoft.com/office/officeart/2008/layout/LinedList"/>
    <dgm:cxn modelId="{69ED6067-B3FD-4A0A-9C92-C97E8A234552}" srcId="{AB1D42D5-CEDE-4DC6-8489-B87E4B0A70D5}" destId="{DF3C0376-5579-4CE9-946D-D21FA20BA867}" srcOrd="9" destOrd="0" parTransId="{CFAD61E2-7079-40B9-851C-C094C324BFE4}" sibTransId="{6BDDDADE-1363-4EFF-B2F6-055D9E8CFC90}"/>
    <dgm:cxn modelId="{6ED02AFF-AE56-45FF-A44D-460C95A7FD59}" type="presOf" srcId="{0CACD5DB-64F9-4170-8FAF-390209B55125}" destId="{DBAF62F8-42A6-421B-8132-0181DA8F6695}" srcOrd="0" destOrd="0" presId="urn:microsoft.com/office/officeart/2008/layout/LinedList"/>
    <dgm:cxn modelId="{19DBCC14-673B-41EB-AD3F-F34CCDA890CF}" type="presOf" srcId="{F8AD73D7-B223-43E6-A261-7A1F0790EE2A}" destId="{D9B02AA1-203F-4B33-B425-186B72DFD0F2}" srcOrd="0" destOrd="0" presId="urn:microsoft.com/office/officeart/2008/layout/LinedList"/>
    <dgm:cxn modelId="{463EC000-47D5-4E45-A2A7-FA3B2C50E57A}" srcId="{AB1D42D5-CEDE-4DC6-8489-B87E4B0A70D5}" destId="{D8EC3B23-83D8-4ED5-A0EA-7BC2FDBF1EA0}" srcOrd="6" destOrd="0" parTransId="{1B2BCC31-0A8D-4DF8-934D-B6DB1190E991}" sibTransId="{B56B778A-52F3-414D-8DF5-8A159911616B}"/>
    <dgm:cxn modelId="{5063646B-D8B8-443F-A6C4-44DD049DFB9E}" type="presOf" srcId="{8EA31FA2-F754-4331-8D09-7B2EC40E8F18}" destId="{051FC30A-F3B1-4602-8E3E-DECB52ADA76B}" srcOrd="0" destOrd="0" presId="urn:microsoft.com/office/officeart/2008/layout/LinedList"/>
    <dgm:cxn modelId="{1E2FAB59-6951-4045-A7A6-671A812FE67E}" srcId="{AB1D42D5-CEDE-4DC6-8489-B87E4B0A70D5}" destId="{F8AD73D7-B223-43E6-A261-7A1F0790EE2A}" srcOrd="2" destOrd="0" parTransId="{B290A4BE-69BF-428F-A91D-2658605CD70B}" sibTransId="{8FE75910-36C3-4BCA-AF86-BED671EB3DA4}"/>
    <dgm:cxn modelId="{46C1B63E-E45F-4CF9-8ECA-B2C5C448C25A}" type="presOf" srcId="{3742245C-B6E1-40EC-BCF1-35E933D94865}" destId="{521B81AC-2F38-4E05-B2A3-CF34788F2244}" srcOrd="0" destOrd="0" presId="urn:microsoft.com/office/officeart/2008/layout/LinedList"/>
    <dgm:cxn modelId="{E6AB30D2-DD68-4D61-83CD-1F57E4A2C246}" type="presOf" srcId="{0E4AE9D5-FE70-48D5-8A98-4D639529F4DA}" destId="{EA819A3B-04A9-4D54-BB38-1CDE11C496E0}" srcOrd="0" destOrd="0" presId="urn:microsoft.com/office/officeart/2008/layout/LinedList"/>
    <dgm:cxn modelId="{00610DF0-E303-418D-9873-5808CF74AC59}" type="presOf" srcId="{AC76069C-2A7E-4FDE-B88A-CC0290D23172}" destId="{889F6FDA-6877-4CAC-A962-1D92A149C356}" srcOrd="0" destOrd="0" presId="urn:microsoft.com/office/officeart/2008/layout/LinedList"/>
    <dgm:cxn modelId="{2EE9DF82-1B1A-44CF-A99C-EFF313350698}" type="presOf" srcId="{4F42CBB1-BA5F-44EA-BF82-05271DF0680D}" destId="{A1894BA7-2F89-4E87-B84E-F6122E12C1A8}" srcOrd="0" destOrd="0" presId="urn:microsoft.com/office/officeart/2008/layout/LinedList"/>
    <dgm:cxn modelId="{D8AEC6AD-6091-4776-80B8-A674F70E5276}" type="presParOf" srcId="{A1894BA7-2F89-4E87-B84E-F6122E12C1A8}" destId="{4D691431-6AB8-455C-99FB-A25200FC6CA5}" srcOrd="0" destOrd="0" presId="urn:microsoft.com/office/officeart/2008/layout/LinedList"/>
    <dgm:cxn modelId="{7E563D05-2E46-4951-A9C6-CD3028CF6474}" type="presParOf" srcId="{A1894BA7-2F89-4E87-B84E-F6122E12C1A8}" destId="{671E17A9-2662-4A57-8DFA-C8BEE598D6A5}" srcOrd="1" destOrd="0" presId="urn:microsoft.com/office/officeart/2008/layout/LinedList"/>
    <dgm:cxn modelId="{9EF56C1C-1CEC-4AF8-A24E-77EC25438B75}" type="presParOf" srcId="{671E17A9-2662-4A57-8DFA-C8BEE598D6A5}" destId="{21E083BE-4946-495B-AFBB-EF71A056B09C}" srcOrd="0" destOrd="0" presId="urn:microsoft.com/office/officeart/2008/layout/LinedList"/>
    <dgm:cxn modelId="{8C9D2364-ECC9-4426-91C6-1DCA5FB7251A}" type="presParOf" srcId="{671E17A9-2662-4A57-8DFA-C8BEE598D6A5}" destId="{7A4FFF9E-55ED-481D-83FF-5576F46F5063}" srcOrd="1" destOrd="0" presId="urn:microsoft.com/office/officeart/2008/layout/LinedList"/>
    <dgm:cxn modelId="{1B1C65B5-E5B3-4D41-8C70-A67C95842B53}" type="presParOf" srcId="{7A4FFF9E-55ED-481D-83FF-5576F46F5063}" destId="{49705454-4B60-404A-AFE6-48229A68CC14}" srcOrd="0" destOrd="0" presId="urn:microsoft.com/office/officeart/2008/layout/LinedList"/>
    <dgm:cxn modelId="{3E1154AF-0CA7-41E4-B476-17BB09F92A94}" type="presParOf" srcId="{7A4FFF9E-55ED-481D-83FF-5576F46F5063}" destId="{1E0C7933-3968-49E6-8788-95BAA479A047}" srcOrd="1" destOrd="0" presId="urn:microsoft.com/office/officeart/2008/layout/LinedList"/>
    <dgm:cxn modelId="{BC44D18E-AF62-42CE-A6B3-8B43F55A9864}" type="presParOf" srcId="{1E0C7933-3968-49E6-8788-95BAA479A047}" destId="{73D565E6-0BA1-4EDF-A929-13C771C24651}" srcOrd="0" destOrd="0" presId="urn:microsoft.com/office/officeart/2008/layout/LinedList"/>
    <dgm:cxn modelId="{D538D408-3A6C-4BA3-900A-29E6A1E918FC}" type="presParOf" srcId="{1E0C7933-3968-49E6-8788-95BAA479A047}" destId="{E7F41E06-6B92-49D7-B2CB-AAD3CE4B4045}" srcOrd="1" destOrd="0" presId="urn:microsoft.com/office/officeart/2008/layout/LinedList"/>
    <dgm:cxn modelId="{D163D42E-FBA8-4775-933D-7FFB72FB0DFA}" type="presParOf" srcId="{1E0C7933-3968-49E6-8788-95BAA479A047}" destId="{ECEE3D71-6F52-40EC-B080-3621ABF2BE12}" srcOrd="2" destOrd="0" presId="urn:microsoft.com/office/officeart/2008/layout/LinedList"/>
    <dgm:cxn modelId="{9EA6B72C-F974-42B2-AF32-D56232AAA43C}" type="presParOf" srcId="{7A4FFF9E-55ED-481D-83FF-5576F46F5063}" destId="{AE0F91DB-586E-438E-9961-4FC303C399A1}" srcOrd="2" destOrd="0" presId="urn:microsoft.com/office/officeart/2008/layout/LinedList"/>
    <dgm:cxn modelId="{512950B8-06A8-4071-B262-654531E39B0E}" type="presParOf" srcId="{7A4FFF9E-55ED-481D-83FF-5576F46F5063}" destId="{82226EA8-7887-437F-8912-491AF23E5846}" srcOrd="3" destOrd="0" presId="urn:microsoft.com/office/officeart/2008/layout/LinedList"/>
    <dgm:cxn modelId="{A53CE164-D6FA-49A4-8D9A-0337D5154491}" type="presParOf" srcId="{7A4FFF9E-55ED-481D-83FF-5576F46F5063}" destId="{BCB44619-D71F-4EF8-AD96-46AB357734D3}" srcOrd="4" destOrd="0" presId="urn:microsoft.com/office/officeart/2008/layout/LinedList"/>
    <dgm:cxn modelId="{8E4C84AB-A630-429E-A1DF-0E54EFF87048}" type="presParOf" srcId="{BCB44619-D71F-4EF8-AD96-46AB357734D3}" destId="{23DF5502-EFE1-40FD-9703-45250E5078F8}" srcOrd="0" destOrd="0" presId="urn:microsoft.com/office/officeart/2008/layout/LinedList"/>
    <dgm:cxn modelId="{24957DD4-C5FA-4BA2-8D88-1DAA53C0B694}" type="presParOf" srcId="{BCB44619-D71F-4EF8-AD96-46AB357734D3}" destId="{889F6FDA-6877-4CAC-A962-1D92A149C356}" srcOrd="1" destOrd="0" presId="urn:microsoft.com/office/officeart/2008/layout/LinedList"/>
    <dgm:cxn modelId="{9B54764D-A171-4174-824D-9FE8A1365F53}" type="presParOf" srcId="{BCB44619-D71F-4EF8-AD96-46AB357734D3}" destId="{014D4775-9611-4707-9B54-F4DCF8EB1831}" srcOrd="2" destOrd="0" presId="urn:microsoft.com/office/officeart/2008/layout/LinedList"/>
    <dgm:cxn modelId="{C80D3D1F-AB08-4EF3-9836-9930E9B40274}" type="presParOf" srcId="{7A4FFF9E-55ED-481D-83FF-5576F46F5063}" destId="{F487A345-0AED-4DBA-82B9-6431DC93491B}" srcOrd="5" destOrd="0" presId="urn:microsoft.com/office/officeart/2008/layout/LinedList"/>
    <dgm:cxn modelId="{1023F356-4432-4F47-95A2-BA51E8E96AE2}" type="presParOf" srcId="{7A4FFF9E-55ED-481D-83FF-5576F46F5063}" destId="{CB2C26BB-E2F5-4B4B-BB12-4AF8A7CE10A2}" srcOrd="6" destOrd="0" presId="urn:microsoft.com/office/officeart/2008/layout/LinedList"/>
    <dgm:cxn modelId="{A1A742F1-1056-4A27-8930-A2AD1C9F0776}" type="presParOf" srcId="{7A4FFF9E-55ED-481D-83FF-5576F46F5063}" destId="{8FAA427F-60E7-451A-A2AD-AD853E6E2986}" srcOrd="7" destOrd="0" presId="urn:microsoft.com/office/officeart/2008/layout/LinedList"/>
    <dgm:cxn modelId="{E4797F18-497F-42DC-858E-AC4C46418586}" type="presParOf" srcId="{8FAA427F-60E7-451A-A2AD-AD853E6E2986}" destId="{0B7C96AB-B40C-4BF5-8427-EEFF74D82B6B}" srcOrd="0" destOrd="0" presId="urn:microsoft.com/office/officeart/2008/layout/LinedList"/>
    <dgm:cxn modelId="{3A821182-9F0D-418B-AEB1-0FBBAB8DA7B7}" type="presParOf" srcId="{8FAA427F-60E7-451A-A2AD-AD853E6E2986}" destId="{D9B02AA1-203F-4B33-B425-186B72DFD0F2}" srcOrd="1" destOrd="0" presId="urn:microsoft.com/office/officeart/2008/layout/LinedList"/>
    <dgm:cxn modelId="{54A50314-2901-487E-AFE9-7566B2AD4643}" type="presParOf" srcId="{8FAA427F-60E7-451A-A2AD-AD853E6E2986}" destId="{A5B4AB0E-43BB-4966-A6D5-189602989820}" srcOrd="2" destOrd="0" presId="urn:microsoft.com/office/officeart/2008/layout/LinedList"/>
    <dgm:cxn modelId="{003F3AA9-8FB5-4D13-8D31-32E58B1A8AC1}" type="presParOf" srcId="{7A4FFF9E-55ED-481D-83FF-5576F46F5063}" destId="{41BDD868-CEB4-4505-A386-B5CD778954BB}" srcOrd="8" destOrd="0" presId="urn:microsoft.com/office/officeart/2008/layout/LinedList"/>
    <dgm:cxn modelId="{23EB4950-CAD7-40C9-9504-3FDD73027944}" type="presParOf" srcId="{7A4FFF9E-55ED-481D-83FF-5576F46F5063}" destId="{6EB3DB9F-D7D3-4924-9957-84EEDDCB3CE6}" srcOrd="9" destOrd="0" presId="urn:microsoft.com/office/officeart/2008/layout/LinedList"/>
    <dgm:cxn modelId="{E810ECA1-B6AA-4CE3-8206-FB905E2DBCE8}" type="presParOf" srcId="{7A4FFF9E-55ED-481D-83FF-5576F46F5063}" destId="{84832008-9C08-4917-BB7C-0245462811CF}" srcOrd="10" destOrd="0" presId="urn:microsoft.com/office/officeart/2008/layout/LinedList"/>
    <dgm:cxn modelId="{90CB9466-EF8C-43A1-B4B9-9A1BFF87C94A}" type="presParOf" srcId="{84832008-9C08-4917-BB7C-0245462811CF}" destId="{33F08497-E37B-4F8D-A34D-D9F63F946F90}" srcOrd="0" destOrd="0" presId="urn:microsoft.com/office/officeart/2008/layout/LinedList"/>
    <dgm:cxn modelId="{F649A32B-A64B-4C6F-95D3-2D248A61DE66}" type="presParOf" srcId="{84832008-9C08-4917-BB7C-0245462811CF}" destId="{051FC30A-F3B1-4602-8E3E-DECB52ADA76B}" srcOrd="1" destOrd="0" presId="urn:microsoft.com/office/officeart/2008/layout/LinedList"/>
    <dgm:cxn modelId="{25BA5B95-16D7-4690-8274-18731144D17C}" type="presParOf" srcId="{84832008-9C08-4917-BB7C-0245462811CF}" destId="{E971AD7B-A495-4D0C-9B04-EEF205B53348}" srcOrd="2" destOrd="0" presId="urn:microsoft.com/office/officeart/2008/layout/LinedList"/>
    <dgm:cxn modelId="{FEEB4AD7-7402-4BBB-884E-0E30BA94689E}" type="presParOf" srcId="{7A4FFF9E-55ED-481D-83FF-5576F46F5063}" destId="{B5BE814F-6CF4-4662-BB22-6B90D9509373}" srcOrd="11" destOrd="0" presId="urn:microsoft.com/office/officeart/2008/layout/LinedList"/>
    <dgm:cxn modelId="{C598618E-1916-45E7-95FB-B6BE55778381}" type="presParOf" srcId="{7A4FFF9E-55ED-481D-83FF-5576F46F5063}" destId="{EFCDE7DF-0C2B-4714-A3DA-B3BA2615BD5C}" srcOrd="12" destOrd="0" presId="urn:microsoft.com/office/officeart/2008/layout/LinedList"/>
    <dgm:cxn modelId="{5D5ED26B-1C1B-4C69-A8EA-8562ED9565C7}" type="presParOf" srcId="{7A4FFF9E-55ED-481D-83FF-5576F46F5063}" destId="{C986829D-403A-4363-B705-CECA2C72235E}" srcOrd="13" destOrd="0" presId="urn:microsoft.com/office/officeart/2008/layout/LinedList"/>
    <dgm:cxn modelId="{BDB4242A-7B99-48E4-8B47-ED41850972F8}" type="presParOf" srcId="{C986829D-403A-4363-B705-CECA2C72235E}" destId="{38699D77-D7EA-4B1A-9C5A-37CC5CE26F76}" srcOrd="0" destOrd="0" presId="urn:microsoft.com/office/officeart/2008/layout/LinedList"/>
    <dgm:cxn modelId="{E9446D67-7CAB-434D-9A53-307DD2C86E9A}" type="presParOf" srcId="{C986829D-403A-4363-B705-CECA2C72235E}" destId="{81DB42C7-0864-4ADC-9E27-C3F52FD77274}" srcOrd="1" destOrd="0" presId="urn:microsoft.com/office/officeart/2008/layout/LinedList"/>
    <dgm:cxn modelId="{11D85977-886B-4F45-B9FF-BB9879503686}" type="presParOf" srcId="{C986829D-403A-4363-B705-CECA2C72235E}" destId="{FCB88DAE-02F8-4C7B-AD99-2AF8CB20F17D}" srcOrd="2" destOrd="0" presId="urn:microsoft.com/office/officeart/2008/layout/LinedList"/>
    <dgm:cxn modelId="{6E301EB7-1968-4486-8F7B-341C179A37D5}" type="presParOf" srcId="{7A4FFF9E-55ED-481D-83FF-5576F46F5063}" destId="{371AE21A-75B4-4218-B368-6E4972C693D1}" srcOrd="14" destOrd="0" presId="urn:microsoft.com/office/officeart/2008/layout/LinedList"/>
    <dgm:cxn modelId="{CC158E59-79D9-42C0-B77C-15ED5FDA68C2}" type="presParOf" srcId="{7A4FFF9E-55ED-481D-83FF-5576F46F5063}" destId="{57DCBB1C-C349-4FEA-BD33-D4E94333A918}" srcOrd="15" destOrd="0" presId="urn:microsoft.com/office/officeart/2008/layout/LinedList"/>
    <dgm:cxn modelId="{440277EC-0E39-43AC-B952-045F6D741190}" type="presParOf" srcId="{7A4FFF9E-55ED-481D-83FF-5576F46F5063}" destId="{19640CA4-782B-41E2-9987-F65DCC96F018}" srcOrd="16" destOrd="0" presId="urn:microsoft.com/office/officeart/2008/layout/LinedList"/>
    <dgm:cxn modelId="{B71D7A4F-FD67-41E6-AB57-1F02C998B4CF}" type="presParOf" srcId="{19640CA4-782B-41E2-9987-F65DCC96F018}" destId="{25AB54D8-040C-43E7-8D9F-3A0EEE846CC2}" srcOrd="0" destOrd="0" presId="urn:microsoft.com/office/officeart/2008/layout/LinedList"/>
    <dgm:cxn modelId="{1E6F1503-2179-424E-9CB2-A8E26FAF24B8}" type="presParOf" srcId="{19640CA4-782B-41E2-9987-F65DCC96F018}" destId="{EA819A3B-04A9-4D54-BB38-1CDE11C496E0}" srcOrd="1" destOrd="0" presId="urn:microsoft.com/office/officeart/2008/layout/LinedList"/>
    <dgm:cxn modelId="{6844C686-D643-4ED1-8E15-AE7DB2F7F7DD}" type="presParOf" srcId="{19640CA4-782B-41E2-9987-F65DCC96F018}" destId="{15FCBE1F-A492-446F-A1B4-4B7974405916}" srcOrd="2" destOrd="0" presId="urn:microsoft.com/office/officeart/2008/layout/LinedList"/>
    <dgm:cxn modelId="{2B8EFFDD-4C4B-40D0-9EAF-C3FCD098F1AB}" type="presParOf" srcId="{7A4FFF9E-55ED-481D-83FF-5576F46F5063}" destId="{22B954E7-F084-48FD-8F35-C4324A3649F0}" srcOrd="17" destOrd="0" presId="urn:microsoft.com/office/officeart/2008/layout/LinedList"/>
    <dgm:cxn modelId="{02248BB3-BB05-4BD6-A517-F00539F84BCB}" type="presParOf" srcId="{7A4FFF9E-55ED-481D-83FF-5576F46F5063}" destId="{446171A6-4AAE-4CEE-80DA-9E45B45DEAF7}" srcOrd="18" destOrd="0" presId="urn:microsoft.com/office/officeart/2008/layout/LinedList"/>
    <dgm:cxn modelId="{B9579613-A4C2-4FA7-A921-082C3533B5F7}" type="presParOf" srcId="{7A4FFF9E-55ED-481D-83FF-5576F46F5063}" destId="{E126A04F-4DAC-45ED-8A4A-B5C7A4B09043}" srcOrd="19" destOrd="0" presId="urn:microsoft.com/office/officeart/2008/layout/LinedList"/>
    <dgm:cxn modelId="{FF171FBF-DEC9-4D9D-A43E-B0BBA421A2E3}" type="presParOf" srcId="{E126A04F-4DAC-45ED-8A4A-B5C7A4B09043}" destId="{B8FAF5AC-B07F-4A8B-AA9F-E41F482FE3FC}" srcOrd="0" destOrd="0" presId="urn:microsoft.com/office/officeart/2008/layout/LinedList"/>
    <dgm:cxn modelId="{33E0458D-7DBD-4558-B44A-FC5C84FAA30D}" type="presParOf" srcId="{E126A04F-4DAC-45ED-8A4A-B5C7A4B09043}" destId="{C714C0BD-A9AD-4A92-95C1-B0E414A27A9D}" srcOrd="1" destOrd="0" presId="urn:microsoft.com/office/officeart/2008/layout/LinedList"/>
    <dgm:cxn modelId="{243DA1EB-A3AE-4F2C-BC2B-B6A7B7B0059B}" type="presParOf" srcId="{E126A04F-4DAC-45ED-8A4A-B5C7A4B09043}" destId="{C4F9797A-BF4E-42A7-8DCF-382D73B622ED}" srcOrd="2" destOrd="0" presId="urn:microsoft.com/office/officeart/2008/layout/LinedList"/>
    <dgm:cxn modelId="{D7D2A40F-F039-4502-824D-DAEA9DBDAA4E}" type="presParOf" srcId="{7A4FFF9E-55ED-481D-83FF-5576F46F5063}" destId="{D670A98D-AF07-4B71-998D-2C0EE9C7EEF1}" srcOrd="20" destOrd="0" presId="urn:microsoft.com/office/officeart/2008/layout/LinedList"/>
    <dgm:cxn modelId="{172D3665-F68D-453A-9734-1444E8B6F3B7}" type="presParOf" srcId="{7A4FFF9E-55ED-481D-83FF-5576F46F5063}" destId="{9A0D25CB-5984-403F-AB8A-E861E2FF0B78}" srcOrd="21" destOrd="0" presId="urn:microsoft.com/office/officeart/2008/layout/LinedList"/>
    <dgm:cxn modelId="{02EF4782-4D57-4389-B571-C9F5CECBE25A}" type="presParOf" srcId="{7A4FFF9E-55ED-481D-83FF-5576F46F5063}" destId="{514D485A-32E9-4BB8-80B7-55A0144339C3}" srcOrd="22" destOrd="0" presId="urn:microsoft.com/office/officeart/2008/layout/LinedList"/>
    <dgm:cxn modelId="{EBDA95EE-DF2A-4819-8CFA-8489E79812F2}" type="presParOf" srcId="{514D485A-32E9-4BB8-80B7-55A0144339C3}" destId="{3C570BD7-155C-4A66-A990-809E0853DDDD}" srcOrd="0" destOrd="0" presId="urn:microsoft.com/office/officeart/2008/layout/LinedList"/>
    <dgm:cxn modelId="{D0168AC1-F386-4BC9-A73A-39DA6A336951}" type="presParOf" srcId="{514D485A-32E9-4BB8-80B7-55A0144339C3}" destId="{521B81AC-2F38-4E05-B2A3-CF34788F2244}" srcOrd="1" destOrd="0" presId="urn:microsoft.com/office/officeart/2008/layout/LinedList"/>
    <dgm:cxn modelId="{00029F24-6993-4C23-AEEF-D83CACF60460}" type="presParOf" srcId="{514D485A-32E9-4BB8-80B7-55A0144339C3}" destId="{17449A4B-8EDD-4EEB-8ED4-DA12D77E742F}" srcOrd="2" destOrd="0" presId="urn:microsoft.com/office/officeart/2008/layout/LinedList"/>
    <dgm:cxn modelId="{644A2309-1390-4036-8E8C-3C1242403BCB}" type="presParOf" srcId="{7A4FFF9E-55ED-481D-83FF-5576F46F5063}" destId="{1029F376-D271-48AE-B072-C9DEFE023FB3}" srcOrd="23" destOrd="0" presId="urn:microsoft.com/office/officeart/2008/layout/LinedList"/>
    <dgm:cxn modelId="{0249FF8E-A2F9-41FA-BE61-0BD44D37CEDC}" type="presParOf" srcId="{7A4FFF9E-55ED-481D-83FF-5576F46F5063}" destId="{F80BE7EE-75AC-48F5-BAF6-E2782DEA4F3B}" srcOrd="24" destOrd="0" presId="urn:microsoft.com/office/officeart/2008/layout/LinedList"/>
    <dgm:cxn modelId="{AA44C925-C3DC-4DF3-A725-1E6E737E88DE}" type="presParOf" srcId="{7A4FFF9E-55ED-481D-83FF-5576F46F5063}" destId="{3FCA6BEE-4171-426B-932A-6935F530050F}" srcOrd="25" destOrd="0" presId="urn:microsoft.com/office/officeart/2008/layout/LinedList"/>
    <dgm:cxn modelId="{AEEE7ABB-5CBF-46A3-A2C8-F3978FBE4F40}" type="presParOf" srcId="{3FCA6BEE-4171-426B-932A-6935F530050F}" destId="{03B02272-BBFE-4A28-9556-1CE7596D3770}" srcOrd="0" destOrd="0" presId="urn:microsoft.com/office/officeart/2008/layout/LinedList"/>
    <dgm:cxn modelId="{83E8374E-6AAA-4A3B-8AB9-713A947C6298}" type="presParOf" srcId="{3FCA6BEE-4171-426B-932A-6935F530050F}" destId="{3745822E-7C90-41D4-815E-D89D650FA436}" srcOrd="1" destOrd="0" presId="urn:microsoft.com/office/officeart/2008/layout/LinedList"/>
    <dgm:cxn modelId="{B012EF3E-1057-4407-8907-7EA3DA3D726C}" type="presParOf" srcId="{3FCA6BEE-4171-426B-932A-6935F530050F}" destId="{90263DD4-B14E-405E-B8CB-3FA48CC19999}" srcOrd="2" destOrd="0" presId="urn:microsoft.com/office/officeart/2008/layout/LinedList"/>
    <dgm:cxn modelId="{BFC272D0-B24D-4FDE-BD05-DC1DEBAFB39F}" type="presParOf" srcId="{7A4FFF9E-55ED-481D-83FF-5576F46F5063}" destId="{10D6B308-110C-4536-AEF3-E3F36E2CDE8F}" srcOrd="26" destOrd="0" presId="urn:microsoft.com/office/officeart/2008/layout/LinedList"/>
    <dgm:cxn modelId="{F1627F37-78CC-433E-B815-B7AB58AC72CA}" type="presParOf" srcId="{7A4FFF9E-55ED-481D-83FF-5576F46F5063}" destId="{EE5AD6FF-024A-43FB-A96D-33002813DD89}" srcOrd="27" destOrd="0" presId="urn:microsoft.com/office/officeart/2008/layout/LinedList"/>
    <dgm:cxn modelId="{8CC79610-E870-44A2-A33B-1879358DBA4E}" type="presParOf" srcId="{7A4FFF9E-55ED-481D-83FF-5576F46F5063}" destId="{14F5FE0A-8E95-47BB-B7BB-03E3166BA7FE}" srcOrd="28" destOrd="0" presId="urn:microsoft.com/office/officeart/2008/layout/LinedList"/>
    <dgm:cxn modelId="{24B379EF-6E9C-4E45-B75C-C838CE15DF2E}" type="presParOf" srcId="{14F5FE0A-8E95-47BB-B7BB-03E3166BA7FE}" destId="{251E29FB-E405-4F6A-9472-5A3B8A45E26B}" srcOrd="0" destOrd="0" presId="urn:microsoft.com/office/officeart/2008/layout/LinedList"/>
    <dgm:cxn modelId="{10283256-83E4-45C4-8E98-A9F6FA04F686}" type="presParOf" srcId="{14F5FE0A-8E95-47BB-B7BB-03E3166BA7FE}" destId="{F3F8FD8F-9A5D-4685-ACFC-1E7313530082}" srcOrd="1" destOrd="0" presId="urn:microsoft.com/office/officeart/2008/layout/LinedList"/>
    <dgm:cxn modelId="{43A508A1-B8DB-4DA9-90BD-534BDEFBBFD2}" type="presParOf" srcId="{14F5FE0A-8E95-47BB-B7BB-03E3166BA7FE}" destId="{3EDFE940-3DB4-42BD-AE9F-C02052975F04}" srcOrd="2" destOrd="0" presId="urn:microsoft.com/office/officeart/2008/layout/LinedList"/>
    <dgm:cxn modelId="{3E404018-E7EE-4B50-AC0E-8C32378976CD}" type="presParOf" srcId="{7A4FFF9E-55ED-481D-83FF-5576F46F5063}" destId="{735FCD15-575A-4108-93DD-D72715D46C1B}" srcOrd="29" destOrd="0" presId="urn:microsoft.com/office/officeart/2008/layout/LinedList"/>
    <dgm:cxn modelId="{237C253D-F257-4909-94F3-8653A2FB7274}" type="presParOf" srcId="{7A4FFF9E-55ED-481D-83FF-5576F46F5063}" destId="{B067B71D-B774-45FE-82CE-88967A5E5C70}" srcOrd="30" destOrd="0" presId="urn:microsoft.com/office/officeart/2008/layout/LinedList"/>
    <dgm:cxn modelId="{AC9D3010-E68F-415A-AD83-08AE534CCDB3}" type="presParOf" srcId="{7A4FFF9E-55ED-481D-83FF-5576F46F5063}" destId="{10D65301-44AE-42C7-A412-FA35A0A3C1FF}" srcOrd="31" destOrd="0" presId="urn:microsoft.com/office/officeart/2008/layout/LinedList"/>
    <dgm:cxn modelId="{BDCA54A3-FFAB-41FA-9566-4E3BA00537F1}" type="presParOf" srcId="{10D65301-44AE-42C7-A412-FA35A0A3C1FF}" destId="{18298B69-9812-425F-8332-99E75EFEF448}" srcOrd="0" destOrd="0" presId="urn:microsoft.com/office/officeart/2008/layout/LinedList"/>
    <dgm:cxn modelId="{7242E834-AD23-485B-AD6F-C52ACB4A6BDE}" type="presParOf" srcId="{10D65301-44AE-42C7-A412-FA35A0A3C1FF}" destId="{C056CFC7-12BA-4F13-B87F-DC5EA48EDBFE}" srcOrd="1" destOrd="0" presId="urn:microsoft.com/office/officeart/2008/layout/LinedList"/>
    <dgm:cxn modelId="{A5DEB08E-7E61-490F-B69B-442599FE90A1}" type="presParOf" srcId="{10D65301-44AE-42C7-A412-FA35A0A3C1FF}" destId="{3A5A51BD-100B-406F-9364-B6DA3358BA55}" srcOrd="2" destOrd="0" presId="urn:microsoft.com/office/officeart/2008/layout/LinedList"/>
    <dgm:cxn modelId="{1CCE9BC0-F0CF-4287-9DFF-F8FBB3C1A3E1}" type="presParOf" srcId="{7A4FFF9E-55ED-481D-83FF-5576F46F5063}" destId="{CDDCA2AD-CA98-4662-9E86-950602E4BCD9}" srcOrd="32" destOrd="0" presId="urn:microsoft.com/office/officeart/2008/layout/LinedList"/>
    <dgm:cxn modelId="{50A29552-21F0-440E-A4AE-F405CC9E83E5}" type="presParOf" srcId="{7A4FFF9E-55ED-481D-83FF-5576F46F5063}" destId="{DDB223BC-331E-4AAD-807D-B3204DA85A52}" srcOrd="33" destOrd="0" presId="urn:microsoft.com/office/officeart/2008/layout/LinedList"/>
    <dgm:cxn modelId="{D38C00F7-A80A-44FD-A76E-AE824EB3E409}" type="presParOf" srcId="{7A4FFF9E-55ED-481D-83FF-5576F46F5063}" destId="{872C3AA1-DC65-4DA7-AE0A-C3F6BE6A1E0D}" srcOrd="34" destOrd="0" presId="urn:microsoft.com/office/officeart/2008/layout/LinedList"/>
    <dgm:cxn modelId="{587EA9EF-5E2D-49D8-904C-0B11895248B7}" type="presParOf" srcId="{872C3AA1-DC65-4DA7-AE0A-C3F6BE6A1E0D}" destId="{C742186F-9B39-446C-9F4C-F4DDF5922A8D}" srcOrd="0" destOrd="0" presId="urn:microsoft.com/office/officeart/2008/layout/LinedList"/>
    <dgm:cxn modelId="{CF770AD1-5F13-4857-9A41-8F690A87176C}" type="presParOf" srcId="{872C3AA1-DC65-4DA7-AE0A-C3F6BE6A1E0D}" destId="{DBAF62F8-42A6-421B-8132-0181DA8F6695}" srcOrd="1" destOrd="0" presId="urn:microsoft.com/office/officeart/2008/layout/LinedList"/>
    <dgm:cxn modelId="{1B2694C0-A08D-4B6C-BBDE-E13A1237C053}" type="presParOf" srcId="{872C3AA1-DC65-4DA7-AE0A-C3F6BE6A1E0D}" destId="{222CAB59-FE44-4873-881A-E5BD32A8B25D}" srcOrd="2" destOrd="0" presId="urn:microsoft.com/office/officeart/2008/layout/LinedList"/>
    <dgm:cxn modelId="{36381908-E51E-4568-A7BB-97C33CCCCC2D}" type="presParOf" srcId="{7A4FFF9E-55ED-481D-83FF-5576F46F5063}" destId="{5E92ABBE-560D-44B0-9BD5-2926B685F726}" srcOrd="35" destOrd="0" presId="urn:microsoft.com/office/officeart/2008/layout/LinedList"/>
    <dgm:cxn modelId="{ABFFED54-DBD8-449B-9DE5-F75554CEF387}" type="presParOf" srcId="{7A4FFF9E-55ED-481D-83FF-5576F46F5063}" destId="{0151F621-5F95-4EFA-BB14-383E502D2741}" srcOrd="3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3C204F-3078-4279-9363-6283764162B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7C3232B-9D5D-4BD5-AE4B-6009D91339B5}">
      <dgm:prSet phldrT="[Text]"/>
      <dgm:spPr/>
      <dgm:t>
        <a:bodyPr/>
        <a:lstStyle/>
        <a:p>
          <a:r>
            <a:rPr lang="en-GB" dirty="0" smtClean="0">
              <a:latin typeface="Century Gothic"/>
              <a:cs typeface="Century Gothic"/>
            </a:rPr>
            <a:t>Teacher Delivery Handbook</a:t>
          </a:r>
          <a:endParaRPr lang="en-GB" dirty="0">
            <a:latin typeface="Century Gothic"/>
            <a:cs typeface="Century Gothic"/>
          </a:endParaRPr>
        </a:p>
      </dgm:t>
    </dgm:pt>
    <dgm:pt modelId="{B69CF360-CA54-45DA-8D09-FB5BC9FEDAF7}" type="parTrans" cxnId="{E2B7E5E3-D7A9-4D6B-A7B6-ED76F0150ABB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01F95F02-9D6F-462E-AE7C-A1B10BD20E45}" type="sibTrans" cxnId="{E2B7E5E3-D7A9-4D6B-A7B6-ED76F0150ABB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7702AD12-0A6F-4B41-B42A-4FC1A44B2BE2}">
      <dgm:prSet phldrT="[Text]"/>
      <dgm:spPr/>
      <dgm:t>
        <a:bodyPr/>
        <a:lstStyle/>
        <a:p>
          <a:r>
            <a:rPr lang="en-GB" dirty="0" smtClean="0">
              <a:latin typeface="Century Gothic"/>
              <a:cs typeface="Century Gothic"/>
            </a:rPr>
            <a:t>Mentor Handbook</a:t>
          </a:r>
          <a:endParaRPr lang="en-GB" dirty="0">
            <a:latin typeface="Century Gothic"/>
            <a:cs typeface="Century Gothic"/>
          </a:endParaRPr>
        </a:p>
      </dgm:t>
    </dgm:pt>
    <dgm:pt modelId="{EF500233-685B-4474-8BF0-80475FF6FD94}" type="parTrans" cxnId="{556B4E9D-9050-43EF-A0A4-9BE858F25645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E209AE55-DF58-455F-A2CC-E4FA9C524483}" type="sibTrans" cxnId="{556B4E9D-9050-43EF-A0A4-9BE858F25645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99A1C096-A0F4-4BAB-A112-77C46B5BB51A}">
      <dgm:prSet phldrT="[Text]"/>
      <dgm:spPr/>
      <dgm:t>
        <a:bodyPr/>
        <a:lstStyle/>
        <a:p>
          <a:r>
            <a:rPr lang="en-GB" dirty="0" smtClean="0">
              <a:latin typeface="Century Gothic"/>
              <a:cs typeface="Century Gothic"/>
            </a:rPr>
            <a:t>Student Resource Handbook</a:t>
          </a:r>
          <a:endParaRPr lang="en-GB" dirty="0">
            <a:latin typeface="Century Gothic"/>
            <a:cs typeface="Century Gothic"/>
          </a:endParaRPr>
        </a:p>
      </dgm:t>
    </dgm:pt>
    <dgm:pt modelId="{68FC51E7-CF07-4A23-B79F-F30A06EA04C7}" type="parTrans" cxnId="{602CBADE-89CC-4E15-9F20-2901451DFAA2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7B17A473-807B-4661-B6FA-35CE0D2B7FA5}" type="sibTrans" cxnId="{602CBADE-89CC-4E15-9F20-2901451DFAA2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B9FB2E65-D94F-4648-ACD1-DA0E152CE670}">
      <dgm:prSet phldrT="[Text]"/>
      <dgm:spPr/>
      <dgm:t>
        <a:bodyPr/>
        <a:lstStyle/>
        <a:p>
          <a:r>
            <a:rPr lang="en-GB" dirty="0" smtClean="0">
              <a:latin typeface="Century Gothic"/>
              <a:cs typeface="Century Gothic"/>
            </a:rPr>
            <a:t>Construction Handbook</a:t>
          </a:r>
          <a:endParaRPr lang="en-GB" dirty="0">
            <a:latin typeface="Century Gothic"/>
            <a:cs typeface="Century Gothic"/>
          </a:endParaRPr>
        </a:p>
      </dgm:t>
    </dgm:pt>
    <dgm:pt modelId="{B5D393CF-0CBB-4C14-9D3E-29558E508028}" type="parTrans" cxnId="{E408C75A-B5DB-4078-B938-F45209D611FD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1529C4E5-9D9C-4414-977A-D6E7E86B0A94}" type="sibTrans" cxnId="{E408C75A-B5DB-4078-B938-F45209D611FD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5080775E-8F3D-414E-939A-0A985F74E3D4}">
      <dgm:prSet phldrT="[Text]"/>
      <dgm:spPr/>
      <dgm:t>
        <a:bodyPr/>
        <a:lstStyle/>
        <a:p>
          <a:r>
            <a:rPr lang="en-GB" i="0" dirty="0" smtClean="0">
              <a:latin typeface="Century Gothic"/>
              <a:cs typeface="Century Gothic"/>
            </a:rPr>
            <a:t>Guide for the delivery of the five modules, each mapped to our learning outcomes and five BIM phases</a:t>
          </a:r>
          <a:endParaRPr lang="en-GB" i="0" dirty="0">
            <a:latin typeface="Century Gothic"/>
            <a:cs typeface="Century Gothic"/>
          </a:endParaRPr>
        </a:p>
      </dgm:t>
    </dgm:pt>
    <dgm:pt modelId="{E15CA34B-D5BA-41B9-9747-3DED0F1B10E3}" type="parTrans" cxnId="{BEA7B6DA-E4D0-4925-B96E-E03B871F9FB1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8611DD5E-B993-4607-B0CA-9498F6188A30}" type="sibTrans" cxnId="{BEA7B6DA-E4D0-4925-B96E-E03B871F9FB1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B325948E-D008-4261-8AA4-041B0DDD6544}">
      <dgm:prSet phldrT="[Text]"/>
      <dgm:spPr/>
      <dgm:t>
        <a:bodyPr/>
        <a:lstStyle/>
        <a:p>
          <a:r>
            <a:rPr lang="en-GB" dirty="0" smtClean="0">
              <a:latin typeface="Century Gothic"/>
              <a:cs typeface="Century Gothic"/>
            </a:rPr>
            <a:t>Provides ambassadors with information on their roles and responsibilities in the program and how to be an effective mentor</a:t>
          </a:r>
          <a:endParaRPr lang="en-GB" dirty="0">
            <a:latin typeface="Century Gothic"/>
            <a:cs typeface="Century Gothic"/>
          </a:endParaRPr>
        </a:p>
      </dgm:t>
    </dgm:pt>
    <dgm:pt modelId="{48CC0771-B91C-4215-9CF4-9B8C33B46B95}" type="parTrans" cxnId="{5C63309C-8A37-4F0D-A6CB-936FB5944EDC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5886E5E6-B9BF-4C07-B9D8-DF297320BCB9}" type="sibTrans" cxnId="{5C63309C-8A37-4F0D-A6CB-936FB5944EDC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589E48F9-D047-48E0-B51A-7FEFB2B0F423}">
      <dgm:prSet phldrT="[Text]"/>
      <dgm:spPr/>
      <dgm:t>
        <a:bodyPr/>
        <a:lstStyle/>
        <a:p>
          <a:r>
            <a:rPr lang="en-GB" dirty="0" smtClean="0">
              <a:latin typeface="Century Gothic"/>
              <a:cs typeface="Century Gothic"/>
            </a:rPr>
            <a:t>Provides teachers with recommendations on what different modes of construction the students can use to build their models</a:t>
          </a:r>
          <a:endParaRPr lang="en-GB" dirty="0">
            <a:latin typeface="Century Gothic"/>
            <a:cs typeface="Century Gothic"/>
          </a:endParaRPr>
        </a:p>
      </dgm:t>
    </dgm:pt>
    <dgm:pt modelId="{3D5F8FAA-400B-4AC2-BAC5-E85ADB986D50}" type="parTrans" cxnId="{3E2754F7-2A39-49D7-A293-E0E8AD5DE773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43BA44FB-E474-4E12-8CBE-D94C1341CB2B}" type="sibTrans" cxnId="{3E2754F7-2A39-49D7-A293-E0E8AD5DE773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B1F4C85A-E266-4B00-8DBA-395EC30B297C}">
      <dgm:prSet phldrT="[Text]"/>
      <dgm:spPr/>
      <dgm:t>
        <a:bodyPr/>
        <a:lstStyle/>
        <a:p>
          <a:r>
            <a:rPr lang="en-GB" dirty="0" smtClean="0">
              <a:latin typeface="Century Gothic"/>
              <a:cs typeface="Century Gothic"/>
            </a:rPr>
            <a:t>Resource for students to utilize throughout their project, including a list of video resources, case studies related to </a:t>
          </a:r>
          <a:r>
            <a:rPr lang="en-GB" dirty="0" err="1" smtClean="0">
              <a:latin typeface="Century Gothic"/>
              <a:cs typeface="Century Gothic"/>
            </a:rPr>
            <a:t>Crossrail</a:t>
          </a:r>
          <a:r>
            <a:rPr lang="en-GB" dirty="0" smtClean="0">
              <a:latin typeface="Century Gothic"/>
              <a:cs typeface="Century Gothic"/>
            </a:rPr>
            <a:t> and other rail projects, and STEM and transit websites</a:t>
          </a:r>
          <a:endParaRPr lang="en-GB" dirty="0">
            <a:latin typeface="Century Gothic"/>
            <a:cs typeface="Century Gothic"/>
          </a:endParaRPr>
        </a:p>
      </dgm:t>
    </dgm:pt>
    <dgm:pt modelId="{81221578-CC51-4D8A-A007-E49F55E1FFE1}" type="parTrans" cxnId="{140427A6-EA99-4DD5-993A-3036BB36B3EC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48893246-8A12-46A5-8FF0-144B34185105}" type="sibTrans" cxnId="{140427A6-EA99-4DD5-993A-3036BB36B3EC}">
      <dgm:prSet/>
      <dgm:spPr/>
      <dgm:t>
        <a:bodyPr/>
        <a:lstStyle/>
        <a:p>
          <a:endParaRPr lang="en-GB">
            <a:latin typeface="Century Gothic"/>
            <a:cs typeface="Century Gothic"/>
          </a:endParaRPr>
        </a:p>
      </dgm:t>
    </dgm:pt>
    <dgm:pt modelId="{3F854984-572D-4B45-818F-7F5BBC46F030}" type="pres">
      <dgm:prSet presAssocID="{CA3C204F-3078-4279-9363-6283764162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500638EC-6BFC-471A-81E8-BC064893CB9F}" type="pres">
      <dgm:prSet presAssocID="{D7C3232B-9D5D-4BD5-AE4B-6009D91339B5}" presName="parentLin" presStyleCnt="0"/>
      <dgm:spPr/>
    </dgm:pt>
    <dgm:pt modelId="{5C33E2C7-A868-44BD-8754-5D452F2B4D3D}" type="pres">
      <dgm:prSet presAssocID="{D7C3232B-9D5D-4BD5-AE4B-6009D91339B5}" presName="parentLeftMargin" presStyleLbl="node1" presStyleIdx="0" presStyleCnt="4"/>
      <dgm:spPr/>
      <dgm:t>
        <a:bodyPr/>
        <a:lstStyle/>
        <a:p>
          <a:endParaRPr lang="en-GB"/>
        </a:p>
      </dgm:t>
    </dgm:pt>
    <dgm:pt modelId="{C358D7A0-8EF4-4900-ADAA-A595AC50EECB}" type="pres">
      <dgm:prSet presAssocID="{D7C3232B-9D5D-4BD5-AE4B-6009D91339B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75ABA6-8CC8-4AAC-8ECB-21561E004FCB}" type="pres">
      <dgm:prSet presAssocID="{D7C3232B-9D5D-4BD5-AE4B-6009D91339B5}" presName="negativeSpace" presStyleCnt="0"/>
      <dgm:spPr/>
    </dgm:pt>
    <dgm:pt modelId="{2292792A-D32F-4878-B37C-0AEEB7761829}" type="pres">
      <dgm:prSet presAssocID="{D7C3232B-9D5D-4BD5-AE4B-6009D91339B5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988F3B-4E6B-490D-B442-7B88E7043231}" type="pres">
      <dgm:prSet presAssocID="{01F95F02-9D6F-462E-AE7C-A1B10BD20E45}" presName="spaceBetweenRectangles" presStyleCnt="0"/>
      <dgm:spPr/>
    </dgm:pt>
    <dgm:pt modelId="{467A80DC-D3EF-4A1D-B119-16935067A754}" type="pres">
      <dgm:prSet presAssocID="{7702AD12-0A6F-4B41-B42A-4FC1A44B2BE2}" presName="parentLin" presStyleCnt="0"/>
      <dgm:spPr/>
    </dgm:pt>
    <dgm:pt modelId="{F088AFF7-C304-4351-A55A-CF54C1927CB7}" type="pres">
      <dgm:prSet presAssocID="{7702AD12-0A6F-4B41-B42A-4FC1A44B2BE2}" presName="parentLeftMargin" presStyleLbl="node1" presStyleIdx="0" presStyleCnt="4"/>
      <dgm:spPr/>
      <dgm:t>
        <a:bodyPr/>
        <a:lstStyle/>
        <a:p>
          <a:endParaRPr lang="en-GB"/>
        </a:p>
      </dgm:t>
    </dgm:pt>
    <dgm:pt modelId="{AC371446-9F1E-4BC0-B2D2-383BA54641E7}" type="pres">
      <dgm:prSet presAssocID="{7702AD12-0A6F-4B41-B42A-4FC1A44B2BE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CBEA2D-8885-44B3-B098-C86BB629025F}" type="pres">
      <dgm:prSet presAssocID="{7702AD12-0A6F-4B41-B42A-4FC1A44B2BE2}" presName="negativeSpace" presStyleCnt="0"/>
      <dgm:spPr/>
    </dgm:pt>
    <dgm:pt modelId="{1A417A2E-9AA9-45DF-9C9F-8F64E94D9734}" type="pres">
      <dgm:prSet presAssocID="{7702AD12-0A6F-4B41-B42A-4FC1A44B2BE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5C4BFC9-8763-47BC-8B42-8EC2408C9A69}" type="pres">
      <dgm:prSet presAssocID="{E209AE55-DF58-455F-A2CC-E4FA9C524483}" presName="spaceBetweenRectangles" presStyleCnt="0"/>
      <dgm:spPr/>
    </dgm:pt>
    <dgm:pt modelId="{193E16B8-2FCC-4FD8-9B85-0538123C5AE1}" type="pres">
      <dgm:prSet presAssocID="{99A1C096-A0F4-4BAB-A112-77C46B5BB51A}" presName="parentLin" presStyleCnt="0"/>
      <dgm:spPr/>
    </dgm:pt>
    <dgm:pt modelId="{E474673C-B63E-4EAD-833D-EAF8EC97699F}" type="pres">
      <dgm:prSet presAssocID="{99A1C096-A0F4-4BAB-A112-77C46B5BB51A}" presName="parentLeftMargin" presStyleLbl="node1" presStyleIdx="1" presStyleCnt="4"/>
      <dgm:spPr/>
      <dgm:t>
        <a:bodyPr/>
        <a:lstStyle/>
        <a:p>
          <a:endParaRPr lang="en-GB"/>
        </a:p>
      </dgm:t>
    </dgm:pt>
    <dgm:pt modelId="{F17157D3-03D6-4F8A-A6F7-41022AEE706A}" type="pres">
      <dgm:prSet presAssocID="{99A1C096-A0F4-4BAB-A112-77C46B5BB51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D7B74B-F31B-4EC9-BD8F-75F8AA74CDFC}" type="pres">
      <dgm:prSet presAssocID="{99A1C096-A0F4-4BAB-A112-77C46B5BB51A}" presName="negativeSpace" presStyleCnt="0"/>
      <dgm:spPr/>
    </dgm:pt>
    <dgm:pt modelId="{CB4DF99C-6694-4C2D-B81C-E727EEF2ADC5}" type="pres">
      <dgm:prSet presAssocID="{99A1C096-A0F4-4BAB-A112-77C46B5BB51A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47B29F8-B421-4FA5-9AFB-9E0FCBA90E0C}" type="pres">
      <dgm:prSet presAssocID="{7B17A473-807B-4661-B6FA-35CE0D2B7FA5}" presName="spaceBetweenRectangles" presStyleCnt="0"/>
      <dgm:spPr/>
    </dgm:pt>
    <dgm:pt modelId="{F33E04B8-4647-4B52-AC41-45106902A987}" type="pres">
      <dgm:prSet presAssocID="{B9FB2E65-D94F-4648-ACD1-DA0E152CE670}" presName="parentLin" presStyleCnt="0"/>
      <dgm:spPr/>
    </dgm:pt>
    <dgm:pt modelId="{D02B4539-8838-41DD-B876-D603C492217C}" type="pres">
      <dgm:prSet presAssocID="{B9FB2E65-D94F-4648-ACD1-DA0E152CE670}" presName="parentLeftMargin" presStyleLbl="node1" presStyleIdx="2" presStyleCnt="4"/>
      <dgm:spPr/>
      <dgm:t>
        <a:bodyPr/>
        <a:lstStyle/>
        <a:p>
          <a:endParaRPr lang="en-GB"/>
        </a:p>
      </dgm:t>
    </dgm:pt>
    <dgm:pt modelId="{A26F45F3-DE8F-456B-85DA-4FFEE2532F7A}" type="pres">
      <dgm:prSet presAssocID="{B9FB2E65-D94F-4648-ACD1-DA0E152CE67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6A83E5-B809-4E31-AC86-E5CE8FD47B4B}" type="pres">
      <dgm:prSet presAssocID="{B9FB2E65-D94F-4648-ACD1-DA0E152CE670}" presName="negativeSpace" presStyleCnt="0"/>
      <dgm:spPr/>
    </dgm:pt>
    <dgm:pt modelId="{DBC5E325-AEFA-4C4F-894D-584E4474E79D}" type="pres">
      <dgm:prSet presAssocID="{B9FB2E65-D94F-4648-ACD1-DA0E152CE670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B8C1520-B239-4662-8159-3A013BA238AD}" type="presOf" srcId="{7702AD12-0A6F-4B41-B42A-4FC1A44B2BE2}" destId="{AC371446-9F1E-4BC0-B2D2-383BA54641E7}" srcOrd="1" destOrd="0" presId="urn:microsoft.com/office/officeart/2005/8/layout/list1"/>
    <dgm:cxn modelId="{265AEA1B-3365-4E05-86EE-27A23506A384}" type="presOf" srcId="{7702AD12-0A6F-4B41-B42A-4FC1A44B2BE2}" destId="{F088AFF7-C304-4351-A55A-CF54C1927CB7}" srcOrd="0" destOrd="0" presId="urn:microsoft.com/office/officeart/2005/8/layout/list1"/>
    <dgm:cxn modelId="{743ECC3A-0A9A-4663-9CE4-182CB228292A}" type="presOf" srcId="{CA3C204F-3078-4279-9363-6283764162BA}" destId="{3F854984-572D-4B45-818F-7F5BBC46F030}" srcOrd="0" destOrd="0" presId="urn:microsoft.com/office/officeart/2005/8/layout/list1"/>
    <dgm:cxn modelId="{A4816916-E064-4161-9740-675C46B6EA67}" type="presOf" srcId="{B325948E-D008-4261-8AA4-041B0DDD6544}" destId="{1A417A2E-9AA9-45DF-9C9F-8F64E94D9734}" srcOrd="0" destOrd="0" presId="urn:microsoft.com/office/officeart/2005/8/layout/list1"/>
    <dgm:cxn modelId="{556B4E9D-9050-43EF-A0A4-9BE858F25645}" srcId="{CA3C204F-3078-4279-9363-6283764162BA}" destId="{7702AD12-0A6F-4B41-B42A-4FC1A44B2BE2}" srcOrd="1" destOrd="0" parTransId="{EF500233-685B-4474-8BF0-80475FF6FD94}" sibTransId="{E209AE55-DF58-455F-A2CC-E4FA9C524483}"/>
    <dgm:cxn modelId="{E408C75A-B5DB-4078-B938-F45209D611FD}" srcId="{CA3C204F-3078-4279-9363-6283764162BA}" destId="{B9FB2E65-D94F-4648-ACD1-DA0E152CE670}" srcOrd="3" destOrd="0" parTransId="{B5D393CF-0CBB-4C14-9D3E-29558E508028}" sibTransId="{1529C4E5-9D9C-4414-977A-D6E7E86B0A94}"/>
    <dgm:cxn modelId="{34334C9E-60B5-4CF8-8991-F6E51DA8C6F9}" type="presOf" srcId="{589E48F9-D047-48E0-B51A-7FEFB2B0F423}" destId="{DBC5E325-AEFA-4C4F-894D-584E4474E79D}" srcOrd="0" destOrd="0" presId="urn:microsoft.com/office/officeart/2005/8/layout/list1"/>
    <dgm:cxn modelId="{F77CE63B-F9A6-435D-87E0-8E60F944C9C3}" type="presOf" srcId="{99A1C096-A0F4-4BAB-A112-77C46B5BB51A}" destId="{E474673C-B63E-4EAD-833D-EAF8EC97699F}" srcOrd="0" destOrd="0" presId="urn:microsoft.com/office/officeart/2005/8/layout/list1"/>
    <dgm:cxn modelId="{B990140B-FF50-476B-A51F-5890E9F61B36}" type="presOf" srcId="{B9FB2E65-D94F-4648-ACD1-DA0E152CE670}" destId="{D02B4539-8838-41DD-B876-D603C492217C}" srcOrd="0" destOrd="0" presId="urn:microsoft.com/office/officeart/2005/8/layout/list1"/>
    <dgm:cxn modelId="{F88053EB-6097-4878-BC45-2BFB72EBF084}" type="presOf" srcId="{D7C3232B-9D5D-4BD5-AE4B-6009D91339B5}" destId="{5C33E2C7-A868-44BD-8754-5D452F2B4D3D}" srcOrd="0" destOrd="0" presId="urn:microsoft.com/office/officeart/2005/8/layout/list1"/>
    <dgm:cxn modelId="{5C63309C-8A37-4F0D-A6CB-936FB5944EDC}" srcId="{7702AD12-0A6F-4B41-B42A-4FC1A44B2BE2}" destId="{B325948E-D008-4261-8AA4-041B0DDD6544}" srcOrd="0" destOrd="0" parTransId="{48CC0771-B91C-4215-9CF4-9B8C33B46B95}" sibTransId="{5886E5E6-B9BF-4C07-B9D8-DF297320BCB9}"/>
    <dgm:cxn modelId="{A738F524-CC6D-48BF-AB6A-868732E5FA94}" type="presOf" srcId="{B9FB2E65-D94F-4648-ACD1-DA0E152CE670}" destId="{A26F45F3-DE8F-456B-85DA-4FFEE2532F7A}" srcOrd="1" destOrd="0" presId="urn:microsoft.com/office/officeart/2005/8/layout/list1"/>
    <dgm:cxn modelId="{E2B7E5E3-D7A9-4D6B-A7B6-ED76F0150ABB}" srcId="{CA3C204F-3078-4279-9363-6283764162BA}" destId="{D7C3232B-9D5D-4BD5-AE4B-6009D91339B5}" srcOrd="0" destOrd="0" parTransId="{B69CF360-CA54-45DA-8D09-FB5BC9FEDAF7}" sibTransId="{01F95F02-9D6F-462E-AE7C-A1B10BD20E45}"/>
    <dgm:cxn modelId="{997F26DB-BE3E-4942-945D-A813485A7CEE}" type="presOf" srcId="{99A1C096-A0F4-4BAB-A112-77C46B5BB51A}" destId="{F17157D3-03D6-4F8A-A6F7-41022AEE706A}" srcOrd="1" destOrd="0" presId="urn:microsoft.com/office/officeart/2005/8/layout/list1"/>
    <dgm:cxn modelId="{C8854BD7-06C1-4754-B737-B4FE7A3D11C6}" type="presOf" srcId="{B1F4C85A-E266-4B00-8DBA-395EC30B297C}" destId="{CB4DF99C-6694-4C2D-B81C-E727EEF2ADC5}" srcOrd="0" destOrd="0" presId="urn:microsoft.com/office/officeart/2005/8/layout/list1"/>
    <dgm:cxn modelId="{140427A6-EA99-4DD5-993A-3036BB36B3EC}" srcId="{99A1C096-A0F4-4BAB-A112-77C46B5BB51A}" destId="{B1F4C85A-E266-4B00-8DBA-395EC30B297C}" srcOrd="0" destOrd="0" parTransId="{81221578-CC51-4D8A-A007-E49F55E1FFE1}" sibTransId="{48893246-8A12-46A5-8FF0-144B34185105}"/>
    <dgm:cxn modelId="{B4F6EB8B-7D4D-423A-96D0-3C6F20723814}" type="presOf" srcId="{D7C3232B-9D5D-4BD5-AE4B-6009D91339B5}" destId="{C358D7A0-8EF4-4900-ADAA-A595AC50EECB}" srcOrd="1" destOrd="0" presId="urn:microsoft.com/office/officeart/2005/8/layout/list1"/>
    <dgm:cxn modelId="{602CBADE-89CC-4E15-9F20-2901451DFAA2}" srcId="{CA3C204F-3078-4279-9363-6283764162BA}" destId="{99A1C096-A0F4-4BAB-A112-77C46B5BB51A}" srcOrd="2" destOrd="0" parTransId="{68FC51E7-CF07-4A23-B79F-F30A06EA04C7}" sibTransId="{7B17A473-807B-4661-B6FA-35CE0D2B7FA5}"/>
    <dgm:cxn modelId="{BEA7B6DA-E4D0-4925-B96E-E03B871F9FB1}" srcId="{D7C3232B-9D5D-4BD5-AE4B-6009D91339B5}" destId="{5080775E-8F3D-414E-939A-0A985F74E3D4}" srcOrd="0" destOrd="0" parTransId="{E15CA34B-D5BA-41B9-9747-3DED0F1B10E3}" sibTransId="{8611DD5E-B993-4607-B0CA-9498F6188A30}"/>
    <dgm:cxn modelId="{95BB6984-6919-4EB8-8B10-BBCD95EB1FBC}" type="presOf" srcId="{5080775E-8F3D-414E-939A-0A985F74E3D4}" destId="{2292792A-D32F-4878-B37C-0AEEB7761829}" srcOrd="0" destOrd="0" presId="urn:microsoft.com/office/officeart/2005/8/layout/list1"/>
    <dgm:cxn modelId="{3E2754F7-2A39-49D7-A293-E0E8AD5DE773}" srcId="{B9FB2E65-D94F-4648-ACD1-DA0E152CE670}" destId="{589E48F9-D047-48E0-B51A-7FEFB2B0F423}" srcOrd="0" destOrd="0" parTransId="{3D5F8FAA-400B-4AC2-BAC5-E85ADB986D50}" sibTransId="{43BA44FB-E474-4E12-8CBE-D94C1341CB2B}"/>
    <dgm:cxn modelId="{64F8097E-DA07-4FA8-A283-2070F1DE9F91}" type="presParOf" srcId="{3F854984-572D-4B45-818F-7F5BBC46F030}" destId="{500638EC-6BFC-471A-81E8-BC064893CB9F}" srcOrd="0" destOrd="0" presId="urn:microsoft.com/office/officeart/2005/8/layout/list1"/>
    <dgm:cxn modelId="{82FC2AC2-76F2-4647-A5CF-4049A7E3F412}" type="presParOf" srcId="{500638EC-6BFC-471A-81E8-BC064893CB9F}" destId="{5C33E2C7-A868-44BD-8754-5D452F2B4D3D}" srcOrd="0" destOrd="0" presId="urn:microsoft.com/office/officeart/2005/8/layout/list1"/>
    <dgm:cxn modelId="{DE437D30-7EB7-4EAC-8F5F-D8D92B544538}" type="presParOf" srcId="{500638EC-6BFC-471A-81E8-BC064893CB9F}" destId="{C358D7A0-8EF4-4900-ADAA-A595AC50EECB}" srcOrd="1" destOrd="0" presId="urn:microsoft.com/office/officeart/2005/8/layout/list1"/>
    <dgm:cxn modelId="{487B02B1-1214-420D-9338-5FD04412C861}" type="presParOf" srcId="{3F854984-572D-4B45-818F-7F5BBC46F030}" destId="{8C75ABA6-8CC8-4AAC-8ECB-21561E004FCB}" srcOrd="1" destOrd="0" presId="urn:microsoft.com/office/officeart/2005/8/layout/list1"/>
    <dgm:cxn modelId="{767BB9EE-DF24-4A92-9102-978657DC8C79}" type="presParOf" srcId="{3F854984-572D-4B45-818F-7F5BBC46F030}" destId="{2292792A-D32F-4878-B37C-0AEEB7761829}" srcOrd="2" destOrd="0" presId="urn:microsoft.com/office/officeart/2005/8/layout/list1"/>
    <dgm:cxn modelId="{82FFDD5D-9635-4127-B0D0-1E490A73DEE0}" type="presParOf" srcId="{3F854984-572D-4B45-818F-7F5BBC46F030}" destId="{2D988F3B-4E6B-490D-B442-7B88E7043231}" srcOrd="3" destOrd="0" presId="urn:microsoft.com/office/officeart/2005/8/layout/list1"/>
    <dgm:cxn modelId="{4A7883F0-16B8-433E-A0AF-C7D26380703E}" type="presParOf" srcId="{3F854984-572D-4B45-818F-7F5BBC46F030}" destId="{467A80DC-D3EF-4A1D-B119-16935067A754}" srcOrd="4" destOrd="0" presId="urn:microsoft.com/office/officeart/2005/8/layout/list1"/>
    <dgm:cxn modelId="{B25D91F1-C8BB-46F4-B7A2-955DF609757F}" type="presParOf" srcId="{467A80DC-D3EF-4A1D-B119-16935067A754}" destId="{F088AFF7-C304-4351-A55A-CF54C1927CB7}" srcOrd="0" destOrd="0" presId="urn:microsoft.com/office/officeart/2005/8/layout/list1"/>
    <dgm:cxn modelId="{B5FB17A5-2221-412C-9DAA-C9392EF249E2}" type="presParOf" srcId="{467A80DC-D3EF-4A1D-B119-16935067A754}" destId="{AC371446-9F1E-4BC0-B2D2-383BA54641E7}" srcOrd="1" destOrd="0" presId="urn:microsoft.com/office/officeart/2005/8/layout/list1"/>
    <dgm:cxn modelId="{82163255-6D0F-43EF-99F7-6A59AD84BDF6}" type="presParOf" srcId="{3F854984-572D-4B45-818F-7F5BBC46F030}" destId="{FCCBEA2D-8885-44B3-B098-C86BB629025F}" srcOrd="5" destOrd="0" presId="urn:microsoft.com/office/officeart/2005/8/layout/list1"/>
    <dgm:cxn modelId="{C3FB4C2D-8CC1-4AA1-A494-FF09C7142296}" type="presParOf" srcId="{3F854984-572D-4B45-818F-7F5BBC46F030}" destId="{1A417A2E-9AA9-45DF-9C9F-8F64E94D9734}" srcOrd="6" destOrd="0" presId="urn:microsoft.com/office/officeart/2005/8/layout/list1"/>
    <dgm:cxn modelId="{6F10109E-1A47-42B4-B823-07413A75F7AF}" type="presParOf" srcId="{3F854984-572D-4B45-818F-7F5BBC46F030}" destId="{35C4BFC9-8763-47BC-8B42-8EC2408C9A69}" srcOrd="7" destOrd="0" presId="urn:microsoft.com/office/officeart/2005/8/layout/list1"/>
    <dgm:cxn modelId="{B4F33357-5798-495B-8481-A7E52A165079}" type="presParOf" srcId="{3F854984-572D-4B45-818F-7F5BBC46F030}" destId="{193E16B8-2FCC-4FD8-9B85-0538123C5AE1}" srcOrd="8" destOrd="0" presId="urn:microsoft.com/office/officeart/2005/8/layout/list1"/>
    <dgm:cxn modelId="{E004C2AA-3A88-49BF-ABA9-460D8B0515FF}" type="presParOf" srcId="{193E16B8-2FCC-4FD8-9B85-0538123C5AE1}" destId="{E474673C-B63E-4EAD-833D-EAF8EC97699F}" srcOrd="0" destOrd="0" presId="urn:microsoft.com/office/officeart/2005/8/layout/list1"/>
    <dgm:cxn modelId="{29419E18-34D3-4149-A12E-B32DB9C779E5}" type="presParOf" srcId="{193E16B8-2FCC-4FD8-9B85-0538123C5AE1}" destId="{F17157D3-03D6-4F8A-A6F7-41022AEE706A}" srcOrd="1" destOrd="0" presId="urn:microsoft.com/office/officeart/2005/8/layout/list1"/>
    <dgm:cxn modelId="{69D7BD9B-DD64-4101-B73D-31346671AAD0}" type="presParOf" srcId="{3F854984-572D-4B45-818F-7F5BBC46F030}" destId="{3CD7B74B-F31B-4EC9-BD8F-75F8AA74CDFC}" srcOrd="9" destOrd="0" presId="urn:microsoft.com/office/officeart/2005/8/layout/list1"/>
    <dgm:cxn modelId="{9784CE3C-54C2-44A7-B79F-8A742605C40A}" type="presParOf" srcId="{3F854984-572D-4B45-818F-7F5BBC46F030}" destId="{CB4DF99C-6694-4C2D-B81C-E727EEF2ADC5}" srcOrd="10" destOrd="0" presId="urn:microsoft.com/office/officeart/2005/8/layout/list1"/>
    <dgm:cxn modelId="{5B94578B-5706-4450-9598-251137DEBCAC}" type="presParOf" srcId="{3F854984-572D-4B45-818F-7F5BBC46F030}" destId="{147B29F8-B421-4FA5-9AFB-9E0FCBA90E0C}" srcOrd="11" destOrd="0" presId="urn:microsoft.com/office/officeart/2005/8/layout/list1"/>
    <dgm:cxn modelId="{4987FFF9-3BFF-4A3D-995C-BAC97A4654C0}" type="presParOf" srcId="{3F854984-572D-4B45-818F-7F5BBC46F030}" destId="{F33E04B8-4647-4B52-AC41-45106902A987}" srcOrd="12" destOrd="0" presId="urn:microsoft.com/office/officeart/2005/8/layout/list1"/>
    <dgm:cxn modelId="{27A5FC07-D7C7-494D-962D-6B19100E285C}" type="presParOf" srcId="{F33E04B8-4647-4B52-AC41-45106902A987}" destId="{D02B4539-8838-41DD-B876-D603C492217C}" srcOrd="0" destOrd="0" presId="urn:microsoft.com/office/officeart/2005/8/layout/list1"/>
    <dgm:cxn modelId="{7A4FF1BF-0F1B-4558-9244-6E22799E27B2}" type="presParOf" srcId="{F33E04B8-4647-4B52-AC41-45106902A987}" destId="{A26F45F3-DE8F-456B-85DA-4FFEE2532F7A}" srcOrd="1" destOrd="0" presId="urn:microsoft.com/office/officeart/2005/8/layout/list1"/>
    <dgm:cxn modelId="{3D177E09-B901-494C-A9E4-9ED9A8480940}" type="presParOf" srcId="{3F854984-572D-4B45-818F-7F5BBC46F030}" destId="{4E6A83E5-B809-4E31-AC86-E5CE8FD47B4B}" srcOrd="13" destOrd="0" presId="urn:microsoft.com/office/officeart/2005/8/layout/list1"/>
    <dgm:cxn modelId="{F9EEBAA0-2350-4201-B3E2-5A99368416E4}" type="presParOf" srcId="{3F854984-572D-4B45-818F-7F5BBC46F030}" destId="{DBC5E325-AEFA-4C4F-894D-584E4474E79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91431-6AB8-455C-99FB-A25200FC6CA5}">
      <dsp:nvSpPr>
        <dsp:cNvPr id="0" name=""/>
        <dsp:cNvSpPr/>
      </dsp:nvSpPr>
      <dsp:spPr>
        <a:xfrm>
          <a:off x="0" y="2357"/>
          <a:ext cx="634701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E083BE-4946-495B-AFBB-EF71A056B09C}">
      <dsp:nvSpPr>
        <dsp:cNvPr id="0" name=""/>
        <dsp:cNvSpPr/>
      </dsp:nvSpPr>
      <dsp:spPr>
        <a:xfrm flipH="1">
          <a:off x="0" y="2357"/>
          <a:ext cx="119399" cy="48227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600" kern="1200" dirty="0">
            <a:latin typeface="Century Gothic"/>
            <a:cs typeface="Century Gothic"/>
          </a:endParaRPr>
        </a:p>
      </dsp:txBody>
      <dsp:txXfrm>
        <a:off x="0" y="2357"/>
        <a:ext cx="119399" cy="4822779"/>
      </dsp:txXfrm>
    </dsp:sp>
    <dsp:sp modelId="{E7F41E06-6B92-49D7-B2CB-AAD3CE4B4045}">
      <dsp:nvSpPr>
        <dsp:cNvPr id="0" name=""/>
        <dsp:cNvSpPr/>
      </dsp:nvSpPr>
      <dsp:spPr>
        <a:xfrm>
          <a:off x="214605" y="21402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STEM Education in the UK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21402"/>
        <a:ext cx="4982404" cy="380900"/>
      </dsp:txXfrm>
    </dsp:sp>
    <dsp:sp modelId="{AE0F91DB-586E-438E-9961-4FC303C399A1}">
      <dsp:nvSpPr>
        <dsp:cNvPr id="0" name=""/>
        <dsp:cNvSpPr/>
      </dsp:nvSpPr>
      <dsp:spPr>
        <a:xfrm>
          <a:off x="119399" y="402302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F6FDA-6877-4CAC-A962-1D92A149C356}">
      <dsp:nvSpPr>
        <dsp:cNvPr id="0" name=""/>
        <dsp:cNvSpPr/>
      </dsp:nvSpPr>
      <dsp:spPr>
        <a:xfrm>
          <a:off x="214605" y="421347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Young Crossrail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421347"/>
        <a:ext cx="4982404" cy="380900"/>
      </dsp:txXfrm>
    </dsp:sp>
    <dsp:sp modelId="{F487A345-0AED-4DBA-82B9-6431DC93491B}">
      <dsp:nvSpPr>
        <dsp:cNvPr id="0" name=""/>
        <dsp:cNvSpPr/>
      </dsp:nvSpPr>
      <dsp:spPr>
        <a:xfrm>
          <a:off x="119399" y="802248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02AA1-203F-4B33-B425-186B72DFD0F2}">
      <dsp:nvSpPr>
        <dsp:cNvPr id="0" name=""/>
        <dsp:cNvSpPr/>
      </dsp:nvSpPr>
      <dsp:spPr>
        <a:xfrm>
          <a:off x="214605" y="821293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Project Goals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821293"/>
        <a:ext cx="4982404" cy="380900"/>
      </dsp:txXfrm>
    </dsp:sp>
    <dsp:sp modelId="{41BDD868-CEB4-4505-A386-B5CD778954BB}">
      <dsp:nvSpPr>
        <dsp:cNvPr id="0" name=""/>
        <dsp:cNvSpPr/>
      </dsp:nvSpPr>
      <dsp:spPr>
        <a:xfrm>
          <a:off x="119399" y="1202194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FC30A-F3B1-4602-8E3E-DECB52ADA76B}">
      <dsp:nvSpPr>
        <dsp:cNvPr id="0" name=""/>
        <dsp:cNvSpPr/>
      </dsp:nvSpPr>
      <dsp:spPr>
        <a:xfrm>
          <a:off x="214605" y="1221239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Observations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1221239"/>
        <a:ext cx="4982404" cy="380900"/>
      </dsp:txXfrm>
    </dsp:sp>
    <dsp:sp modelId="{B5BE814F-6CF4-4662-BB22-6B90D9509373}">
      <dsp:nvSpPr>
        <dsp:cNvPr id="0" name=""/>
        <dsp:cNvSpPr/>
      </dsp:nvSpPr>
      <dsp:spPr>
        <a:xfrm>
          <a:off x="119399" y="1602140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B42C7-0864-4ADC-9E27-C3F52FD77274}">
      <dsp:nvSpPr>
        <dsp:cNvPr id="0" name=""/>
        <dsp:cNvSpPr/>
      </dsp:nvSpPr>
      <dsp:spPr>
        <a:xfrm>
          <a:off x="214605" y="1621185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Ambassador Interviews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1621185"/>
        <a:ext cx="4982404" cy="380900"/>
      </dsp:txXfrm>
    </dsp:sp>
    <dsp:sp modelId="{371AE21A-75B4-4218-B368-6E4972C693D1}">
      <dsp:nvSpPr>
        <dsp:cNvPr id="0" name=""/>
        <dsp:cNvSpPr/>
      </dsp:nvSpPr>
      <dsp:spPr>
        <a:xfrm>
          <a:off x="119399" y="2002085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819A3B-04A9-4D54-BB38-1CDE11C496E0}">
      <dsp:nvSpPr>
        <dsp:cNvPr id="0" name=""/>
        <dsp:cNvSpPr/>
      </dsp:nvSpPr>
      <dsp:spPr>
        <a:xfrm>
          <a:off x="214605" y="2021130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Stakeholder Interviews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2021130"/>
        <a:ext cx="4982404" cy="380900"/>
      </dsp:txXfrm>
    </dsp:sp>
    <dsp:sp modelId="{22B954E7-F084-48FD-8F35-C4324A3649F0}">
      <dsp:nvSpPr>
        <dsp:cNvPr id="0" name=""/>
        <dsp:cNvSpPr/>
      </dsp:nvSpPr>
      <dsp:spPr>
        <a:xfrm>
          <a:off x="119399" y="2402031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4C0BD-A9AD-4A92-95C1-B0E414A27A9D}">
      <dsp:nvSpPr>
        <dsp:cNvPr id="0" name=""/>
        <dsp:cNvSpPr/>
      </dsp:nvSpPr>
      <dsp:spPr>
        <a:xfrm>
          <a:off x="214605" y="2421076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Initial Program Criteria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2421076"/>
        <a:ext cx="4982404" cy="380900"/>
      </dsp:txXfrm>
    </dsp:sp>
    <dsp:sp modelId="{D670A98D-AF07-4B71-998D-2C0EE9C7EEF1}">
      <dsp:nvSpPr>
        <dsp:cNvPr id="0" name=""/>
        <dsp:cNvSpPr/>
      </dsp:nvSpPr>
      <dsp:spPr>
        <a:xfrm>
          <a:off x="119399" y="2801977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1B81AC-2F38-4E05-B2A3-CF34788F2244}">
      <dsp:nvSpPr>
        <dsp:cNvPr id="0" name=""/>
        <dsp:cNvSpPr/>
      </dsp:nvSpPr>
      <dsp:spPr>
        <a:xfrm>
          <a:off x="214605" y="2821022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‘Build Your Own Digital Railway’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2821022"/>
        <a:ext cx="4982404" cy="380900"/>
      </dsp:txXfrm>
    </dsp:sp>
    <dsp:sp modelId="{1029F376-D271-48AE-B072-C9DEFE023FB3}">
      <dsp:nvSpPr>
        <dsp:cNvPr id="0" name=""/>
        <dsp:cNvSpPr/>
      </dsp:nvSpPr>
      <dsp:spPr>
        <a:xfrm>
          <a:off x="119399" y="3201922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5822E-7C90-41D4-815E-D89D650FA436}">
      <dsp:nvSpPr>
        <dsp:cNvPr id="0" name=""/>
        <dsp:cNvSpPr/>
      </dsp:nvSpPr>
      <dsp:spPr>
        <a:xfrm>
          <a:off x="214605" y="3220967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Learning Outcomes and Qualifications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3220967"/>
        <a:ext cx="4982404" cy="380900"/>
      </dsp:txXfrm>
    </dsp:sp>
    <dsp:sp modelId="{10D6B308-110C-4536-AEF3-E3F36E2CDE8F}">
      <dsp:nvSpPr>
        <dsp:cNvPr id="0" name=""/>
        <dsp:cNvSpPr/>
      </dsp:nvSpPr>
      <dsp:spPr>
        <a:xfrm>
          <a:off x="119399" y="3601868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F8FD8F-9A5D-4685-ACFC-1E7313530082}">
      <dsp:nvSpPr>
        <dsp:cNvPr id="0" name=""/>
        <dsp:cNvSpPr/>
      </dsp:nvSpPr>
      <dsp:spPr>
        <a:xfrm>
          <a:off x="214605" y="3620913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Final Criteria and Program Overview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3620913"/>
        <a:ext cx="4982404" cy="380900"/>
      </dsp:txXfrm>
    </dsp:sp>
    <dsp:sp modelId="{735FCD15-575A-4108-93DD-D72715D46C1B}">
      <dsp:nvSpPr>
        <dsp:cNvPr id="0" name=""/>
        <dsp:cNvSpPr/>
      </dsp:nvSpPr>
      <dsp:spPr>
        <a:xfrm>
          <a:off x="119399" y="4001814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6CFC7-12BA-4F13-B87F-DC5EA48EDBFE}">
      <dsp:nvSpPr>
        <dsp:cNvPr id="0" name=""/>
        <dsp:cNvSpPr/>
      </dsp:nvSpPr>
      <dsp:spPr>
        <a:xfrm>
          <a:off x="214605" y="4020859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Supporting Documents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4020859"/>
        <a:ext cx="4982404" cy="380900"/>
      </dsp:txXfrm>
    </dsp:sp>
    <dsp:sp modelId="{CDDCA2AD-CA98-4662-9E86-950602E4BCD9}">
      <dsp:nvSpPr>
        <dsp:cNvPr id="0" name=""/>
        <dsp:cNvSpPr/>
      </dsp:nvSpPr>
      <dsp:spPr>
        <a:xfrm>
          <a:off x="119399" y="4401760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F62F8-42A6-421B-8132-0181DA8F6695}">
      <dsp:nvSpPr>
        <dsp:cNvPr id="0" name=""/>
        <dsp:cNvSpPr/>
      </dsp:nvSpPr>
      <dsp:spPr>
        <a:xfrm>
          <a:off x="214605" y="4420805"/>
          <a:ext cx="4982404" cy="380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>
              <a:latin typeface="Century Gothic"/>
              <a:cs typeface="Century Gothic"/>
            </a:rPr>
            <a:t>Questions</a:t>
          </a:r>
          <a:endParaRPr lang="en-GB" sz="1600" kern="1200" dirty="0">
            <a:latin typeface="Century Gothic"/>
            <a:cs typeface="Century Gothic"/>
          </a:endParaRPr>
        </a:p>
      </dsp:txBody>
      <dsp:txXfrm>
        <a:off x="214605" y="4420805"/>
        <a:ext cx="4982404" cy="380900"/>
      </dsp:txXfrm>
    </dsp:sp>
    <dsp:sp modelId="{5E92ABBE-560D-44B0-9BD5-2926B685F726}">
      <dsp:nvSpPr>
        <dsp:cNvPr id="0" name=""/>
        <dsp:cNvSpPr/>
      </dsp:nvSpPr>
      <dsp:spPr>
        <a:xfrm>
          <a:off x="119399" y="4801705"/>
          <a:ext cx="50776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92792A-D32F-4878-B37C-0AEEB7761829}">
      <dsp:nvSpPr>
        <dsp:cNvPr id="0" name=""/>
        <dsp:cNvSpPr/>
      </dsp:nvSpPr>
      <dsp:spPr>
        <a:xfrm>
          <a:off x="0" y="316537"/>
          <a:ext cx="9946243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939" tIns="291592" rIns="77193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i="0" kern="1200" dirty="0" smtClean="0">
              <a:latin typeface="Century Gothic"/>
              <a:cs typeface="Century Gothic"/>
            </a:rPr>
            <a:t>Guide for the delivery of the five modules, each mapped to our learning outcomes and five BIM phases</a:t>
          </a:r>
          <a:endParaRPr lang="en-GB" sz="1400" i="0" kern="1200" dirty="0">
            <a:latin typeface="Century Gothic"/>
            <a:cs typeface="Century Gothic"/>
          </a:endParaRPr>
        </a:p>
      </dsp:txBody>
      <dsp:txXfrm>
        <a:off x="0" y="316537"/>
        <a:ext cx="9946243" cy="793800"/>
      </dsp:txXfrm>
    </dsp:sp>
    <dsp:sp modelId="{C358D7A0-8EF4-4900-ADAA-A595AC50EECB}">
      <dsp:nvSpPr>
        <dsp:cNvPr id="0" name=""/>
        <dsp:cNvSpPr/>
      </dsp:nvSpPr>
      <dsp:spPr>
        <a:xfrm>
          <a:off x="497312" y="109897"/>
          <a:ext cx="696237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61" tIns="0" rIns="2631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Century Gothic"/>
              <a:cs typeface="Century Gothic"/>
            </a:rPr>
            <a:t>Teacher Delivery Handbook</a:t>
          </a:r>
          <a:endParaRPr lang="en-GB" sz="1400" kern="1200" dirty="0">
            <a:latin typeface="Century Gothic"/>
            <a:cs typeface="Century Gothic"/>
          </a:endParaRPr>
        </a:p>
      </dsp:txBody>
      <dsp:txXfrm>
        <a:off x="517487" y="130072"/>
        <a:ext cx="6922020" cy="372930"/>
      </dsp:txXfrm>
    </dsp:sp>
    <dsp:sp modelId="{1A417A2E-9AA9-45DF-9C9F-8F64E94D9734}">
      <dsp:nvSpPr>
        <dsp:cNvPr id="0" name=""/>
        <dsp:cNvSpPr/>
      </dsp:nvSpPr>
      <dsp:spPr>
        <a:xfrm>
          <a:off x="0" y="1392577"/>
          <a:ext cx="9946243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939" tIns="291592" rIns="77193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Century Gothic"/>
              <a:cs typeface="Century Gothic"/>
            </a:rPr>
            <a:t>Provides ambassadors with information on their roles and responsibilities in the program and how to be an effective mentor</a:t>
          </a:r>
          <a:endParaRPr lang="en-GB" sz="1400" kern="1200" dirty="0">
            <a:latin typeface="Century Gothic"/>
            <a:cs typeface="Century Gothic"/>
          </a:endParaRPr>
        </a:p>
      </dsp:txBody>
      <dsp:txXfrm>
        <a:off x="0" y="1392577"/>
        <a:ext cx="9946243" cy="793800"/>
      </dsp:txXfrm>
    </dsp:sp>
    <dsp:sp modelId="{AC371446-9F1E-4BC0-B2D2-383BA54641E7}">
      <dsp:nvSpPr>
        <dsp:cNvPr id="0" name=""/>
        <dsp:cNvSpPr/>
      </dsp:nvSpPr>
      <dsp:spPr>
        <a:xfrm>
          <a:off x="497312" y="1185937"/>
          <a:ext cx="696237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61" tIns="0" rIns="2631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Century Gothic"/>
              <a:cs typeface="Century Gothic"/>
            </a:rPr>
            <a:t>Mentor Handbook</a:t>
          </a:r>
          <a:endParaRPr lang="en-GB" sz="1400" kern="1200" dirty="0">
            <a:latin typeface="Century Gothic"/>
            <a:cs typeface="Century Gothic"/>
          </a:endParaRPr>
        </a:p>
      </dsp:txBody>
      <dsp:txXfrm>
        <a:off x="517487" y="1206112"/>
        <a:ext cx="6922020" cy="372930"/>
      </dsp:txXfrm>
    </dsp:sp>
    <dsp:sp modelId="{CB4DF99C-6694-4C2D-B81C-E727EEF2ADC5}">
      <dsp:nvSpPr>
        <dsp:cNvPr id="0" name=""/>
        <dsp:cNvSpPr/>
      </dsp:nvSpPr>
      <dsp:spPr>
        <a:xfrm>
          <a:off x="0" y="2468617"/>
          <a:ext cx="9946243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939" tIns="291592" rIns="77193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Century Gothic"/>
              <a:cs typeface="Century Gothic"/>
            </a:rPr>
            <a:t>Resource for students to utilize throughout their project, including a list of video resources, case studies related to </a:t>
          </a:r>
          <a:r>
            <a:rPr lang="en-GB" sz="1400" kern="1200" dirty="0" err="1" smtClean="0">
              <a:latin typeface="Century Gothic"/>
              <a:cs typeface="Century Gothic"/>
            </a:rPr>
            <a:t>Crossrail</a:t>
          </a:r>
          <a:r>
            <a:rPr lang="en-GB" sz="1400" kern="1200" dirty="0" smtClean="0">
              <a:latin typeface="Century Gothic"/>
              <a:cs typeface="Century Gothic"/>
            </a:rPr>
            <a:t> and other rail projects, and STEM and transit websites</a:t>
          </a:r>
          <a:endParaRPr lang="en-GB" sz="1400" kern="1200" dirty="0">
            <a:latin typeface="Century Gothic"/>
            <a:cs typeface="Century Gothic"/>
          </a:endParaRPr>
        </a:p>
      </dsp:txBody>
      <dsp:txXfrm>
        <a:off x="0" y="2468617"/>
        <a:ext cx="9946243" cy="793800"/>
      </dsp:txXfrm>
    </dsp:sp>
    <dsp:sp modelId="{F17157D3-03D6-4F8A-A6F7-41022AEE706A}">
      <dsp:nvSpPr>
        <dsp:cNvPr id="0" name=""/>
        <dsp:cNvSpPr/>
      </dsp:nvSpPr>
      <dsp:spPr>
        <a:xfrm>
          <a:off x="497312" y="2261977"/>
          <a:ext cx="696237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61" tIns="0" rIns="2631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Century Gothic"/>
              <a:cs typeface="Century Gothic"/>
            </a:rPr>
            <a:t>Student Resource Handbook</a:t>
          </a:r>
          <a:endParaRPr lang="en-GB" sz="1400" kern="1200" dirty="0">
            <a:latin typeface="Century Gothic"/>
            <a:cs typeface="Century Gothic"/>
          </a:endParaRPr>
        </a:p>
      </dsp:txBody>
      <dsp:txXfrm>
        <a:off x="517487" y="2282152"/>
        <a:ext cx="6922020" cy="372930"/>
      </dsp:txXfrm>
    </dsp:sp>
    <dsp:sp modelId="{DBC5E325-AEFA-4C4F-894D-584E4474E79D}">
      <dsp:nvSpPr>
        <dsp:cNvPr id="0" name=""/>
        <dsp:cNvSpPr/>
      </dsp:nvSpPr>
      <dsp:spPr>
        <a:xfrm>
          <a:off x="0" y="3544657"/>
          <a:ext cx="9946243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1939" tIns="291592" rIns="771939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400" kern="1200" dirty="0" smtClean="0">
              <a:latin typeface="Century Gothic"/>
              <a:cs typeface="Century Gothic"/>
            </a:rPr>
            <a:t>Provides teachers with recommendations on what different modes of construction the students can use to build their models</a:t>
          </a:r>
          <a:endParaRPr lang="en-GB" sz="1400" kern="1200" dirty="0">
            <a:latin typeface="Century Gothic"/>
            <a:cs typeface="Century Gothic"/>
          </a:endParaRPr>
        </a:p>
      </dsp:txBody>
      <dsp:txXfrm>
        <a:off x="0" y="3544657"/>
        <a:ext cx="9946243" cy="793800"/>
      </dsp:txXfrm>
    </dsp:sp>
    <dsp:sp modelId="{A26F45F3-DE8F-456B-85DA-4FFEE2532F7A}">
      <dsp:nvSpPr>
        <dsp:cNvPr id="0" name=""/>
        <dsp:cNvSpPr/>
      </dsp:nvSpPr>
      <dsp:spPr>
        <a:xfrm>
          <a:off x="497312" y="3338017"/>
          <a:ext cx="6962370" cy="4132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3161" tIns="0" rIns="26316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 smtClean="0">
              <a:latin typeface="Century Gothic"/>
              <a:cs typeface="Century Gothic"/>
            </a:rPr>
            <a:t>Construction Handbook</a:t>
          </a:r>
          <a:endParaRPr lang="en-GB" sz="1400" kern="1200" dirty="0">
            <a:latin typeface="Century Gothic"/>
            <a:cs typeface="Century Gothic"/>
          </a:endParaRPr>
        </a:p>
      </dsp:txBody>
      <dsp:txXfrm>
        <a:off x="517487" y="3358192"/>
        <a:ext cx="6922020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9A3DF-DEF4-4282-A702-05D54305BF3B}" type="datetimeFigureOut">
              <a:rPr lang="en-GB" smtClean="0"/>
              <a:t>30/04/2015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47B06-5F6E-4304-920F-8BFB29CD9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527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1E7DA-634A-41E4-82AB-FF973ED67129}" type="datetimeFigureOut">
              <a:rPr lang="en-US"/>
              <a:t>4/30/2015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02C1B-B1C7-4314-9CC0-62038849CA8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68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now-here-this.timeout.com/wp-content/uploads/2013/05/crossrail.jpg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rossrail.co.uk/benefits/supporting-local-communities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20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9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64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5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136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276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86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53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eandt.theiet.org</a:t>
            </a:r>
            <a:r>
              <a:rPr lang="en-US" dirty="0" smtClean="0">
                <a:solidFill>
                  <a:schemeClr val="tx1"/>
                </a:solidFill>
              </a:rPr>
              <a:t>/news/2013/</a:t>
            </a:r>
            <a:r>
              <a:rPr lang="en-US" dirty="0" err="1" smtClean="0">
                <a:solidFill>
                  <a:schemeClr val="tx1"/>
                </a:solidFill>
              </a:rPr>
              <a:t>feb</a:t>
            </a:r>
            <a:r>
              <a:rPr lang="en-US" dirty="0" smtClean="0">
                <a:solidFill>
                  <a:schemeClr val="tx1"/>
                </a:solidFill>
              </a:rPr>
              <a:t>/images/640_crossrail-construction.jpg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www.theconstructionindex.co.uk</a:t>
            </a:r>
            <a:r>
              <a:rPr lang="en-US" dirty="0" smtClean="0">
                <a:solidFill>
                  <a:schemeClr val="tx1"/>
                </a:solidFill>
              </a:rPr>
              <a:t>/assets/</a:t>
            </a:r>
            <a:r>
              <a:rPr lang="en-US" dirty="0" err="1" smtClean="0">
                <a:solidFill>
                  <a:schemeClr val="tx1"/>
                </a:solidFill>
              </a:rPr>
              <a:t>news_articles</a:t>
            </a:r>
            <a:r>
              <a:rPr lang="en-US" dirty="0" smtClean="0">
                <a:solidFill>
                  <a:schemeClr val="tx1"/>
                </a:solidFill>
              </a:rPr>
              <a:t>/2013/03/1362119645_cross12.jpg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blogs.ft.com</a:t>
            </a:r>
            <a:r>
              <a:rPr lang="en-US" dirty="0" smtClean="0">
                <a:solidFill>
                  <a:schemeClr val="tx1"/>
                </a:solidFill>
              </a:rPr>
              <a:t>/photo-diary/files/2013/11/</a:t>
            </a:r>
            <a:r>
              <a:rPr lang="en-US" dirty="0" err="1" smtClean="0">
                <a:solidFill>
                  <a:schemeClr val="tx1"/>
                </a:solidFill>
              </a:rPr>
              <a:t>Crossrail.jpg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cdni.wired.co.uk</a:t>
            </a:r>
            <a:r>
              <a:rPr lang="en-US" dirty="0" smtClean="0">
                <a:solidFill>
                  <a:schemeClr val="tx1"/>
                </a:solidFill>
              </a:rPr>
              <a:t>/1920x1280/</a:t>
            </a:r>
            <a:r>
              <a:rPr lang="en-US" dirty="0" err="1" smtClean="0">
                <a:solidFill>
                  <a:schemeClr val="tx1"/>
                </a:solidFill>
              </a:rPr>
              <a:t>a_c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crossrail.jpg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cdn.spectator.co.uk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wp</a:t>
            </a:r>
            <a:r>
              <a:rPr lang="en-US" dirty="0" smtClean="0">
                <a:solidFill>
                  <a:schemeClr val="tx1"/>
                </a:solidFill>
              </a:rPr>
              <a:t>-content/uploads/2013/06/Martin-Crossrail_167750270.jpg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futurecity.co.uk</a:t>
            </a:r>
            <a:r>
              <a:rPr lang="en-US" dirty="0" smtClean="0">
                <a:solidFill>
                  <a:schemeClr val="tx1"/>
                </a:solidFill>
              </a:rPr>
              <a:t>/</a:t>
            </a:r>
            <a:r>
              <a:rPr lang="en-US" dirty="0" err="1" smtClean="0">
                <a:solidFill>
                  <a:schemeClr val="tx1"/>
                </a:solidFill>
              </a:rPr>
              <a:t>wp</a:t>
            </a:r>
            <a:r>
              <a:rPr lang="en-US" dirty="0" smtClean="0">
                <a:solidFill>
                  <a:schemeClr val="tx1"/>
                </a:solidFill>
              </a:rPr>
              <a:t>-content/uploads/2010/04/17461_crossrail_tunnel_boring_machine_fully_assembled_12_dec_2012.jpg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i.telegraph.co.uk</a:t>
            </a:r>
            <a:r>
              <a:rPr lang="en-US" dirty="0" smtClean="0">
                <a:solidFill>
                  <a:schemeClr val="tx1"/>
                </a:solidFill>
              </a:rPr>
              <a:t>/multimedia/archive/02495/66287_Crossrail_s-_2495552k.jpg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d.ibtimes.co.uk</a:t>
            </a:r>
            <a:r>
              <a:rPr lang="en-US" dirty="0" smtClean="0">
                <a:solidFill>
                  <a:schemeClr val="tx1"/>
                </a:solidFill>
              </a:rPr>
              <a:t>/en/full/1358191/</a:t>
            </a:r>
            <a:r>
              <a:rPr lang="en-US" dirty="0" err="1" smtClean="0">
                <a:solidFill>
                  <a:schemeClr val="tx1"/>
                </a:solidFill>
              </a:rPr>
              <a:t>crossrail-whitechapel.jpg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hlinkClick r:id="rId3"/>
              </a:rPr>
              <a:t>http://now-here-this.timeout.com/wp-content/uploads/2013/05/crossrail.jpg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  <a:hlinkClick r:id="rId4"/>
              </a:rPr>
              <a:t>http://www.crossrail.co.uk/benefits/supporting-local-communities/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www.crossrail.co.uk</a:t>
            </a:r>
            <a:r>
              <a:rPr lang="en-US" dirty="0" smtClean="0">
                <a:solidFill>
                  <a:schemeClr val="tx1"/>
                </a:solidFill>
              </a:rPr>
              <a:t>/careers/young-</a:t>
            </a:r>
            <a:r>
              <a:rPr lang="en-US" dirty="0" err="1" smtClean="0">
                <a:solidFill>
                  <a:schemeClr val="tx1"/>
                </a:solidFill>
              </a:rPr>
              <a:t>crossrail</a:t>
            </a:r>
            <a:r>
              <a:rPr lang="en-US" dirty="0" smtClean="0">
                <a:solidFill>
                  <a:schemeClr val="tx1"/>
                </a:solidFill>
              </a:rPr>
              <a:t>/find-out-more-about-our-partner-schools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www.crossrail.co.uk</a:t>
            </a:r>
            <a:r>
              <a:rPr lang="en-US" dirty="0" smtClean="0">
                <a:solidFill>
                  <a:schemeClr val="tx1"/>
                </a:solidFill>
              </a:rPr>
              <a:t>/careers/young-</a:t>
            </a:r>
            <a:r>
              <a:rPr lang="en-US" dirty="0" err="1" smtClean="0">
                <a:solidFill>
                  <a:schemeClr val="tx1"/>
                </a:solidFill>
              </a:rPr>
              <a:t>crossrail</a:t>
            </a:r>
            <a:r>
              <a:rPr lang="en-US" dirty="0" smtClean="0">
                <a:solidFill>
                  <a:schemeClr val="tx1"/>
                </a:solidFill>
              </a:rPr>
              <a:t>/latest-news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www.utahcte.org</a:t>
            </a:r>
            <a:r>
              <a:rPr lang="en-US" dirty="0" smtClean="0">
                <a:solidFill>
                  <a:schemeClr val="tx1"/>
                </a:solidFill>
              </a:rPr>
              <a:t>/blog/</a:t>
            </a:r>
            <a:r>
              <a:rPr lang="en-US" dirty="0" err="1" smtClean="0">
                <a:solidFill>
                  <a:schemeClr val="tx1"/>
                </a:solidFill>
              </a:rPr>
              <a:t>wp</a:t>
            </a:r>
            <a:r>
              <a:rPr lang="en-US" dirty="0" smtClean="0">
                <a:solidFill>
                  <a:schemeClr val="tx1"/>
                </a:solidFill>
              </a:rPr>
              <a:t>-content/uploads/2011/12/DSCN0037.jpg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http://</a:t>
            </a:r>
            <a:r>
              <a:rPr lang="en-US" dirty="0" err="1" smtClean="0">
                <a:solidFill>
                  <a:schemeClr val="tx1"/>
                </a:solidFill>
              </a:rPr>
              <a:t>glneurotech.com</a:t>
            </a:r>
            <a:r>
              <a:rPr lang="en-US" dirty="0" smtClean="0">
                <a:solidFill>
                  <a:schemeClr val="tx1"/>
                </a:solidFill>
              </a:rPr>
              <a:t>/images/</a:t>
            </a:r>
            <a:r>
              <a:rPr lang="en-US" dirty="0" err="1" smtClean="0">
                <a:solidFill>
                  <a:schemeClr val="tx1"/>
                </a:solidFill>
              </a:rPr>
              <a:t>bioradio</a:t>
            </a:r>
            <a:r>
              <a:rPr lang="en-US" dirty="0" smtClean="0">
                <a:solidFill>
                  <a:schemeClr val="tx1"/>
                </a:solidFill>
              </a:rPr>
              <a:t>/hs-students-with-bioradio_1200x800.jpg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https://</a:t>
            </a:r>
            <a:r>
              <a:rPr lang="en-US" dirty="0" err="1" smtClean="0">
                <a:solidFill>
                  <a:schemeClr val="tx1"/>
                </a:solidFill>
              </a:rPr>
              <a:t>asunews.asu.edu</a:t>
            </a:r>
            <a:r>
              <a:rPr lang="en-US" dirty="0" smtClean="0">
                <a:solidFill>
                  <a:schemeClr val="tx1"/>
                </a:solidFill>
              </a:rPr>
              <a:t>/files/cad_image_2.jpg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1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57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44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A02C1B-B1C7-4314-9CC0-62038849CA8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92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4/30/2015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4/30/2015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4/30/2015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4/30/2015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4/30/2015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diagramDrawing" Target="../diagrams/drawing2.xml"/><Relationship Id="rId5" Type="http://schemas.microsoft.com/office/2007/relationships/hdphoto" Target="../media/hdphoto2.wdp"/><Relationship Id="rId10" Type="http://schemas.openxmlformats.org/officeDocument/2006/relationships/diagramColors" Target="../diagrams/colors2.xml"/><Relationship Id="rId4" Type="http://schemas.microsoft.com/office/2007/relationships/hdphoto" Target="../media/hdphoto1.wdp"/><Relationship Id="rId9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1344" y="1517217"/>
            <a:ext cx="9137063" cy="2098226"/>
          </a:xfrm>
        </p:spPr>
        <p:txBody>
          <a:bodyPr/>
          <a:lstStyle/>
          <a:p>
            <a:r>
              <a:rPr lang="en-US" sz="5400" dirty="0" smtClean="0">
                <a:latin typeface="Century Gothic"/>
                <a:cs typeface="Century Gothic"/>
              </a:rPr>
              <a:t>‘Build Your own Digital Railway’ </a:t>
            </a:r>
            <a:r>
              <a:rPr lang="en-US" sz="5400" dirty="0" err="1" smtClean="0">
                <a:latin typeface="Century Gothic"/>
                <a:cs typeface="Century Gothic"/>
              </a:rPr>
              <a:t>Programme</a:t>
            </a:r>
            <a:endParaRPr lang="en-US" sz="5400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759014"/>
            <a:ext cx="6831673" cy="1776701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Elizabeth Fitch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Joshua </a:t>
            </a:r>
            <a:r>
              <a:rPr lang="en-US" dirty="0" err="1" smtClean="0">
                <a:latin typeface="Century Gothic"/>
                <a:cs typeface="Century Gothic"/>
              </a:rPr>
              <a:t>Friscia</a:t>
            </a:r>
            <a:endParaRPr lang="en-US" dirty="0" smtClean="0">
              <a:latin typeface="Century Gothic"/>
              <a:cs typeface="Century Gothic"/>
            </a:endParaRPr>
          </a:p>
          <a:p>
            <a:r>
              <a:rPr lang="en-US" dirty="0" smtClean="0">
                <a:latin typeface="Century Gothic"/>
                <a:cs typeface="Century Gothic"/>
              </a:rPr>
              <a:t>Jordan </a:t>
            </a:r>
            <a:r>
              <a:rPr lang="en-US" dirty="0" err="1" smtClean="0">
                <a:latin typeface="Century Gothic"/>
                <a:cs typeface="Century Gothic"/>
              </a:rPr>
              <a:t>Kovar</a:t>
            </a:r>
            <a:endParaRPr lang="en-US" dirty="0" smtClean="0">
              <a:latin typeface="Century Gothic"/>
              <a:cs typeface="Century Gothic"/>
            </a:endParaRPr>
          </a:p>
          <a:p>
            <a:r>
              <a:rPr lang="en-US" dirty="0" smtClean="0">
                <a:latin typeface="Century Gothic"/>
                <a:cs typeface="Century Gothic"/>
              </a:rPr>
              <a:t>Sean McCarthy 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Stephanie </a:t>
            </a:r>
            <a:r>
              <a:rPr lang="en-US" dirty="0" err="1" smtClean="0">
                <a:latin typeface="Century Gothic"/>
                <a:cs typeface="Century Gothic"/>
              </a:rPr>
              <a:t>Rivard</a:t>
            </a:r>
            <a:endParaRPr lang="en-US" dirty="0" smtClean="0">
              <a:latin typeface="Century Gothic"/>
              <a:cs typeface="Century Gothic"/>
            </a:endParaRPr>
          </a:p>
          <a:p>
            <a:endParaRPr lang="en-US" dirty="0" smtClean="0">
              <a:latin typeface="Century Gothic"/>
              <a:cs typeface="Century Gothic"/>
            </a:endParaRPr>
          </a:p>
          <a:p>
            <a:r>
              <a:rPr lang="en-US" dirty="0" smtClean="0">
                <a:latin typeface="Century Gothic"/>
                <a:cs typeface="Century Gothic"/>
              </a:rPr>
              <a:t>April 29, 2015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218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77451"/>
            <a:ext cx="10193260" cy="76648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Learning Outcomes and Qualifications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30" r="4606"/>
          <a:stretch/>
        </p:blipFill>
        <p:spPr bwMode="auto">
          <a:xfrm>
            <a:off x="2361011" y="1455473"/>
            <a:ext cx="3675531" cy="5222858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" r="6668"/>
          <a:stretch/>
        </p:blipFill>
        <p:spPr bwMode="auto">
          <a:xfrm>
            <a:off x="6614140" y="1458244"/>
            <a:ext cx="3675530" cy="5233113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011" y="1449440"/>
            <a:ext cx="3675531" cy="521318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2498" r="-1027" b="2197"/>
          <a:stretch/>
        </p:blipFill>
        <p:spPr bwMode="auto">
          <a:xfrm>
            <a:off x="6620495" y="1449440"/>
            <a:ext cx="3675532" cy="5230342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3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2" name="Picture 1" descr="(USE THIS ONE) Qualification Flowchart Young Crossrail.jpg"/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6" y="479194"/>
            <a:ext cx="10897095" cy="55886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09362" y="1066800"/>
            <a:ext cx="1862437" cy="7620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572039" y="1790540"/>
            <a:ext cx="937081" cy="952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144532" y="2590800"/>
            <a:ext cx="10818868" cy="6827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09360" y="3124200"/>
            <a:ext cx="1862437" cy="2209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515645" y="3124200"/>
            <a:ext cx="1066800" cy="6858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193260" cy="981635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Final Criteria and Program Overview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37281" y="2141906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10- 12 week program</a:t>
            </a:r>
            <a:endParaRPr lang="en-US" sz="1600" kern="1200" dirty="0"/>
          </a:p>
        </p:txBody>
      </p:sp>
      <p:sp>
        <p:nvSpPr>
          <p:cNvPr id="7" name="Freeform 6"/>
          <p:cNvSpPr/>
          <p:nvPr/>
        </p:nvSpPr>
        <p:spPr>
          <a:xfrm>
            <a:off x="4027298" y="2141906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Maps to three qualifications</a:t>
            </a:r>
            <a:endParaRPr lang="en-US" sz="1600" kern="1200" dirty="0"/>
          </a:p>
        </p:txBody>
      </p:sp>
      <p:sp>
        <p:nvSpPr>
          <p:cNvPr id="8" name="Freeform 7"/>
          <p:cNvSpPr/>
          <p:nvPr/>
        </p:nvSpPr>
        <p:spPr>
          <a:xfrm>
            <a:off x="6617315" y="2141906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Incorporates </a:t>
            </a:r>
            <a:r>
              <a:rPr lang="en-US" sz="1600" kern="1200" baseline="0" dirty="0" err="1" smtClean="0"/>
              <a:t>Crossrail</a:t>
            </a:r>
            <a:r>
              <a:rPr lang="en-US" sz="1600" kern="1200" baseline="0" dirty="0" smtClean="0"/>
              <a:t> concepts and corporate values</a:t>
            </a:r>
            <a:endParaRPr lang="en-US" sz="16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9207331" y="2141906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Open-ended problem that engages and encourages student creativity and collaboration</a:t>
            </a:r>
            <a:endParaRPr lang="en-US" sz="16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1437281" y="3790099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Encourages students (especially girls) to pursue engineering careers</a:t>
            </a:r>
            <a:endParaRPr lang="en-US" sz="16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4027298" y="3790099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Adaptable to different schools’ curriculum</a:t>
            </a:r>
            <a:endParaRPr lang="en-US" sz="16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6617315" y="3790099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Teachers serve as main program facilitator</a:t>
            </a:r>
            <a:endParaRPr lang="en-US" sz="1600" kern="1200" dirty="0"/>
          </a:p>
        </p:txBody>
      </p:sp>
      <p:sp>
        <p:nvSpPr>
          <p:cNvPr id="20" name="Freeform 19"/>
          <p:cNvSpPr/>
          <p:nvPr/>
        </p:nvSpPr>
        <p:spPr>
          <a:xfrm>
            <a:off x="9207331" y="3790099"/>
            <a:ext cx="2354560" cy="1412736"/>
          </a:xfrm>
          <a:custGeom>
            <a:avLst/>
            <a:gdLst>
              <a:gd name="connsiteX0" fmla="*/ 0 w 2354560"/>
              <a:gd name="connsiteY0" fmla="*/ 0 h 1412736"/>
              <a:gd name="connsiteX1" fmla="*/ 2354560 w 2354560"/>
              <a:gd name="connsiteY1" fmla="*/ 0 h 1412736"/>
              <a:gd name="connsiteX2" fmla="*/ 2354560 w 2354560"/>
              <a:gd name="connsiteY2" fmla="*/ 1412736 h 1412736"/>
              <a:gd name="connsiteX3" fmla="*/ 0 w 2354560"/>
              <a:gd name="connsiteY3" fmla="*/ 1412736 h 1412736"/>
              <a:gd name="connsiteX4" fmla="*/ 0 w 2354560"/>
              <a:gd name="connsiteY4" fmla="*/ 0 h 1412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4560" h="1412736">
                <a:moveTo>
                  <a:pt x="0" y="0"/>
                </a:moveTo>
                <a:lnTo>
                  <a:pt x="2354560" y="0"/>
                </a:lnTo>
                <a:lnTo>
                  <a:pt x="2354560" y="1412736"/>
                </a:lnTo>
                <a:lnTo>
                  <a:pt x="0" y="14127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baseline="0" dirty="0" smtClean="0"/>
              <a:t>Ambassadors serve as mentors</a:t>
            </a:r>
            <a:endParaRPr lang="en-US" sz="1600" kern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7973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193260" cy="981635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Supporting Documents</a:t>
            </a:r>
            <a:endParaRPr lang="en-US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56869440"/>
              </p:ext>
            </p:extLst>
          </p:nvPr>
        </p:nvGraphicFramePr>
        <p:xfrm>
          <a:off x="1330036" y="1655837"/>
          <a:ext cx="9946244" cy="4448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973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4277326" cy="6052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9530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Teacher Delivery Handbook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5791200" y="2057400"/>
            <a:ext cx="685800" cy="2743200"/>
          </a:xfrm>
          <a:prstGeom prst="leftBrace">
            <a:avLst>
              <a:gd name="adj1" fmla="val 71535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02995" y="149484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733837" y="1342440"/>
            <a:ext cx="2133600" cy="20574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Picture 9" descr="Teacher handbook pag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1000"/>
            <a:ext cx="4267200" cy="6044872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>
            <a:off x="5791200" y="2819400"/>
            <a:ext cx="685800" cy="3200400"/>
          </a:xfrm>
          <a:prstGeom prst="leftBrace">
            <a:avLst>
              <a:gd name="adj1" fmla="val 71535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610600" y="1066800"/>
            <a:ext cx="2286000" cy="2971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420206" y="2209800"/>
            <a:ext cx="3380394" cy="3733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Section for each strand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Summary of key concepts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List of learning outcomes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Suggested activities for each module</a:t>
            </a:r>
          </a:p>
          <a:p>
            <a:r>
              <a:rPr lang="en-US" sz="1600" dirty="0" err="1" smtClean="0">
                <a:latin typeface="Century Gothic"/>
                <a:cs typeface="Century Gothic"/>
              </a:rPr>
              <a:t>Crossrail</a:t>
            </a:r>
            <a:r>
              <a:rPr lang="en-US" sz="1600" dirty="0" smtClean="0">
                <a:latin typeface="Century Gothic"/>
                <a:cs typeface="Century Gothic"/>
              </a:rPr>
              <a:t> Design Challenge Task</a:t>
            </a:r>
            <a:endParaRPr lang="en-US" sz="1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752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83" y="304800"/>
            <a:ext cx="4436033" cy="627869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953000" cy="1676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Mentor Handbook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20206" y="2209800"/>
            <a:ext cx="3380394" cy="3733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Program Welcome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Program Rules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Module Overview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Mentor Role/ Expectations/ Requirements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Relationship Development and Maintenance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Mentoring Challenges</a:t>
            </a:r>
          </a:p>
          <a:p>
            <a:endParaRPr lang="en-US" sz="1600" dirty="0" smtClean="0">
              <a:latin typeface="Century Gothic"/>
              <a:cs typeface="Century Gothic"/>
            </a:endParaRPr>
          </a:p>
          <a:p>
            <a:endParaRPr lang="en-US" sz="1600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7000" y="106680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4419600" cy="62554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53200" y="106680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4419600" cy="62644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077200" y="266700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4468468" cy="6324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106680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68879" y="403860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594921" y="254596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6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4800"/>
            <a:ext cx="4419600" cy="62645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610600" y="304800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610600" y="1066800"/>
            <a:ext cx="1295400" cy="5334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924800" y="3946720"/>
            <a:ext cx="11430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629400" y="1066800"/>
            <a:ext cx="1600200" cy="457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8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8" grpId="0" animBg="1"/>
      <p:bldP spid="17" grpId="0" animBg="1"/>
      <p:bldP spid="16" grpId="0" animBg="1"/>
      <p:bldP spid="20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2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/>
          <a:stretch/>
        </p:blipFill>
        <p:spPr bwMode="auto">
          <a:xfrm>
            <a:off x="6858000" y="685800"/>
            <a:ext cx="4478979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953000" cy="1676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Student Resource Guide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7" name="Left Brace 6"/>
          <p:cNvSpPr/>
          <p:nvPr/>
        </p:nvSpPr>
        <p:spPr>
          <a:xfrm>
            <a:off x="6934200" y="2041720"/>
            <a:ext cx="533400" cy="2667000"/>
          </a:xfrm>
          <a:prstGeom prst="leftBrace">
            <a:avLst>
              <a:gd name="adj1" fmla="val 71535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/>
          <a:stretch/>
        </p:blipFill>
        <p:spPr bwMode="auto">
          <a:xfrm>
            <a:off x="6781800" y="685800"/>
            <a:ext cx="4542406" cy="573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Left Brace 7"/>
          <p:cNvSpPr/>
          <p:nvPr/>
        </p:nvSpPr>
        <p:spPr>
          <a:xfrm>
            <a:off x="6934200" y="2819400"/>
            <a:ext cx="457200" cy="3276600"/>
          </a:xfrm>
          <a:prstGeom prst="leftBrace">
            <a:avLst>
              <a:gd name="adj1" fmla="val 71535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420206" y="2209800"/>
            <a:ext cx="3380394" cy="3733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Student Design Brief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Video Resources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Case studies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OCR resources</a:t>
            </a:r>
          </a:p>
          <a:p>
            <a:endParaRPr lang="en-US" sz="1600" dirty="0" smtClean="0">
              <a:latin typeface="Century Gothic"/>
              <a:cs typeface="Century Gothic"/>
            </a:endParaRPr>
          </a:p>
          <a:p>
            <a:endParaRPr lang="en-US" sz="1600" dirty="0" smtClean="0">
              <a:latin typeface="Century Gothic"/>
              <a:cs typeface="Century Gothic"/>
            </a:endParaRPr>
          </a:p>
          <a:p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16" name="Picture 15" descr="1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85800"/>
            <a:ext cx="4495800" cy="581456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86600" y="1447800"/>
            <a:ext cx="3962400" cy="42672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2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9" y="685800"/>
            <a:ext cx="4477731" cy="5791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62800" y="1524000"/>
            <a:ext cx="3733800" cy="21336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1 construction guid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09600"/>
            <a:ext cx="4453470" cy="57607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4953000" cy="1676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Construction Guide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7086600" y="2725320"/>
            <a:ext cx="381000" cy="2819400"/>
          </a:xfrm>
          <a:prstGeom prst="leftBrace">
            <a:avLst>
              <a:gd name="adj1" fmla="val 59171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420206" y="2209800"/>
            <a:ext cx="3380394" cy="37338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Construction choice overview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Section for each method of construction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Method overview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Method pros and cons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Method recommendation</a:t>
            </a:r>
          </a:p>
          <a:p>
            <a:pPr marL="0" indent="0">
              <a:buNone/>
            </a:pPr>
            <a:endParaRPr lang="en-US" sz="1600" dirty="0" smtClean="0">
              <a:latin typeface="Century Gothic"/>
              <a:cs typeface="Century Gothic"/>
            </a:endParaRPr>
          </a:p>
          <a:p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12" name="Picture 11" descr="page2 construction guid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09600"/>
            <a:ext cx="4453480" cy="57607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7315200" y="1524000"/>
            <a:ext cx="5334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>
            <a:off x="7010400" y="2209800"/>
            <a:ext cx="533400" cy="3352800"/>
          </a:xfrm>
          <a:prstGeom prst="leftBrace">
            <a:avLst>
              <a:gd name="adj1" fmla="val 54633"/>
              <a:gd name="adj2" fmla="val 50000"/>
            </a:avLst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39000" y="1295400"/>
            <a:ext cx="1447800" cy="3810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8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609600"/>
            <a:ext cx="4480121" cy="579429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239000" y="1371600"/>
            <a:ext cx="5334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239000" y="2162760"/>
            <a:ext cx="533400" cy="3048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39000" y="2667000"/>
            <a:ext cx="1066800" cy="3810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57992"/>
          </a:xfrm>
        </p:spPr>
        <p:txBody>
          <a:bodyPr/>
          <a:lstStyle/>
          <a:p>
            <a:r>
              <a:rPr lang="en-GB" dirty="0" smtClean="0">
                <a:latin typeface="Century Gothic"/>
                <a:cs typeface="Century Gothic"/>
              </a:rPr>
              <a:t>Recommendations</a:t>
            </a:r>
            <a:endParaRPr lang="en-GB" dirty="0">
              <a:latin typeface="Century Gothic"/>
              <a:cs typeface="Century Gothic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526879" y="2254415"/>
            <a:ext cx="2284660" cy="1370796"/>
          </a:xfrm>
          <a:custGeom>
            <a:avLst/>
            <a:gdLst>
              <a:gd name="connsiteX0" fmla="*/ 0 w 2284660"/>
              <a:gd name="connsiteY0" fmla="*/ 0 h 1370796"/>
              <a:gd name="connsiteX1" fmla="*/ 2284660 w 2284660"/>
              <a:gd name="connsiteY1" fmla="*/ 0 h 1370796"/>
              <a:gd name="connsiteX2" fmla="*/ 2284660 w 2284660"/>
              <a:gd name="connsiteY2" fmla="*/ 1370796 h 1370796"/>
              <a:gd name="connsiteX3" fmla="*/ 0 w 2284660"/>
              <a:gd name="connsiteY3" fmla="*/ 1370796 h 1370796"/>
              <a:gd name="connsiteX4" fmla="*/ 0 w 2284660"/>
              <a:gd name="connsiteY4" fmla="*/ 0 h 137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60" h="1370796">
                <a:moveTo>
                  <a:pt x="0" y="0"/>
                </a:moveTo>
                <a:lnTo>
                  <a:pt x="2284660" y="0"/>
                </a:lnTo>
                <a:lnTo>
                  <a:pt x="2284660" y="1370796"/>
                </a:lnTo>
                <a:lnTo>
                  <a:pt x="0" y="1370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baseline="0" dirty="0" smtClean="0"/>
              <a:t>Pilot program with schools</a:t>
            </a:r>
            <a:endParaRPr lang="en-GB" sz="1600" kern="1200" dirty="0"/>
          </a:p>
        </p:txBody>
      </p:sp>
      <p:sp>
        <p:nvSpPr>
          <p:cNvPr id="6" name="Freeform 5"/>
          <p:cNvSpPr/>
          <p:nvPr/>
        </p:nvSpPr>
        <p:spPr>
          <a:xfrm>
            <a:off x="4040006" y="2254415"/>
            <a:ext cx="2284660" cy="1370796"/>
          </a:xfrm>
          <a:custGeom>
            <a:avLst/>
            <a:gdLst>
              <a:gd name="connsiteX0" fmla="*/ 0 w 2284660"/>
              <a:gd name="connsiteY0" fmla="*/ 0 h 1370796"/>
              <a:gd name="connsiteX1" fmla="*/ 2284660 w 2284660"/>
              <a:gd name="connsiteY1" fmla="*/ 0 h 1370796"/>
              <a:gd name="connsiteX2" fmla="*/ 2284660 w 2284660"/>
              <a:gd name="connsiteY2" fmla="*/ 1370796 h 1370796"/>
              <a:gd name="connsiteX3" fmla="*/ 0 w 2284660"/>
              <a:gd name="connsiteY3" fmla="*/ 1370796 h 1370796"/>
              <a:gd name="connsiteX4" fmla="*/ 0 w 2284660"/>
              <a:gd name="connsiteY4" fmla="*/ 0 h 137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60" h="1370796">
                <a:moveTo>
                  <a:pt x="0" y="0"/>
                </a:moveTo>
                <a:lnTo>
                  <a:pt x="2284660" y="0"/>
                </a:lnTo>
                <a:lnTo>
                  <a:pt x="2284660" y="1370796"/>
                </a:lnTo>
                <a:lnTo>
                  <a:pt x="0" y="1370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baseline="0" dirty="0" smtClean="0"/>
              <a:t>Information hub that serves as common database for all students</a:t>
            </a:r>
            <a:endParaRPr lang="en-GB" sz="16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6553133" y="2254415"/>
            <a:ext cx="2284660" cy="1370796"/>
          </a:xfrm>
          <a:custGeom>
            <a:avLst/>
            <a:gdLst>
              <a:gd name="connsiteX0" fmla="*/ 0 w 2284660"/>
              <a:gd name="connsiteY0" fmla="*/ 0 h 1370796"/>
              <a:gd name="connsiteX1" fmla="*/ 2284660 w 2284660"/>
              <a:gd name="connsiteY1" fmla="*/ 0 h 1370796"/>
              <a:gd name="connsiteX2" fmla="*/ 2284660 w 2284660"/>
              <a:gd name="connsiteY2" fmla="*/ 1370796 h 1370796"/>
              <a:gd name="connsiteX3" fmla="*/ 0 w 2284660"/>
              <a:gd name="connsiteY3" fmla="*/ 1370796 h 1370796"/>
              <a:gd name="connsiteX4" fmla="*/ 0 w 2284660"/>
              <a:gd name="connsiteY4" fmla="*/ 0 h 137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60" h="1370796">
                <a:moveTo>
                  <a:pt x="0" y="0"/>
                </a:moveTo>
                <a:lnTo>
                  <a:pt x="2284660" y="0"/>
                </a:lnTo>
                <a:lnTo>
                  <a:pt x="2284660" y="1370796"/>
                </a:lnTo>
                <a:lnTo>
                  <a:pt x="0" y="1370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baseline="0" dirty="0" smtClean="0"/>
              <a:t>Project hand-off program</a:t>
            </a:r>
            <a:endParaRPr lang="en-GB" sz="16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9066259" y="2254415"/>
            <a:ext cx="2284660" cy="1370796"/>
          </a:xfrm>
          <a:custGeom>
            <a:avLst/>
            <a:gdLst>
              <a:gd name="connsiteX0" fmla="*/ 0 w 2284660"/>
              <a:gd name="connsiteY0" fmla="*/ 0 h 1370796"/>
              <a:gd name="connsiteX1" fmla="*/ 2284660 w 2284660"/>
              <a:gd name="connsiteY1" fmla="*/ 0 h 1370796"/>
              <a:gd name="connsiteX2" fmla="*/ 2284660 w 2284660"/>
              <a:gd name="connsiteY2" fmla="*/ 1370796 h 1370796"/>
              <a:gd name="connsiteX3" fmla="*/ 0 w 2284660"/>
              <a:gd name="connsiteY3" fmla="*/ 1370796 h 1370796"/>
              <a:gd name="connsiteX4" fmla="*/ 0 w 2284660"/>
              <a:gd name="connsiteY4" fmla="*/ 0 h 137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60" h="1370796">
                <a:moveTo>
                  <a:pt x="0" y="0"/>
                </a:moveTo>
                <a:lnTo>
                  <a:pt x="2284660" y="0"/>
                </a:lnTo>
                <a:lnTo>
                  <a:pt x="2284660" y="1370796"/>
                </a:lnTo>
                <a:lnTo>
                  <a:pt x="0" y="1370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baseline="0" dirty="0" smtClean="0"/>
              <a:t>Project showcase events</a:t>
            </a:r>
            <a:endParaRPr lang="en-GB" sz="16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2783443" y="3853677"/>
            <a:ext cx="2284660" cy="1370796"/>
          </a:xfrm>
          <a:custGeom>
            <a:avLst/>
            <a:gdLst>
              <a:gd name="connsiteX0" fmla="*/ 0 w 2284660"/>
              <a:gd name="connsiteY0" fmla="*/ 0 h 1370796"/>
              <a:gd name="connsiteX1" fmla="*/ 2284660 w 2284660"/>
              <a:gd name="connsiteY1" fmla="*/ 0 h 1370796"/>
              <a:gd name="connsiteX2" fmla="*/ 2284660 w 2284660"/>
              <a:gd name="connsiteY2" fmla="*/ 1370796 h 1370796"/>
              <a:gd name="connsiteX3" fmla="*/ 0 w 2284660"/>
              <a:gd name="connsiteY3" fmla="*/ 1370796 h 1370796"/>
              <a:gd name="connsiteX4" fmla="*/ 0 w 2284660"/>
              <a:gd name="connsiteY4" fmla="*/ 0 h 137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60" h="1370796">
                <a:moveTo>
                  <a:pt x="0" y="0"/>
                </a:moveTo>
                <a:lnTo>
                  <a:pt x="2284660" y="0"/>
                </a:lnTo>
                <a:lnTo>
                  <a:pt x="2284660" y="1370796"/>
                </a:lnTo>
                <a:lnTo>
                  <a:pt x="0" y="1370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baseline="0" dirty="0" smtClean="0"/>
              <a:t>Teacher briefing and orientation sessions</a:t>
            </a:r>
            <a:endParaRPr lang="en-GB" sz="16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5296569" y="3853677"/>
            <a:ext cx="2284660" cy="1370796"/>
          </a:xfrm>
          <a:custGeom>
            <a:avLst/>
            <a:gdLst>
              <a:gd name="connsiteX0" fmla="*/ 0 w 2284660"/>
              <a:gd name="connsiteY0" fmla="*/ 0 h 1370796"/>
              <a:gd name="connsiteX1" fmla="*/ 2284660 w 2284660"/>
              <a:gd name="connsiteY1" fmla="*/ 0 h 1370796"/>
              <a:gd name="connsiteX2" fmla="*/ 2284660 w 2284660"/>
              <a:gd name="connsiteY2" fmla="*/ 1370796 h 1370796"/>
              <a:gd name="connsiteX3" fmla="*/ 0 w 2284660"/>
              <a:gd name="connsiteY3" fmla="*/ 1370796 h 1370796"/>
              <a:gd name="connsiteX4" fmla="*/ 0 w 2284660"/>
              <a:gd name="connsiteY4" fmla="*/ 0 h 137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60" h="1370796">
                <a:moveTo>
                  <a:pt x="0" y="0"/>
                </a:moveTo>
                <a:lnTo>
                  <a:pt x="2284660" y="0"/>
                </a:lnTo>
                <a:lnTo>
                  <a:pt x="2284660" y="1370796"/>
                </a:lnTo>
                <a:lnTo>
                  <a:pt x="0" y="1370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baseline="0" dirty="0" smtClean="0"/>
              <a:t>Ambassador team mentors</a:t>
            </a:r>
            <a:endParaRPr lang="en-GB" sz="16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7809696" y="3853677"/>
            <a:ext cx="2284660" cy="1370796"/>
          </a:xfrm>
          <a:custGeom>
            <a:avLst/>
            <a:gdLst>
              <a:gd name="connsiteX0" fmla="*/ 0 w 2284660"/>
              <a:gd name="connsiteY0" fmla="*/ 0 h 1370796"/>
              <a:gd name="connsiteX1" fmla="*/ 2284660 w 2284660"/>
              <a:gd name="connsiteY1" fmla="*/ 0 h 1370796"/>
              <a:gd name="connsiteX2" fmla="*/ 2284660 w 2284660"/>
              <a:gd name="connsiteY2" fmla="*/ 1370796 h 1370796"/>
              <a:gd name="connsiteX3" fmla="*/ 0 w 2284660"/>
              <a:gd name="connsiteY3" fmla="*/ 1370796 h 1370796"/>
              <a:gd name="connsiteX4" fmla="*/ 0 w 2284660"/>
              <a:gd name="connsiteY4" fmla="*/ 0 h 137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60" h="1370796">
                <a:moveTo>
                  <a:pt x="0" y="0"/>
                </a:moveTo>
                <a:lnTo>
                  <a:pt x="2284660" y="0"/>
                </a:lnTo>
                <a:lnTo>
                  <a:pt x="2284660" y="1370796"/>
                </a:lnTo>
                <a:lnTo>
                  <a:pt x="0" y="137079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1600" kern="1200" dirty="0" smtClean="0"/>
              <a:t>Project Updating Guide/Checklist</a:t>
            </a:r>
            <a:endParaRPr lang="en-GB" sz="1600" kern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7727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905494"/>
          </a:xfrm>
        </p:spPr>
        <p:txBody>
          <a:bodyPr/>
          <a:lstStyle/>
          <a:p>
            <a:r>
              <a:rPr lang="en-GB" dirty="0" smtClean="0">
                <a:latin typeface="Century Gothic"/>
                <a:cs typeface="Century Gothic"/>
              </a:rPr>
              <a:t>Acknowledgements </a:t>
            </a:r>
            <a:endParaRPr lang="en-GB" dirty="0">
              <a:latin typeface="Century Gothic"/>
              <a:cs typeface="Century Gothic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371600" y="1650670"/>
            <a:ext cx="9601200" cy="4216730"/>
          </a:xfrm>
        </p:spPr>
        <p:txBody>
          <a:bodyPr>
            <a:noAutofit/>
          </a:bodyPr>
          <a:lstStyle/>
          <a:p>
            <a:r>
              <a:rPr lang="en-GB" sz="1600" dirty="0" smtClean="0">
                <a:latin typeface="Century Gothic"/>
                <a:cs typeface="Century Gothic"/>
              </a:rPr>
              <a:t>Sally Speed - Crossrail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Lauren Hillier – Crossrail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Dominic Golding – Worcester Polytechnic Institute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Patricia Stapleton – Worcester Polytechnic Institute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Alison Pearce – OCR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Sonia Zahiroddiny – HS2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Kevin McGeever – National Rail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Tahir Ahmad – Crossrail 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Rebecca Roberts – </a:t>
            </a:r>
            <a:r>
              <a:rPr lang="en-GB" sz="1600" dirty="0" err="1" smtClean="0">
                <a:latin typeface="Century Gothic"/>
                <a:cs typeface="Century Gothic"/>
              </a:rPr>
              <a:t>Swanlea</a:t>
            </a:r>
            <a:r>
              <a:rPr lang="en-GB" sz="1600" dirty="0" smtClean="0">
                <a:latin typeface="Century Gothic"/>
                <a:cs typeface="Century Gothic"/>
              </a:rPr>
              <a:t> School</a:t>
            </a:r>
          </a:p>
          <a:p>
            <a:r>
              <a:rPr lang="en-GB" sz="1600" dirty="0" smtClean="0">
                <a:latin typeface="Century Gothic"/>
                <a:cs typeface="Century Gothic"/>
              </a:rPr>
              <a:t>Anita Money – Maria Fidelis School</a:t>
            </a:r>
            <a:endParaRPr lang="en-GB" sz="1600" dirty="0">
              <a:latin typeface="Century Gothic"/>
              <a:cs typeface="Century Gothic"/>
            </a:endParaRPr>
          </a:p>
          <a:p>
            <a:r>
              <a:rPr lang="en-GB" sz="1600" dirty="0" smtClean="0">
                <a:latin typeface="Century Gothic"/>
                <a:cs typeface="Century Gothic"/>
              </a:rPr>
              <a:t>Young </a:t>
            </a:r>
            <a:r>
              <a:rPr lang="en-GB" sz="1600" dirty="0" err="1" smtClean="0">
                <a:latin typeface="Century Gothic"/>
                <a:cs typeface="Century Gothic"/>
              </a:rPr>
              <a:t>Crossrail</a:t>
            </a:r>
            <a:r>
              <a:rPr lang="en-GB" sz="1600" dirty="0" smtClean="0">
                <a:latin typeface="Century Gothic"/>
                <a:cs typeface="Century Gothic"/>
              </a:rPr>
              <a:t> Ambassadors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-626" r="1574" b="626"/>
          <a:stretch/>
        </p:blipFill>
        <p:spPr bwMode="auto">
          <a:xfrm>
            <a:off x="7467600" y="-152400"/>
            <a:ext cx="4724401" cy="701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242251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9601200" cy="712694"/>
          </a:xfrm>
        </p:spPr>
        <p:txBody>
          <a:bodyPr/>
          <a:lstStyle/>
          <a:p>
            <a:r>
              <a:rPr lang="en-GB" dirty="0" smtClean="0">
                <a:latin typeface="Century Gothic"/>
                <a:cs typeface="Century Gothic"/>
              </a:rPr>
              <a:t>Presentation Overview</a:t>
            </a:r>
            <a:endParaRPr lang="en-GB" dirty="0">
              <a:latin typeface="Century Gothic"/>
              <a:cs typeface="Century Gothic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77310037"/>
              </p:ext>
            </p:extLst>
          </p:nvPr>
        </p:nvGraphicFramePr>
        <p:xfrm>
          <a:off x="1143000" y="1524000"/>
          <a:ext cx="6347012" cy="4827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r="1820"/>
          <a:stretch/>
        </p:blipFill>
        <p:spPr bwMode="auto">
          <a:xfrm>
            <a:off x="7772401" y="-33198"/>
            <a:ext cx="4419600" cy="7043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83946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458200" cy="1037368"/>
          </a:xfrm>
        </p:spPr>
        <p:txBody>
          <a:bodyPr>
            <a:normAutofit/>
          </a:bodyPr>
          <a:lstStyle/>
          <a:p>
            <a:pPr algn="ctr"/>
            <a:r>
              <a:rPr lang="en-GB" sz="5400" dirty="0" smtClean="0">
                <a:latin typeface="Century Gothic"/>
                <a:cs typeface="Century Gothic"/>
              </a:rPr>
              <a:t>Questions</a:t>
            </a:r>
            <a:endParaRPr lang="en-GB" sz="5400" dirty="0">
              <a:latin typeface="Century Gothic"/>
              <a:cs typeface="Century Gothic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0" y="1371600"/>
            <a:ext cx="4495800" cy="5029200"/>
          </a:xfrm>
          <a:prstGeom prst="rect">
            <a:avLst/>
          </a:prstGeom>
          <a:solidFill>
            <a:srgbClr val="191A0E"/>
          </a:solidFill>
          <a:ln>
            <a:solidFill>
              <a:srgbClr val="191A0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0050722 (2)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11669" r="15916" b="23452"/>
          <a:stretch/>
        </p:blipFill>
        <p:spPr>
          <a:xfrm>
            <a:off x="2667000" y="1524000"/>
            <a:ext cx="7239000" cy="50720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0"/>
            <a:ext cx="228600" cy="6858000"/>
          </a:xfrm>
          <a:prstGeom prst="rect">
            <a:avLst/>
          </a:prstGeom>
          <a:solidFill>
            <a:srgbClr val="EFEDE3"/>
          </a:solidFill>
          <a:ln>
            <a:solidFill>
              <a:srgbClr val="EFEDE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685800"/>
            <a:ext cx="10098741" cy="860612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Stem Education in the UK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315" y="1828799"/>
            <a:ext cx="3671085" cy="4317725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Deficit of over 10,000 workers a year in SET professions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20 year decline in number of students taking A-Level physics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42% of employers in the UK claim there is a shortage of STEM proficient employees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STEM Outreach Programs:</a:t>
            </a:r>
          </a:p>
          <a:p>
            <a:pPr marL="1069975" lvl="1" indent="-382588"/>
            <a:r>
              <a:rPr lang="en-US" sz="1600" dirty="0" err="1" smtClean="0">
                <a:latin typeface="Century Gothic"/>
                <a:cs typeface="Century Gothic"/>
              </a:rPr>
              <a:t>STEMNet</a:t>
            </a:r>
            <a:endParaRPr lang="en-US" sz="1600" dirty="0">
              <a:latin typeface="Century Gothic"/>
              <a:cs typeface="Century Gothic"/>
            </a:endParaRPr>
          </a:p>
          <a:p>
            <a:pPr marL="1069975" lvl="1" indent="-382588"/>
            <a:r>
              <a:rPr lang="en-US" sz="1600" dirty="0" err="1" smtClean="0">
                <a:latin typeface="Century Gothic"/>
                <a:cs typeface="Century Gothic"/>
              </a:rPr>
              <a:t>STEMWorks</a:t>
            </a:r>
            <a:endParaRPr lang="en-US" sz="1600" dirty="0" smtClean="0">
              <a:latin typeface="Century Gothic"/>
              <a:cs typeface="Century Gothic"/>
            </a:endParaRPr>
          </a:p>
          <a:p>
            <a:pPr marL="1069975" lvl="1" indent="-382588"/>
            <a:r>
              <a:rPr lang="en-US" sz="1600" dirty="0" smtClean="0">
                <a:latin typeface="Century Gothic"/>
                <a:cs typeface="Century Gothic"/>
              </a:rPr>
              <a:t>Young </a:t>
            </a:r>
            <a:r>
              <a:rPr lang="en-US" sz="1600" dirty="0" err="1" smtClean="0">
                <a:latin typeface="Century Gothic"/>
                <a:cs typeface="Century Gothic"/>
              </a:rPr>
              <a:t>Crossrail</a:t>
            </a:r>
            <a:endParaRPr lang="en-US" sz="1600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7" name="image01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5257800" y="1828800"/>
            <a:ext cx="6429375" cy="38862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7713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Overall Project Goal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00200"/>
            <a:ext cx="9601200" cy="3454400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Develop an educational program for Key Stage 4 and Key Stage 5 students, which focuses on exploring different engineering subjects related to the engineering and technology utilized in the </a:t>
            </a:r>
            <a:r>
              <a:rPr lang="en-US" sz="1600" dirty="0" err="1" smtClean="0">
                <a:latin typeface="Century Gothic"/>
                <a:cs typeface="Century Gothic"/>
              </a:rPr>
              <a:t>Crossrail</a:t>
            </a:r>
            <a:r>
              <a:rPr lang="en-US" sz="1600" dirty="0" smtClean="0">
                <a:latin typeface="Century Gothic"/>
                <a:cs typeface="Century Gothic"/>
              </a:rPr>
              <a:t> project</a:t>
            </a:r>
            <a:endParaRPr lang="en-US" sz="1600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" name="Picture 4" descr="young crossrail_15446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34454"/>
            <a:ext cx="8852985" cy="356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9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609600"/>
            <a:ext cx="9601200" cy="14859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Century Gothic"/>
                <a:cs typeface="Century Gothic"/>
              </a:rPr>
              <a:t>Observations</a:t>
            </a:r>
            <a:endParaRPr lang="en-US" sz="4400" dirty="0">
              <a:latin typeface="Century Gothic"/>
              <a:cs typeface="Century Gothic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0" r="11694"/>
          <a:stretch/>
        </p:blipFill>
        <p:spPr>
          <a:xfrm>
            <a:off x="5529263" y="0"/>
            <a:ext cx="6662737" cy="68580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4294967295"/>
          </p:nvPr>
        </p:nvSpPr>
        <p:spPr>
          <a:xfrm>
            <a:off x="1219200" y="1828800"/>
            <a:ext cx="3856038" cy="421322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entury Gothic"/>
                <a:cs typeface="Century Gothic"/>
              </a:rPr>
              <a:t>Young Crossrail TUCA Visit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entury Gothic"/>
                <a:cs typeface="Century Gothic"/>
              </a:rPr>
              <a:t>Young Crossrail House of Parliament Debate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entury Gothic"/>
                <a:cs typeface="Century Gothic"/>
              </a:rPr>
              <a:t>London City Airport Industry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entury Gothic"/>
                <a:cs typeface="Century Gothic"/>
              </a:rPr>
              <a:t>Maria Fidelis Year 8 Theme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entury Gothic"/>
                <a:cs typeface="Century Gothic"/>
              </a:rPr>
              <a:t>Maria Fidelis School Visit</a:t>
            </a:r>
            <a:endParaRPr lang="en-GB" sz="1600" dirty="0">
              <a:latin typeface="Century Gothic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2" r="14347"/>
          <a:stretch/>
        </p:blipFill>
        <p:spPr>
          <a:xfrm>
            <a:off x="5533900" y="0"/>
            <a:ext cx="6658100" cy="68584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0" r="6782"/>
          <a:stretch/>
        </p:blipFill>
        <p:spPr>
          <a:xfrm>
            <a:off x="5522025" y="-1"/>
            <a:ext cx="6658100" cy="6881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1"/>
          <a:stretch/>
        </p:blipFill>
        <p:spPr>
          <a:xfrm>
            <a:off x="5466644" y="-2822"/>
            <a:ext cx="6778522" cy="6881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6" r="14213"/>
          <a:stretch/>
        </p:blipFill>
        <p:spPr>
          <a:xfrm>
            <a:off x="5491188" y="0"/>
            <a:ext cx="6700812" cy="68812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2" r="20672"/>
          <a:stretch/>
        </p:blipFill>
        <p:spPr>
          <a:xfrm>
            <a:off x="5451890" y="-2"/>
            <a:ext cx="6816309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8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4572000" cy="98163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Ambassador Interviews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800"/>
            <a:ext cx="4572039" cy="3654485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Engage girls who might shy away from more technical topics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Keeping the presentations short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Remember to cover the “so-what” factor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Be mindful of ambassadors time/schedules</a:t>
            </a:r>
            <a:endParaRPr lang="en-US" sz="1600" dirty="0">
              <a:latin typeface="Century Gothic"/>
              <a:cs typeface="Century Gothic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r="11760"/>
          <a:stretch/>
        </p:blipFill>
        <p:spPr>
          <a:xfrm>
            <a:off x="6111679" y="0"/>
            <a:ext cx="6099993" cy="6858000"/>
          </a:xfrm>
          <a:prstGeom prst="rect">
            <a:avLst/>
          </a:prstGeom>
        </p:spPr>
      </p:pic>
      <p:pic>
        <p:nvPicPr>
          <p:cNvPr id="17" name="Picture 16" descr="Screen Shot 2015-02-27 at 3.55.46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8" r="440"/>
          <a:stretch/>
        </p:blipFill>
        <p:spPr>
          <a:xfrm>
            <a:off x="6107880" y="0"/>
            <a:ext cx="6108486" cy="6858000"/>
          </a:xfrm>
          <a:prstGeom prst="rect">
            <a:avLst/>
          </a:prstGeom>
        </p:spPr>
      </p:pic>
      <p:pic>
        <p:nvPicPr>
          <p:cNvPr id="18" name="Picture 17" descr="Screen Shot 2015-02-27 at 3.56.12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r="44702"/>
          <a:stretch/>
        </p:blipFill>
        <p:spPr>
          <a:xfrm>
            <a:off x="6102135" y="0"/>
            <a:ext cx="6167270" cy="6861636"/>
          </a:xfrm>
          <a:prstGeom prst="rect">
            <a:avLst/>
          </a:prstGeom>
        </p:spPr>
      </p:pic>
      <p:pic>
        <p:nvPicPr>
          <p:cNvPr id="19" name="Picture 18" descr="Screen Shot 2015-02-27 at 3.56.01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7" r="24900"/>
          <a:stretch/>
        </p:blipFill>
        <p:spPr>
          <a:xfrm>
            <a:off x="6098936" y="0"/>
            <a:ext cx="6390362" cy="7012034"/>
          </a:xfrm>
          <a:prstGeom prst="rect">
            <a:avLst/>
          </a:prstGeom>
        </p:spPr>
      </p:pic>
      <p:pic>
        <p:nvPicPr>
          <p:cNvPr id="20" name="Picture 19" descr="Screen Shot 2015-02-27 at 3.55.14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8873"/>
          <a:stretch/>
        </p:blipFill>
        <p:spPr>
          <a:xfrm>
            <a:off x="6096000" y="0"/>
            <a:ext cx="6677715" cy="704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193260" cy="981635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Stakeholder Interviews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4315" y="1905001"/>
            <a:ext cx="3290086" cy="3959284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Gained insights on BIM and how to introduce this to students</a:t>
            </a:r>
          </a:p>
          <a:p>
            <a:r>
              <a:rPr lang="en-US" sz="1600" dirty="0">
                <a:latin typeface="Century Gothic"/>
                <a:cs typeface="Century Gothic"/>
              </a:rPr>
              <a:t>C</a:t>
            </a:r>
            <a:r>
              <a:rPr lang="en-US" sz="1600" dirty="0" smtClean="0">
                <a:latin typeface="Century Gothic"/>
                <a:cs typeface="Century Gothic"/>
              </a:rPr>
              <a:t>reate the next generation of BIM workers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Emphasize collaboration side of BIM</a:t>
            </a:r>
          </a:p>
          <a:p>
            <a:endParaRPr lang="en-US" sz="1600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" name="Picture 3" descr="BIM_Illustration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648" y="1676400"/>
            <a:ext cx="617875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10193260" cy="981635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Initial Program Criteria</a:t>
            </a:r>
            <a:endParaRPr lang="en-US" dirty="0">
              <a:latin typeface="Century Gothic"/>
              <a:cs typeface="Century Gothic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495800" y="3276600"/>
            <a:ext cx="3471098" cy="2489823"/>
            <a:chOff x="4521815" y="3295665"/>
            <a:chExt cx="3471098" cy="2489823"/>
          </a:xfrm>
        </p:grpSpPr>
        <p:sp>
          <p:nvSpPr>
            <p:cNvPr id="9" name="Freeform 8"/>
            <p:cNvSpPr/>
            <p:nvPr/>
          </p:nvSpPr>
          <p:spPr>
            <a:xfrm>
              <a:off x="4521815" y="3295665"/>
              <a:ext cx="1866160" cy="1602443"/>
            </a:xfrm>
            <a:custGeom>
              <a:avLst/>
              <a:gdLst>
                <a:gd name="connsiteX0" fmla="*/ 0 w 1866160"/>
                <a:gd name="connsiteY0" fmla="*/ 801222 h 1602443"/>
                <a:gd name="connsiteX1" fmla="*/ 400611 w 1866160"/>
                <a:gd name="connsiteY1" fmla="*/ 0 h 1602443"/>
                <a:gd name="connsiteX2" fmla="*/ 1465549 w 1866160"/>
                <a:gd name="connsiteY2" fmla="*/ 0 h 1602443"/>
                <a:gd name="connsiteX3" fmla="*/ 1866160 w 1866160"/>
                <a:gd name="connsiteY3" fmla="*/ 801222 h 1602443"/>
                <a:gd name="connsiteX4" fmla="*/ 1465549 w 1866160"/>
                <a:gd name="connsiteY4" fmla="*/ 1602443 h 1602443"/>
                <a:gd name="connsiteX5" fmla="*/ 400611 w 1866160"/>
                <a:gd name="connsiteY5" fmla="*/ 1602443 h 1602443"/>
                <a:gd name="connsiteX6" fmla="*/ 0 w 1866160"/>
                <a:gd name="connsiteY6" fmla="*/ 801222 h 160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160" h="1602443">
                  <a:moveTo>
                    <a:pt x="0" y="801222"/>
                  </a:moveTo>
                  <a:lnTo>
                    <a:pt x="400611" y="0"/>
                  </a:lnTo>
                  <a:lnTo>
                    <a:pt x="1465549" y="0"/>
                  </a:lnTo>
                  <a:lnTo>
                    <a:pt x="1866160" y="801222"/>
                  </a:lnTo>
                  <a:lnTo>
                    <a:pt x="1465549" y="1602443"/>
                  </a:lnTo>
                  <a:lnTo>
                    <a:pt x="400611" y="1602443"/>
                  </a:lnTo>
                  <a:lnTo>
                    <a:pt x="0" y="80122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9050" tIns="265983" rIns="289050" bIns="26598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>
                  <a:latin typeface="Century Gothic"/>
                  <a:cs typeface="Century Gothic"/>
                </a:rPr>
                <a:t>Open-ended design focus</a:t>
              </a:r>
              <a:endParaRPr lang="en-GB" sz="1400" kern="1200" dirty="0">
                <a:latin typeface="Century Gothic"/>
                <a:cs typeface="Century Gothic"/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>
              <a:off x="6126753" y="4183045"/>
              <a:ext cx="1866160" cy="1602443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2" name="Group 31"/>
          <p:cNvGrpSpPr/>
          <p:nvPr/>
        </p:nvGrpSpPr>
        <p:grpSpPr>
          <a:xfrm>
            <a:off x="1295400" y="3276600"/>
            <a:ext cx="3476696" cy="2488276"/>
            <a:chOff x="1309961" y="3300308"/>
            <a:chExt cx="3476696" cy="2488276"/>
          </a:xfrm>
        </p:grpSpPr>
        <p:sp>
          <p:nvSpPr>
            <p:cNvPr id="5" name="Freeform 4"/>
            <p:cNvSpPr/>
            <p:nvPr/>
          </p:nvSpPr>
          <p:spPr>
            <a:xfrm>
              <a:off x="2911278" y="4186141"/>
              <a:ext cx="1875379" cy="1602443"/>
            </a:xfrm>
            <a:custGeom>
              <a:avLst/>
              <a:gdLst>
                <a:gd name="connsiteX0" fmla="*/ 0 w 1875379"/>
                <a:gd name="connsiteY0" fmla="*/ 801222 h 1602443"/>
                <a:gd name="connsiteX1" fmla="*/ 400611 w 1875379"/>
                <a:gd name="connsiteY1" fmla="*/ 0 h 1602443"/>
                <a:gd name="connsiteX2" fmla="*/ 1474768 w 1875379"/>
                <a:gd name="connsiteY2" fmla="*/ 0 h 1602443"/>
                <a:gd name="connsiteX3" fmla="*/ 1875379 w 1875379"/>
                <a:gd name="connsiteY3" fmla="*/ 801222 h 1602443"/>
                <a:gd name="connsiteX4" fmla="*/ 1474768 w 1875379"/>
                <a:gd name="connsiteY4" fmla="*/ 1602443 h 1602443"/>
                <a:gd name="connsiteX5" fmla="*/ 400611 w 1875379"/>
                <a:gd name="connsiteY5" fmla="*/ 1602443 h 1602443"/>
                <a:gd name="connsiteX6" fmla="*/ 0 w 1875379"/>
                <a:gd name="connsiteY6" fmla="*/ 801222 h 160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5379" h="1602443">
                  <a:moveTo>
                    <a:pt x="0" y="801222"/>
                  </a:moveTo>
                  <a:lnTo>
                    <a:pt x="400611" y="0"/>
                  </a:lnTo>
                  <a:lnTo>
                    <a:pt x="1474768" y="0"/>
                  </a:lnTo>
                  <a:lnTo>
                    <a:pt x="1875379" y="801222"/>
                  </a:lnTo>
                  <a:lnTo>
                    <a:pt x="1474768" y="1602443"/>
                  </a:lnTo>
                  <a:lnTo>
                    <a:pt x="400611" y="1602443"/>
                  </a:lnTo>
                  <a:lnTo>
                    <a:pt x="0" y="80122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9819" tIns="265419" rIns="289818" bIns="26541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>
                  <a:latin typeface="Century Gothic"/>
                  <a:cs typeface="Century Gothic"/>
                </a:rPr>
                <a:t>Representative of STEM-related careers</a:t>
              </a:r>
              <a:endParaRPr lang="en-GB" sz="1400" kern="1200" dirty="0">
                <a:latin typeface="Century Gothic"/>
                <a:cs typeface="Century Gothic"/>
              </a:endParaRPr>
            </a:p>
          </p:txBody>
        </p:sp>
        <p:sp>
          <p:nvSpPr>
            <p:cNvPr id="7" name="Hexagon 6"/>
            <p:cNvSpPr/>
            <p:nvPr/>
          </p:nvSpPr>
          <p:spPr>
            <a:xfrm>
              <a:off x="1309961" y="3300308"/>
              <a:ext cx="1866160" cy="1602443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16000" b="-16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3" name="Group 32"/>
          <p:cNvGrpSpPr/>
          <p:nvPr/>
        </p:nvGrpSpPr>
        <p:grpSpPr>
          <a:xfrm>
            <a:off x="2895600" y="1524000"/>
            <a:ext cx="3472087" cy="2493434"/>
            <a:chOff x="2915888" y="1524000"/>
            <a:chExt cx="3472087" cy="2493434"/>
          </a:xfrm>
        </p:grpSpPr>
        <p:sp>
          <p:nvSpPr>
            <p:cNvPr id="13" name="Freeform 12"/>
            <p:cNvSpPr/>
            <p:nvPr/>
          </p:nvSpPr>
          <p:spPr>
            <a:xfrm>
              <a:off x="2915888" y="2414991"/>
              <a:ext cx="1866160" cy="1602443"/>
            </a:xfrm>
            <a:custGeom>
              <a:avLst/>
              <a:gdLst>
                <a:gd name="connsiteX0" fmla="*/ 0 w 1866160"/>
                <a:gd name="connsiteY0" fmla="*/ 801222 h 1602443"/>
                <a:gd name="connsiteX1" fmla="*/ 400611 w 1866160"/>
                <a:gd name="connsiteY1" fmla="*/ 0 h 1602443"/>
                <a:gd name="connsiteX2" fmla="*/ 1465549 w 1866160"/>
                <a:gd name="connsiteY2" fmla="*/ 0 h 1602443"/>
                <a:gd name="connsiteX3" fmla="*/ 1866160 w 1866160"/>
                <a:gd name="connsiteY3" fmla="*/ 801222 h 1602443"/>
                <a:gd name="connsiteX4" fmla="*/ 1465549 w 1866160"/>
                <a:gd name="connsiteY4" fmla="*/ 1602443 h 1602443"/>
                <a:gd name="connsiteX5" fmla="*/ 400611 w 1866160"/>
                <a:gd name="connsiteY5" fmla="*/ 1602443 h 1602443"/>
                <a:gd name="connsiteX6" fmla="*/ 0 w 1866160"/>
                <a:gd name="connsiteY6" fmla="*/ 801222 h 160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160" h="1602443">
                  <a:moveTo>
                    <a:pt x="0" y="801222"/>
                  </a:moveTo>
                  <a:lnTo>
                    <a:pt x="400611" y="0"/>
                  </a:lnTo>
                  <a:lnTo>
                    <a:pt x="1465549" y="0"/>
                  </a:lnTo>
                  <a:lnTo>
                    <a:pt x="1866160" y="801222"/>
                  </a:lnTo>
                  <a:lnTo>
                    <a:pt x="1465549" y="1602443"/>
                  </a:lnTo>
                  <a:lnTo>
                    <a:pt x="400611" y="1602443"/>
                  </a:lnTo>
                  <a:lnTo>
                    <a:pt x="0" y="80122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9050" tIns="265983" rIns="289050" bIns="26598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>
                  <a:latin typeface="Century Gothic"/>
                  <a:cs typeface="Century Gothic"/>
                </a:rPr>
                <a:t>10-12 week program</a:t>
              </a:r>
              <a:endParaRPr lang="en-GB" sz="1400" kern="1200" dirty="0">
                <a:latin typeface="Century Gothic"/>
                <a:cs typeface="Century Gothic"/>
              </a:endParaRPr>
            </a:p>
          </p:txBody>
        </p:sp>
        <p:sp>
          <p:nvSpPr>
            <p:cNvPr id="15" name="Hexagon 14"/>
            <p:cNvSpPr/>
            <p:nvPr/>
          </p:nvSpPr>
          <p:spPr>
            <a:xfrm>
              <a:off x="4521815" y="1524000"/>
              <a:ext cx="1866160" cy="1602443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t="-3000" b="-3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4" name="Group 33"/>
          <p:cNvGrpSpPr/>
          <p:nvPr/>
        </p:nvGrpSpPr>
        <p:grpSpPr>
          <a:xfrm>
            <a:off x="6096000" y="2438400"/>
            <a:ext cx="3472087" cy="2503237"/>
            <a:chOff x="6126753" y="2411380"/>
            <a:chExt cx="3472087" cy="2503237"/>
          </a:xfrm>
        </p:grpSpPr>
        <p:sp>
          <p:nvSpPr>
            <p:cNvPr id="17" name="Freeform 16"/>
            <p:cNvSpPr/>
            <p:nvPr/>
          </p:nvSpPr>
          <p:spPr>
            <a:xfrm>
              <a:off x="6126753" y="2411380"/>
              <a:ext cx="1866160" cy="1602443"/>
            </a:xfrm>
            <a:custGeom>
              <a:avLst/>
              <a:gdLst>
                <a:gd name="connsiteX0" fmla="*/ 0 w 1866160"/>
                <a:gd name="connsiteY0" fmla="*/ 801222 h 1602443"/>
                <a:gd name="connsiteX1" fmla="*/ 400611 w 1866160"/>
                <a:gd name="connsiteY1" fmla="*/ 0 h 1602443"/>
                <a:gd name="connsiteX2" fmla="*/ 1465549 w 1866160"/>
                <a:gd name="connsiteY2" fmla="*/ 0 h 1602443"/>
                <a:gd name="connsiteX3" fmla="*/ 1866160 w 1866160"/>
                <a:gd name="connsiteY3" fmla="*/ 801222 h 1602443"/>
                <a:gd name="connsiteX4" fmla="*/ 1465549 w 1866160"/>
                <a:gd name="connsiteY4" fmla="*/ 1602443 h 1602443"/>
                <a:gd name="connsiteX5" fmla="*/ 400611 w 1866160"/>
                <a:gd name="connsiteY5" fmla="*/ 1602443 h 1602443"/>
                <a:gd name="connsiteX6" fmla="*/ 0 w 1866160"/>
                <a:gd name="connsiteY6" fmla="*/ 801222 h 160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160" h="1602443">
                  <a:moveTo>
                    <a:pt x="0" y="801222"/>
                  </a:moveTo>
                  <a:lnTo>
                    <a:pt x="400611" y="0"/>
                  </a:lnTo>
                  <a:lnTo>
                    <a:pt x="1465549" y="0"/>
                  </a:lnTo>
                  <a:lnTo>
                    <a:pt x="1866160" y="801222"/>
                  </a:lnTo>
                  <a:lnTo>
                    <a:pt x="1465549" y="1602443"/>
                  </a:lnTo>
                  <a:lnTo>
                    <a:pt x="400611" y="1602443"/>
                  </a:lnTo>
                  <a:lnTo>
                    <a:pt x="0" y="80122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9050" tIns="265983" rIns="289050" bIns="26598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>
                  <a:latin typeface="Century Gothic"/>
                  <a:cs typeface="Century Gothic"/>
                </a:rPr>
                <a:t>Adaptable to different schools</a:t>
              </a:r>
              <a:endParaRPr lang="en-GB" sz="1400" kern="1200" dirty="0">
                <a:latin typeface="Century Gothic"/>
                <a:cs typeface="Century Gothic"/>
              </a:endParaRPr>
            </a:p>
          </p:txBody>
        </p:sp>
        <p:sp>
          <p:nvSpPr>
            <p:cNvPr id="19" name="Hexagon 18"/>
            <p:cNvSpPr/>
            <p:nvPr/>
          </p:nvSpPr>
          <p:spPr>
            <a:xfrm>
              <a:off x="7732680" y="3312174"/>
              <a:ext cx="1866160" cy="1602443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5" name="Group 34"/>
          <p:cNvGrpSpPr/>
          <p:nvPr/>
        </p:nvGrpSpPr>
        <p:grpSpPr>
          <a:xfrm>
            <a:off x="7729313" y="1524000"/>
            <a:ext cx="3472087" cy="2496530"/>
            <a:chOff x="7732680" y="1541025"/>
            <a:chExt cx="3472087" cy="2496530"/>
          </a:xfrm>
        </p:grpSpPr>
        <p:sp>
          <p:nvSpPr>
            <p:cNvPr id="21" name="Freeform 20"/>
            <p:cNvSpPr/>
            <p:nvPr/>
          </p:nvSpPr>
          <p:spPr>
            <a:xfrm>
              <a:off x="7732680" y="1541025"/>
              <a:ext cx="1866160" cy="1602443"/>
            </a:xfrm>
            <a:custGeom>
              <a:avLst/>
              <a:gdLst>
                <a:gd name="connsiteX0" fmla="*/ 0 w 1866160"/>
                <a:gd name="connsiteY0" fmla="*/ 801222 h 1602443"/>
                <a:gd name="connsiteX1" fmla="*/ 400611 w 1866160"/>
                <a:gd name="connsiteY1" fmla="*/ 0 h 1602443"/>
                <a:gd name="connsiteX2" fmla="*/ 1465549 w 1866160"/>
                <a:gd name="connsiteY2" fmla="*/ 0 h 1602443"/>
                <a:gd name="connsiteX3" fmla="*/ 1866160 w 1866160"/>
                <a:gd name="connsiteY3" fmla="*/ 801222 h 1602443"/>
                <a:gd name="connsiteX4" fmla="*/ 1465549 w 1866160"/>
                <a:gd name="connsiteY4" fmla="*/ 1602443 h 1602443"/>
                <a:gd name="connsiteX5" fmla="*/ 400611 w 1866160"/>
                <a:gd name="connsiteY5" fmla="*/ 1602443 h 1602443"/>
                <a:gd name="connsiteX6" fmla="*/ 0 w 1866160"/>
                <a:gd name="connsiteY6" fmla="*/ 801222 h 160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160" h="1602443">
                  <a:moveTo>
                    <a:pt x="0" y="801222"/>
                  </a:moveTo>
                  <a:lnTo>
                    <a:pt x="400611" y="0"/>
                  </a:lnTo>
                  <a:lnTo>
                    <a:pt x="1465549" y="0"/>
                  </a:lnTo>
                  <a:lnTo>
                    <a:pt x="1866160" y="801222"/>
                  </a:lnTo>
                  <a:lnTo>
                    <a:pt x="1465549" y="1602443"/>
                  </a:lnTo>
                  <a:lnTo>
                    <a:pt x="400611" y="1602443"/>
                  </a:lnTo>
                  <a:lnTo>
                    <a:pt x="0" y="80122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9050" tIns="265983" rIns="289050" bIns="26598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>
                  <a:latin typeface="Century Gothic"/>
                  <a:cs typeface="Century Gothic"/>
                </a:rPr>
                <a:t>Maps to one or more vocational qualifications</a:t>
              </a:r>
              <a:endParaRPr lang="en-GB" sz="1400" kern="1200" dirty="0">
                <a:latin typeface="Century Gothic"/>
                <a:cs typeface="Century Gothic"/>
              </a:endParaRPr>
            </a:p>
          </p:txBody>
        </p:sp>
        <p:sp>
          <p:nvSpPr>
            <p:cNvPr id="23" name="Hexagon 22"/>
            <p:cNvSpPr/>
            <p:nvPr/>
          </p:nvSpPr>
          <p:spPr>
            <a:xfrm>
              <a:off x="9338607" y="2435112"/>
              <a:ext cx="1866160" cy="1602443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6" name="Group 35"/>
          <p:cNvGrpSpPr/>
          <p:nvPr/>
        </p:nvGrpSpPr>
        <p:grpSpPr>
          <a:xfrm>
            <a:off x="7729313" y="4226095"/>
            <a:ext cx="3472087" cy="2479505"/>
            <a:chOff x="7732680" y="4203682"/>
            <a:chExt cx="3472087" cy="2479505"/>
          </a:xfrm>
        </p:grpSpPr>
        <p:sp>
          <p:nvSpPr>
            <p:cNvPr id="25" name="Freeform 24"/>
            <p:cNvSpPr/>
            <p:nvPr/>
          </p:nvSpPr>
          <p:spPr>
            <a:xfrm>
              <a:off x="9338607" y="4203682"/>
              <a:ext cx="1866160" cy="1602443"/>
            </a:xfrm>
            <a:custGeom>
              <a:avLst/>
              <a:gdLst>
                <a:gd name="connsiteX0" fmla="*/ 0 w 1866160"/>
                <a:gd name="connsiteY0" fmla="*/ 801222 h 1602443"/>
                <a:gd name="connsiteX1" fmla="*/ 400611 w 1866160"/>
                <a:gd name="connsiteY1" fmla="*/ 0 h 1602443"/>
                <a:gd name="connsiteX2" fmla="*/ 1465549 w 1866160"/>
                <a:gd name="connsiteY2" fmla="*/ 0 h 1602443"/>
                <a:gd name="connsiteX3" fmla="*/ 1866160 w 1866160"/>
                <a:gd name="connsiteY3" fmla="*/ 801222 h 1602443"/>
                <a:gd name="connsiteX4" fmla="*/ 1465549 w 1866160"/>
                <a:gd name="connsiteY4" fmla="*/ 1602443 h 1602443"/>
                <a:gd name="connsiteX5" fmla="*/ 400611 w 1866160"/>
                <a:gd name="connsiteY5" fmla="*/ 1602443 h 1602443"/>
                <a:gd name="connsiteX6" fmla="*/ 0 w 1866160"/>
                <a:gd name="connsiteY6" fmla="*/ 801222 h 1602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6160" h="1602443">
                  <a:moveTo>
                    <a:pt x="0" y="801222"/>
                  </a:moveTo>
                  <a:lnTo>
                    <a:pt x="400611" y="0"/>
                  </a:lnTo>
                  <a:lnTo>
                    <a:pt x="1465549" y="0"/>
                  </a:lnTo>
                  <a:lnTo>
                    <a:pt x="1866160" y="801222"/>
                  </a:lnTo>
                  <a:lnTo>
                    <a:pt x="1465549" y="1602443"/>
                  </a:lnTo>
                  <a:lnTo>
                    <a:pt x="400611" y="1602443"/>
                  </a:lnTo>
                  <a:lnTo>
                    <a:pt x="0" y="801222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89050" tIns="265983" rIns="289050" bIns="265983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kern="1200" dirty="0" smtClean="0">
                  <a:latin typeface="Century Gothic"/>
                  <a:cs typeface="Century Gothic"/>
                </a:rPr>
                <a:t>Flexible time commitments for ambassadors</a:t>
              </a:r>
              <a:endParaRPr lang="en-GB" sz="1400" kern="1200" dirty="0">
                <a:latin typeface="Century Gothic"/>
                <a:cs typeface="Century Gothic"/>
              </a:endParaRPr>
            </a:p>
          </p:txBody>
        </p:sp>
        <p:sp>
          <p:nvSpPr>
            <p:cNvPr id="27" name="Hexagon 26"/>
            <p:cNvSpPr/>
            <p:nvPr/>
          </p:nvSpPr>
          <p:spPr>
            <a:xfrm>
              <a:off x="7732680" y="5080744"/>
              <a:ext cx="1866160" cy="1602443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7000" r="-7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70110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044" y="671688"/>
            <a:ext cx="10193260" cy="981635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‘Build Your Own Digital Railway’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0206" y="1941982"/>
            <a:ext cx="3380394" cy="4001618"/>
          </a:xfrm>
        </p:spPr>
        <p:txBody>
          <a:bodyPr>
            <a:normAutofit/>
          </a:bodyPr>
          <a:lstStyle/>
          <a:p>
            <a:r>
              <a:rPr lang="en-US" sz="1600" dirty="0" smtClean="0">
                <a:latin typeface="Century Gothic"/>
                <a:cs typeface="Century Gothic"/>
              </a:rPr>
              <a:t>Explores 5 Phases of BIM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Students design their own ‘Digital Railway’ which will encompass the entire railway experience from stations to the trains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Brief kept open ended </a:t>
            </a:r>
          </a:p>
          <a:p>
            <a:r>
              <a:rPr lang="en-US" sz="1600" dirty="0" smtClean="0">
                <a:latin typeface="Century Gothic"/>
                <a:cs typeface="Century Gothic"/>
              </a:rPr>
              <a:t>Students provided with Crossrail information for inspiration</a:t>
            </a:r>
            <a:endParaRPr lang="en-US" sz="1600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44532" y="6146525"/>
            <a:ext cx="10420328" cy="570354"/>
            <a:chOff x="2060751" y="2769516"/>
            <a:chExt cx="14082233" cy="9368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3" b="9671" l="615" r="68462">
                          <a14:backgroundMark x1="64692" y1="5352" x2="64692" y2="5352"/>
                          <a14:backgroundMark x1="62769" y1="5164" x2="62769" y2="5164"/>
                          <a14:backgroundMark x1="60692" y1="5164" x2="60692" y2="5164"/>
                          <a14:backgroundMark x1="57692" y1="5164" x2="57692" y2="5164"/>
                          <a14:backgroundMark x1="56231" y1="5164" x2="56231" y2="5164"/>
                          <a14:backgroundMark x1="54000" y1="5164" x2="54000" y2="5164"/>
                          <a14:backgroundMark x1="52077" y1="5164" x2="52077" y2="5164"/>
                          <a14:backgroundMark x1="49615" y1="5352" x2="49615" y2="5352"/>
                          <a14:backgroundMark x1="48385" y1="5352" x2="48385" y2="5352"/>
                          <a14:backgroundMark x1="40692" y1="5164" x2="40692" y2="5164"/>
                          <a14:backgroundMark x1="43538" y1="5070" x2="43538" y2="5070"/>
                          <a14:backgroundMark x1="45462" y1="4977" x2="45462" y2="4977"/>
                          <a14:backgroundMark x1="38615" y1="5258" x2="38615" y2="5258"/>
                          <a14:backgroundMark x1="36385" y1="5164" x2="36385" y2="5164"/>
                          <a14:backgroundMark x1="33769" y1="5164" x2="33769" y2="5164"/>
                          <a14:backgroundMark x1="32385" y1="5164" x2="32385" y2="5164"/>
                          <a14:backgroundMark x1="30154" y1="5164" x2="30154" y2="5164"/>
                          <a14:backgroundMark x1="27846" y1="5070" x2="27846" y2="5070"/>
                          <a14:backgroundMark x1="26231" y1="5164" x2="26231" y2="5164"/>
                          <a14:backgroundMark x1="23538" y1="5164" x2="23538" y2="5164"/>
                          <a14:backgroundMark x1="18692" y1="5070" x2="18692" y2="5070"/>
                          <a14:backgroundMark x1="16615" y1="5070" x2="16615" y2="5070"/>
                          <a14:backgroundMark x1="13462" y1="5070" x2="13462" y2="5070"/>
                          <a14:backgroundMark x1="11692" y1="5070" x2="11692" y2="5070"/>
                          <a14:backgroundMark x1="10231" y1="4789" x2="10231" y2="4789"/>
                          <a14:backgroundMark x1="9308" y1="4789" x2="9308" y2="4789"/>
                          <a14:backgroundMark x1="19692" y1="4789" x2="19692" y2="4789"/>
                          <a14:backgroundMark x1="21846" y1="4883" x2="21846" y2="4883"/>
                        </a14:backgroundRemoval>
                      </a14:imgEffect>
                    </a14:imgLayer>
                  </a14:imgProps>
                </a:ext>
              </a:extLst>
            </a:blip>
            <a:srcRect l="44375" r="28090" b="89136"/>
            <a:stretch/>
          </p:blipFill>
          <p:spPr>
            <a:xfrm flipH="1">
              <a:off x="2060751" y="2791936"/>
              <a:ext cx="2056513" cy="9144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3800326" y="2769516"/>
              <a:ext cx="12342658" cy="932421"/>
              <a:chOff x="-150658" y="4368867"/>
              <a:chExt cx="12342658" cy="93242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33" b="9671" l="615" r="68462">
                            <a14:backgroundMark x1="64692" y1="5352" x2="64692" y2="5352"/>
                            <a14:backgroundMark x1="62769" y1="5164" x2="62769" y2="5164"/>
                            <a14:backgroundMark x1="60692" y1="5164" x2="60692" y2="5164"/>
                            <a14:backgroundMark x1="57692" y1="5164" x2="57692" y2="5164"/>
                            <a14:backgroundMark x1="56231" y1="5164" x2="56231" y2="5164"/>
                            <a14:backgroundMark x1="54000" y1="5164" x2="54000" y2="5164"/>
                            <a14:backgroundMark x1="52077" y1="5164" x2="52077" y2="5164"/>
                            <a14:backgroundMark x1="49615" y1="5352" x2="49615" y2="5352"/>
                            <a14:backgroundMark x1="48385" y1="5352" x2="48385" y2="5352"/>
                            <a14:backgroundMark x1="40692" y1="5164" x2="40692" y2="5164"/>
                            <a14:backgroundMark x1="43538" y1="5070" x2="43538" y2="5070"/>
                            <a14:backgroundMark x1="45462" y1="4977" x2="45462" y2="4977"/>
                            <a14:backgroundMark x1="38615" y1="5258" x2="38615" y2="5258"/>
                            <a14:backgroundMark x1="36385" y1="5164" x2="36385" y2="5164"/>
                            <a14:backgroundMark x1="33769" y1="5164" x2="33769" y2="5164"/>
                            <a14:backgroundMark x1="32385" y1="5164" x2="32385" y2="5164"/>
                            <a14:backgroundMark x1="30154" y1="5164" x2="30154" y2="5164"/>
                            <a14:backgroundMark x1="27846" y1="5070" x2="27846" y2="5070"/>
                            <a14:backgroundMark x1="26231" y1="5164" x2="26231" y2="5164"/>
                            <a14:backgroundMark x1="23538" y1="5164" x2="23538" y2="5164"/>
                            <a14:backgroundMark x1="18692" y1="5070" x2="18692" y2="5070"/>
                            <a14:backgroundMark x1="16615" y1="5070" x2="16615" y2="5070"/>
                            <a14:backgroundMark x1="13462" y1="5070" x2="13462" y2="5070"/>
                            <a14:backgroundMark x1="11692" y1="5070" x2="11692" y2="5070"/>
                            <a14:backgroundMark x1="10231" y1="4789" x2="10231" y2="4789"/>
                            <a14:backgroundMark x1="9308" y1="4789" x2="9308" y2="4789"/>
                            <a14:backgroundMark x1="19692" y1="4789" x2="19692" y2="4789"/>
                            <a14:backgroundMark x1="21846" y1="4883" x2="21846" y2="4883"/>
                          </a14:backgroundRemoval>
                        </a14:imgEffect>
                      </a14:imgLayer>
                    </a14:imgProps>
                  </a:ext>
                </a:extLst>
              </a:blip>
              <a:srcRect l="20774" r="28090" b="89136"/>
              <a:stretch/>
            </p:blipFill>
            <p:spPr>
              <a:xfrm flipH="1">
                <a:off x="-150658" y="4386888"/>
                <a:ext cx="3819144" cy="914400"/>
              </a:xfrm>
              <a:prstGeom prst="rect">
                <a:avLst/>
              </a:prstGeom>
            </p:spPr>
          </p:pic>
          <p:grpSp>
            <p:nvGrpSpPr>
              <p:cNvPr id="13" name="Group 12"/>
              <p:cNvGrpSpPr/>
              <p:nvPr/>
            </p:nvGrpSpPr>
            <p:grpSpPr>
              <a:xfrm>
                <a:off x="3334355" y="4368867"/>
                <a:ext cx="8857645" cy="921140"/>
                <a:chOff x="3334355" y="4384547"/>
                <a:chExt cx="8857645" cy="921140"/>
              </a:xfrm>
            </p:grpSpPr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20774" r="28090" b="89136"/>
                <a:stretch/>
              </p:blipFill>
              <p:spPr>
                <a:xfrm flipH="1">
                  <a:off x="3334355" y="4391287"/>
                  <a:ext cx="3819144" cy="914400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33" b="9671" l="615" r="68462">
                              <a14:backgroundMark x1="64692" y1="5352" x2="64692" y2="5352"/>
                              <a14:backgroundMark x1="62769" y1="5164" x2="62769" y2="5164"/>
                              <a14:backgroundMark x1="60692" y1="5164" x2="60692" y2="5164"/>
                              <a14:backgroundMark x1="57692" y1="5164" x2="57692" y2="5164"/>
                              <a14:backgroundMark x1="56231" y1="5164" x2="56231" y2="5164"/>
                              <a14:backgroundMark x1="54000" y1="5164" x2="54000" y2="5164"/>
                              <a14:backgroundMark x1="52077" y1="5164" x2="52077" y2="5164"/>
                              <a14:backgroundMark x1="49615" y1="5352" x2="49615" y2="5352"/>
                              <a14:backgroundMark x1="48385" y1="5352" x2="48385" y2="5352"/>
                              <a14:backgroundMark x1="40692" y1="5164" x2="40692" y2="5164"/>
                              <a14:backgroundMark x1="43538" y1="5070" x2="43538" y2="5070"/>
                              <a14:backgroundMark x1="45462" y1="4977" x2="45462" y2="4977"/>
                              <a14:backgroundMark x1="38615" y1="5258" x2="38615" y2="5258"/>
                              <a14:backgroundMark x1="36385" y1="5164" x2="36385" y2="5164"/>
                              <a14:backgroundMark x1="33769" y1="5164" x2="33769" y2="5164"/>
                              <a14:backgroundMark x1="32385" y1="5164" x2="32385" y2="5164"/>
                              <a14:backgroundMark x1="30154" y1="5164" x2="30154" y2="5164"/>
                              <a14:backgroundMark x1="27846" y1="5070" x2="27846" y2="5070"/>
                              <a14:backgroundMark x1="26231" y1="5164" x2="26231" y2="5164"/>
                              <a14:backgroundMark x1="23538" y1="5164" x2="23538" y2="5164"/>
                              <a14:backgroundMark x1="18692" y1="5070" x2="18692" y2="5070"/>
                              <a14:backgroundMark x1="16615" y1="5070" x2="16615" y2="5070"/>
                              <a14:backgroundMark x1="13462" y1="5070" x2="13462" y2="5070"/>
                              <a14:backgroundMark x1="11692" y1="5070" x2="11692" y2="5070"/>
                              <a14:backgroundMark x1="10231" y1="4789" x2="10231" y2="4789"/>
                              <a14:backgroundMark x1="9308" y1="4789" x2="9308" y2="4789"/>
                              <a14:backgroundMark x1="19692" y1="4789" x2="19692" y2="4789"/>
                              <a14:backgroundMark x1="21846" y1="4883" x2="21846" y2="488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r="28090" b="89136"/>
                <a:stretch/>
              </p:blipFill>
              <p:spPr>
                <a:xfrm flipH="1">
                  <a:off x="6843722" y="4384547"/>
                  <a:ext cx="5348278" cy="910596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6" name="Picture 15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2555" r="9522" b="6427"/>
          <a:stretch/>
        </p:blipFill>
        <p:spPr bwMode="auto">
          <a:xfrm>
            <a:off x="5054641" y="1676400"/>
            <a:ext cx="6603959" cy="4280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79738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al Proposal">
  <a:themeElements>
    <a:clrScheme name="Custom 8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C17A7C"/>
      </a:accent5>
      <a:accent6>
        <a:srgbClr val="82B5D6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Final Proposal.thmx</Template>
  <TotalTime>2300</TotalTime>
  <Words>684</Words>
  <Application>Microsoft Office PowerPoint</Application>
  <PresentationFormat>Widescreen</PresentationFormat>
  <Paragraphs>160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Franklin Gothic Book</vt:lpstr>
      <vt:lpstr>Final Proposal</vt:lpstr>
      <vt:lpstr>‘Build Your own Digital Railway’ Programme</vt:lpstr>
      <vt:lpstr>Presentation Overview</vt:lpstr>
      <vt:lpstr>Stem Education in the UK</vt:lpstr>
      <vt:lpstr>Overall Project Goal</vt:lpstr>
      <vt:lpstr>Observations</vt:lpstr>
      <vt:lpstr>Ambassador Interviews</vt:lpstr>
      <vt:lpstr>Stakeholder Interviews</vt:lpstr>
      <vt:lpstr>Initial Program Criteria</vt:lpstr>
      <vt:lpstr>‘Build Your Own Digital Railway’</vt:lpstr>
      <vt:lpstr>Learning Outcomes and Qualifications</vt:lpstr>
      <vt:lpstr>PowerPoint Presentation</vt:lpstr>
      <vt:lpstr>Final Criteria and Program Overview</vt:lpstr>
      <vt:lpstr>Supporting Documents</vt:lpstr>
      <vt:lpstr>Teacher Delivery Handbook</vt:lpstr>
      <vt:lpstr>Mentor Handbook</vt:lpstr>
      <vt:lpstr>Student Resource Guide</vt:lpstr>
      <vt:lpstr>Construction Guide</vt:lpstr>
      <vt:lpstr>Recommendations</vt:lpstr>
      <vt:lpstr>Acknowledgements 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Lizzie Fitch</dc:creator>
  <cp:lastModifiedBy>Jordan</cp:lastModifiedBy>
  <cp:revision>119</cp:revision>
  <cp:lastPrinted>2015-04-26T11:51:26Z</cp:lastPrinted>
  <dcterms:created xsi:type="dcterms:W3CDTF">2015-02-11T21:46:52Z</dcterms:created>
  <dcterms:modified xsi:type="dcterms:W3CDTF">2015-04-30T18:39:06Z</dcterms:modified>
</cp:coreProperties>
</file>