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92" r:id="rId3"/>
    <p:sldId id="303" r:id="rId4"/>
    <p:sldId id="294" r:id="rId5"/>
    <p:sldId id="270" r:id="rId6"/>
    <p:sldId id="275" r:id="rId7"/>
    <p:sldId id="271" r:id="rId8"/>
    <p:sldId id="296" r:id="rId9"/>
    <p:sldId id="297" r:id="rId10"/>
    <p:sldId id="306" r:id="rId11"/>
    <p:sldId id="307" r:id="rId12"/>
    <p:sldId id="308" r:id="rId13"/>
    <p:sldId id="309" r:id="rId14"/>
    <p:sldId id="283" r:id="rId15"/>
    <p:sldId id="298" r:id="rId16"/>
    <p:sldId id="264" r:id="rId17"/>
    <p:sldId id="265" r:id="rId18"/>
    <p:sldId id="266" r:id="rId19"/>
    <p:sldId id="267" r:id="rId20"/>
    <p:sldId id="269" r:id="rId21"/>
    <p:sldId id="268" r:id="rId22"/>
    <p:sldId id="285" r:id="rId23"/>
    <p:sldId id="257" r:id="rId24"/>
    <p:sldId id="310" r:id="rId25"/>
    <p:sldId id="272" r:id="rId26"/>
    <p:sldId id="301" r:id="rId27"/>
    <p:sldId id="277" r:id="rId28"/>
    <p:sldId id="278" r:id="rId29"/>
    <p:sldId id="273" r:id="rId30"/>
    <p:sldId id="286" r:id="rId31"/>
    <p:sldId id="287" r:id="rId32"/>
    <p:sldId id="279" r:id="rId33"/>
    <p:sldId id="280" r:id="rId34"/>
    <p:sldId id="281" r:id="rId35"/>
    <p:sldId id="282" r:id="rId36"/>
    <p:sldId id="311" r:id="rId37"/>
    <p:sldId id="300" r:id="rId38"/>
    <p:sldId id="312" r:id="rId39"/>
    <p:sldId id="274" r:id="rId40"/>
    <p:sldId id="262" r:id="rId41"/>
    <p:sldId id="288" r:id="rId42"/>
    <p:sldId id="313" r:id="rId43"/>
    <p:sldId id="314" r:id="rId44"/>
    <p:sldId id="289" r:id="rId45"/>
    <p:sldId id="290" r:id="rId46"/>
    <p:sldId id="29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F49"/>
    <a:srgbClr val="C2E59B"/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0053" autoAdjust="0"/>
  </p:normalViewPr>
  <p:slideViewPr>
    <p:cSldViewPr>
      <p:cViewPr varScale="1">
        <p:scale>
          <a:sx n="67" d="100"/>
          <a:sy n="67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7E381-0D71-4295-A52E-97E96A516D9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B4F4F-9DFE-40C6-8393-B554A3B581AC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/>
        </a:p>
      </dgm:t>
    </dgm:pt>
    <dgm:pt modelId="{A23288A0-6C56-4E94-B963-1B81EFBD889B}" type="parTrans" cxnId="{FD5A5590-FE41-4A60-B406-ABA7A2BA70AF}">
      <dgm:prSet/>
      <dgm:spPr/>
      <dgm:t>
        <a:bodyPr/>
        <a:lstStyle/>
        <a:p>
          <a:endParaRPr lang="en-US" sz="2200"/>
        </a:p>
      </dgm:t>
    </dgm:pt>
    <dgm:pt modelId="{EF2D03B6-3982-49AA-8B2F-0E43D5606697}" type="sibTrans" cxnId="{FD5A5590-FE41-4A60-B406-ABA7A2BA70AF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FDC533D3-DE89-4CC1-BF55-CAFF7CC39E57}">
      <dgm:prSet phldrT="[Text]" custT="1"/>
      <dgm:spPr>
        <a:solidFill>
          <a:srgbClr val="92D050"/>
        </a:solidFill>
      </dgm:spPr>
      <dgm:t>
        <a:bodyPr/>
        <a:lstStyle/>
        <a:p>
          <a:pPr algn="l"/>
          <a:endParaRPr lang="en-US" sz="2200" dirty="0">
            <a:solidFill>
              <a:schemeClr val="tx1"/>
            </a:solidFill>
          </a:endParaRPr>
        </a:p>
      </dgm:t>
    </dgm:pt>
    <dgm:pt modelId="{4CCAE414-BD33-4756-B256-51D3793FC5E5}" type="parTrans" cxnId="{A19729DB-838F-42CA-B97E-B3D192606DE5}">
      <dgm:prSet/>
      <dgm:spPr/>
      <dgm:t>
        <a:bodyPr/>
        <a:lstStyle/>
        <a:p>
          <a:endParaRPr lang="en-US" sz="2200"/>
        </a:p>
      </dgm:t>
    </dgm:pt>
    <dgm:pt modelId="{F1550F75-B4B7-4687-B815-5895B4C84094}" type="sibTrans" cxnId="{A19729DB-838F-42CA-B97E-B3D192606DE5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17C167C8-6A1D-4DB4-8623-F350447B3048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 dirty="0">
            <a:solidFill>
              <a:schemeClr val="tx1"/>
            </a:solidFill>
          </a:endParaRPr>
        </a:p>
      </dgm:t>
    </dgm:pt>
    <dgm:pt modelId="{49D43C53-F25B-49C4-B869-066FC7E5E553}" type="parTrans" cxnId="{6316776B-7452-4D6C-990B-7F8FD04E71E6}">
      <dgm:prSet/>
      <dgm:spPr/>
      <dgm:t>
        <a:bodyPr/>
        <a:lstStyle/>
        <a:p>
          <a:endParaRPr lang="en-US" sz="2200"/>
        </a:p>
      </dgm:t>
    </dgm:pt>
    <dgm:pt modelId="{AE7557C9-FD11-4964-B1BA-6A51A3A01737}" type="sibTrans" cxnId="{6316776B-7452-4D6C-990B-7F8FD04E71E6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E938DF8B-5D9F-4BF1-8101-FF71E26E7F94}">
      <dgm:prSet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/>
        </a:p>
      </dgm:t>
    </dgm:pt>
    <dgm:pt modelId="{1B6B9769-6584-4B52-B389-8B50F06575B0}" type="parTrans" cxnId="{BBCFC014-1733-4469-9E16-04EEFE1EDA22}">
      <dgm:prSet/>
      <dgm:spPr/>
      <dgm:t>
        <a:bodyPr/>
        <a:lstStyle/>
        <a:p>
          <a:endParaRPr lang="en-US" sz="2200"/>
        </a:p>
      </dgm:t>
    </dgm:pt>
    <dgm:pt modelId="{6D9B1824-86D9-4E9B-B2D3-4C2897A4FAC4}" type="sibTrans" cxnId="{BBCFC014-1733-4469-9E16-04EEFE1EDA22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7B1B0887-4494-44AF-ADF6-7C793AE3F7F6}">
      <dgm:prSet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/>
        </a:p>
      </dgm:t>
    </dgm:pt>
    <dgm:pt modelId="{D8B6203E-7D2A-48B8-AF7A-49DFFF50924B}" type="parTrans" cxnId="{49F23488-1B3D-4D5A-AC0B-E956F760A523}">
      <dgm:prSet/>
      <dgm:spPr/>
      <dgm:t>
        <a:bodyPr/>
        <a:lstStyle/>
        <a:p>
          <a:endParaRPr lang="en-US" sz="2200"/>
        </a:p>
      </dgm:t>
    </dgm:pt>
    <dgm:pt modelId="{5AD65A1D-76C8-41CF-8433-CB0C593617D8}" type="sibTrans" cxnId="{49F23488-1B3D-4D5A-AC0B-E956F760A523}">
      <dgm:prSet/>
      <dgm:spPr/>
      <dgm:t>
        <a:bodyPr/>
        <a:lstStyle/>
        <a:p>
          <a:endParaRPr lang="en-US" sz="2200"/>
        </a:p>
      </dgm:t>
    </dgm:pt>
    <dgm:pt modelId="{F86B2C32-0659-4D9F-8493-EEBF37C31D03}" type="pres">
      <dgm:prSet presAssocID="{BA57E381-0D71-4295-A52E-97E96A516D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48AB8-5DE0-461B-952B-6C06888DE138}" type="pres">
      <dgm:prSet presAssocID="{BA57E381-0D71-4295-A52E-97E96A516D9C}" presName="dummyMaxCanvas" presStyleCnt="0">
        <dgm:presLayoutVars/>
      </dgm:prSet>
      <dgm:spPr/>
    </dgm:pt>
    <dgm:pt modelId="{4778E403-BB63-433D-8D96-95F01A29DE53}" type="pres">
      <dgm:prSet presAssocID="{BA57E381-0D71-4295-A52E-97E96A516D9C}" presName="FiveNodes_1" presStyleLbl="node1" presStyleIdx="0" presStyleCnt="5" custScaleX="97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C105-A480-47A6-8195-D79561652297}" type="pres">
      <dgm:prSet presAssocID="{BA57E381-0D71-4295-A52E-97E96A516D9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59B04-DE0C-42CD-97E3-104DB882DDDB}" type="pres">
      <dgm:prSet presAssocID="{BA57E381-0D71-4295-A52E-97E96A516D9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B4233-3278-4DFD-A861-139A2E9F6982}" type="pres">
      <dgm:prSet presAssocID="{BA57E381-0D71-4295-A52E-97E96A516D9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C0E47-4B66-4AB6-B681-50CAFFA55AB2}" type="pres">
      <dgm:prSet presAssocID="{BA57E381-0D71-4295-A52E-97E96A516D9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2D15-DB4B-41AC-8241-9D3EF9FF284E}" type="pres">
      <dgm:prSet presAssocID="{BA57E381-0D71-4295-A52E-97E96A516D9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CD52-380D-44C2-AA4D-18E2DF4D9B7A}" type="pres">
      <dgm:prSet presAssocID="{BA57E381-0D71-4295-A52E-97E96A516D9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97D39-CE86-4947-8F1B-BB7C0AE9AB8D}" type="pres">
      <dgm:prSet presAssocID="{BA57E381-0D71-4295-A52E-97E96A516D9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DFFF2-562F-4727-9DAA-49EDF447AC8D}" type="pres">
      <dgm:prSet presAssocID="{BA57E381-0D71-4295-A52E-97E96A516D9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AD1CF-6274-4512-A63F-35CB8C4339FD}" type="pres">
      <dgm:prSet presAssocID="{BA57E381-0D71-4295-A52E-97E96A516D9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789B6-99CA-4F4D-8DFC-9A15807E2AEA}" type="pres">
      <dgm:prSet presAssocID="{BA57E381-0D71-4295-A52E-97E96A516D9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1F365-13D4-4036-A817-9653974797E7}" type="pres">
      <dgm:prSet presAssocID="{BA57E381-0D71-4295-A52E-97E96A516D9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A372F-9806-456E-8168-5B07E7738C82}" type="pres">
      <dgm:prSet presAssocID="{BA57E381-0D71-4295-A52E-97E96A516D9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72961-0F3C-435B-B1AA-583C16F8C30E}" type="pres">
      <dgm:prSet presAssocID="{BA57E381-0D71-4295-A52E-97E96A516D9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FC014-1733-4469-9E16-04EEFE1EDA22}" srcId="{BA57E381-0D71-4295-A52E-97E96A516D9C}" destId="{E938DF8B-5D9F-4BF1-8101-FF71E26E7F94}" srcOrd="3" destOrd="0" parTransId="{1B6B9769-6584-4B52-B389-8B50F06575B0}" sibTransId="{6D9B1824-86D9-4E9B-B2D3-4C2897A4FAC4}"/>
    <dgm:cxn modelId="{654AD5FA-F84E-45CA-8ED0-3F62F449CB46}" type="presOf" srcId="{FDC533D3-DE89-4CC1-BF55-CAFF7CC39E57}" destId="{59FAD1CF-6274-4512-A63F-35CB8C4339FD}" srcOrd="1" destOrd="0" presId="urn:microsoft.com/office/officeart/2005/8/layout/vProcess5"/>
    <dgm:cxn modelId="{2B592E00-97AC-4A01-B5E8-C0F819168DF7}" type="presOf" srcId="{AE7557C9-FD11-4964-B1BA-6A51A3A01737}" destId="{2424CD52-380D-44C2-AA4D-18E2DF4D9B7A}" srcOrd="0" destOrd="0" presId="urn:microsoft.com/office/officeart/2005/8/layout/vProcess5"/>
    <dgm:cxn modelId="{E0023CEA-DE47-48D3-B9FF-2D49124C6979}" type="presOf" srcId="{17C167C8-6A1D-4DB4-8623-F350447B3048}" destId="{323789B6-99CA-4F4D-8DFC-9A15807E2AEA}" srcOrd="1" destOrd="0" presId="urn:microsoft.com/office/officeart/2005/8/layout/vProcess5"/>
    <dgm:cxn modelId="{A3D71CFA-46B2-4FA6-ABE3-30AAA8CBDB59}" type="presOf" srcId="{E938DF8B-5D9F-4BF1-8101-FF71E26E7F94}" destId="{0DEA372F-9806-456E-8168-5B07E7738C82}" srcOrd="1" destOrd="0" presId="urn:microsoft.com/office/officeart/2005/8/layout/vProcess5"/>
    <dgm:cxn modelId="{514B09CE-C978-48D9-87DC-6FAE10B932E2}" type="presOf" srcId="{499B4F4F-9DFE-40C6-8393-B554A3B581AC}" destId="{4A459B04-DE0C-42CD-97E3-104DB882DDDB}" srcOrd="0" destOrd="0" presId="urn:microsoft.com/office/officeart/2005/8/layout/vProcess5"/>
    <dgm:cxn modelId="{A19729DB-838F-42CA-B97E-B3D192606DE5}" srcId="{BA57E381-0D71-4295-A52E-97E96A516D9C}" destId="{FDC533D3-DE89-4CC1-BF55-CAFF7CC39E57}" srcOrd="0" destOrd="0" parTransId="{4CCAE414-BD33-4756-B256-51D3793FC5E5}" sibTransId="{F1550F75-B4B7-4687-B815-5895B4C84094}"/>
    <dgm:cxn modelId="{3EF758AE-FCE5-4AC1-8235-5632159B8A6C}" type="presOf" srcId="{FDC533D3-DE89-4CC1-BF55-CAFF7CC39E57}" destId="{4778E403-BB63-433D-8D96-95F01A29DE53}" srcOrd="0" destOrd="0" presId="urn:microsoft.com/office/officeart/2005/8/layout/vProcess5"/>
    <dgm:cxn modelId="{77064CEE-4781-4FE8-8CB3-22933B29000E}" type="presOf" srcId="{BA57E381-0D71-4295-A52E-97E96A516D9C}" destId="{F86B2C32-0659-4D9F-8493-EEBF37C31D03}" srcOrd="0" destOrd="0" presId="urn:microsoft.com/office/officeart/2005/8/layout/vProcess5"/>
    <dgm:cxn modelId="{7306D7E7-0F16-4533-8314-B16DCCE655D6}" type="presOf" srcId="{6D9B1824-86D9-4E9B-B2D3-4C2897A4FAC4}" destId="{7A4DFFF2-562F-4727-9DAA-49EDF447AC8D}" srcOrd="0" destOrd="0" presId="urn:microsoft.com/office/officeart/2005/8/layout/vProcess5"/>
    <dgm:cxn modelId="{6316776B-7452-4D6C-990B-7F8FD04E71E6}" srcId="{BA57E381-0D71-4295-A52E-97E96A516D9C}" destId="{17C167C8-6A1D-4DB4-8623-F350447B3048}" srcOrd="1" destOrd="0" parTransId="{49D43C53-F25B-49C4-B869-066FC7E5E553}" sibTransId="{AE7557C9-FD11-4964-B1BA-6A51A3A01737}"/>
    <dgm:cxn modelId="{C0656DAB-978E-4884-AC8A-2781A60917ED}" type="presOf" srcId="{7B1B0887-4494-44AF-ADF6-7C793AE3F7F6}" destId="{37F72961-0F3C-435B-B1AA-583C16F8C30E}" srcOrd="1" destOrd="0" presId="urn:microsoft.com/office/officeart/2005/8/layout/vProcess5"/>
    <dgm:cxn modelId="{D0D0CD98-CA62-4A0A-AF64-777B090D2293}" type="presOf" srcId="{EF2D03B6-3982-49AA-8B2F-0E43D5606697}" destId="{43A97D39-CE86-4947-8F1B-BB7C0AE9AB8D}" srcOrd="0" destOrd="0" presId="urn:microsoft.com/office/officeart/2005/8/layout/vProcess5"/>
    <dgm:cxn modelId="{E24C6713-93A8-4BA9-A998-9B2867174E4D}" type="presOf" srcId="{7B1B0887-4494-44AF-ADF6-7C793AE3F7F6}" destId="{A97C0E47-4B66-4AB6-B681-50CAFFA55AB2}" srcOrd="0" destOrd="0" presId="urn:microsoft.com/office/officeart/2005/8/layout/vProcess5"/>
    <dgm:cxn modelId="{49F23488-1B3D-4D5A-AC0B-E956F760A523}" srcId="{BA57E381-0D71-4295-A52E-97E96A516D9C}" destId="{7B1B0887-4494-44AF-ADF6-7C793AE3F7F6}" srcOrd="4" destOrd="0" parTransId="{D8B6203E-7D2A-48B8-AF7A-49DFFF50924B}" sibTransId="{5AD65A1D-76C8-41CF-8433-CB0C593617D8}"/>
    <dgm:cxn modelId="{FD5A5590-FE41-4A60-B406-ABA7A2BA70AF}" srcId="{BA57E381-0D71-4295-A52E-97E96A516D9C}" destId="{499B4F4F-9DFE-40C6-8393-B554A3B581AC}" srcOrd="2" destOrd="0" parTransId="{A23288A0-6C56-4E94-B963-1B81EFBD889B}" sibTransId="{EF2D03B6-3982-49AA-8B2F-0E43D5606697}"/>
    <dgm:cxn modelId="{1E33E5E3-11D9-43A0-BC1F-43673F1CEFB6}" type="presOf" srcId="{17C167C8-6A1D-4DB4-8623-F350447B3048}" destId="{8DE1C105-A480-47A6-8195-D79561652297}" srcOrd="0" destOrd="0" presId="urn:microsoft.com/office/officeart/2005/8/layout/vProcess5"/>
    <dgm:cxn modelId="{6A99D78E-5633-46C8-A42C-E5E763361959}" type="presOf" srcId="{E938DF8B-5D9F-4BF1-8101-FF71E26E7F94}" destId="{CA4B4233-3278-4DFD-A861-139A2E9F6982}" srcOrd="0" destOrd="0" presId="urn:microsoft.com/office/officeart/2005/8/layout/vProcess5"/>
    <dgm:cxn modelId="{F35C50E2-02C4-4E39-A4BB-C9D4C2E5992A}" type="presOf" srcId="{499B4F4F-9DFE-40C6-8393-B554A3B581AC}" destId="{93C1F365-13D4-4036-A817-9653974797E7}" srcOrd="1" destOrd="0" presId="urn:microsoft.com/office/officeart/2005/8/layout/vProcess5"/>
    <dgm:cxn modelId="{DC6029FD-244D-4A40-8853-0EAA578E1F41}" type="presOf" srcId="{F1550F75-B4B7-4687-B815-5895B4C84094}" destId="{A28C2D15-DB4B-41AC-8241-9D3EF9FF284E}" srcOrd="0" destOrd="0" presId="urn:microsoft.com/office/officeart/2005/8/layout/vProcess5"/>
    <dgm:cxn modelId="{57256338-567A-49ED-8FEA-4D17D899450D}" type="presParOf" srcId="{F86B2C32-0659-4D9F-8493-EEBF37C31D03}" destId="{D5248AB8-5DE0-461B-952B-6C06888DE138}" srcOrd="0" destOrd="0" presId="urn:microsoft.com/office/officeart/2005/8/layout/vProcess5"/>
    <dgm:cxn modelId="{DDE85785-B3A5-443B-803D-EE4A534BE000}" type="presParOf" srcId="{F86B2C32-0659-4D9F-8493-EEBF37C31D03}" destId="{4778E403-BB63-433D-8D96-95F01A29DE53}" srcOrd="1" destOrd="0" presId="urn:microsoft.com/office/officeart/2005/8/layout/vProcess5"/>
    <dgm:cxn modelId="{C3694528-4189-43E4-81C9-DFC59935BE84}" type="presParOf" srcId="{F86B2C32-0659-4D9F-8493-EEBF37C31D03}" destId="{8DE1C105-A480-47A6-8195-D79561652297}" srcOrd="2" destOrd="0" presId="urn:microsoft.com/office/officeart/2005/8/layout/vProcess5"/>
    <dgm:cxn modelId="{BE813509-B0A5-4C21-B717-FBA944ECFE75}" type="presParOf" srcId="{F86B2C32-0659-4D9F-8493-EEBF37C31D03}" destId="{4A459B04-DE0C-42CD-97E3-104DB882DDDB}" srcOrd="3" destOrd="0" presId="urn:microsoft.com/office/officeart/2005/8/layout/vProcess5"/>
    <dgm:cxn modelId="{9F3CCB75-B5D0-4C13-9FD8-6F8924C6E53C}" type="presParOf" srcId="{F86B2C32-0659-4D9F-8493-EEBF37C31D03}" destId="{CA4B4233-3278-4DFD-A861-139A2E9F6982}" srcOrd="4" destOrd="0" presId="urn:microsoft.com/office/officeart/2005/8/layout/vProcess5"/>
    <dgm:cxn modelId="{45939768-B535-4FBD-86E0-E1287FB5FA0B}" type="presParOf" srcId="{F86B2C32-0659-4D9F-8493-EEBF37C31D03}" destId="{A97C0E47-4B66-4AB6-B681-50CAFFA55AB2}" srcOrd="5" destOrd="0" presId="urn:microsoft.com/office/officeart/2005/8/layout/vProcess5"/>
    <dgm:cxn modelId="{DD93EE2D-0228-45D1-9621-10C218DA1AA8}" type="presParOf" srcId="{F86B2C32-0659-4D9F-8493-EEBF37C31D03}" destId="{A28C2D15-DB4B-41AC-8241-9D3EF9FF284E}" srcOrd="6" destOrd="0" presId="urn:microsoft.com/office/officeart/2005/8/layout/vProcess5"/>
    <dgm:cxn modelId="{ED647268-DAB6-43D0-BB5E-E30E8FC98C70}" type="presParOf" srcId="{F86B2C32-0659-4D9F-8493-EEBF37C31D03}" destId="{2424CD52-380D-44C2-AA4D-18E2DF4D9B7A}" srcOrd="7" destOrd="0" presId="urn:microsoft.com/office/officeart/2005/8/layout/vProcess5"/>
    <dgm:cxn modelId="{4ADE24B8-F1C5-4E10-81C3-ADC1057E1779}" type="presParOf" srcId="{F86B2C32-0659-4D9F-8493-EEBF37C31D03}" destId="{43A97D39-CE86-4947-8F1B-BB7C0AE9AB8D}" srcOrd="8" destOrd="0" presId="urn:microsoft.com/office/officeart/2005/8/layout/vProcess5"/>
    <dgm:cxn modelId="{195FAE13-8525-4653-B469-A0504E133D0B}" type="presParOf" srcId="{F86B2C32-0659-4D9F-8493-EEBF37C31D03}" destId="{7A4DFFF2-562F-4727-9DAA-49EDF447AC8D}" srcOrd="9" destOrd="0" presId="urn:microsoft.com/office/officeart/2005/8/layout/vProcess5"/>
    <dgm:cxn modelId="{A2656C9A-CA9E-4FBE-AEE3-E806B875BAFF}" type="presParOf" srcId="{F86B2C32-0659-4D9F-8493-EEBF37C31D03}" destId="{59FAD1CF-6274-4512-A63F-35CB8C4339FD}" srcOrd="10" destOrd="0" presId="urn:microsoft.com/office/officeart/2005/8/layout/vProcess5"/>
    <dgm:cxn modelId="{3AD54297-970D-460A-BDE4-685C948FBDFF}" type="presParOf" srcId="{F86B2C32-0659-4D9F-8493-EEBF37C31D03}" destId="{323789B6-99CA-4F4D-8DFC-9A15807E2AEA}" srcOrd="11" destOrd="0" presId="urn:microsoft.com/office/officeart/2005/8/layout/vProcess5"/>
    <dgm:cxn modelId="{8F6DE3B7-7358-4C4D-8DEA-8454C2F39DD7}" type="presParOf" srcId="{F86B2C32-0659-4D9F-8493-EEBF37C31D03}" destId="{93C1F365-13D4-4036-A817-9653974797E7}" srcOrd="12" destOrd="0" presId="urn:microsoft.com/office/officeart/2005/8/layout/vProcess5"/>
    <dgm:cxn modelId="{8B1A523D-CED1-4223-8F9D-3724AB08A514}" type="presParOf" srcId="{F86B2C32-0659-4D9F-8493-EEBF37C31D03}" destId="{0DEA372F-9806-456E-8168-5B07E7738C82}" srcOrd="13" destOrd="0" presId="urn:microsoft.com/office/officeart/2005/8/layout/vProcess5"/>
    <dgm:cxn modelId="{0CCFB726-1E82-4D94-9BB4-2CD546F708DA}" type="presParOf" srcId="{F86B2C32-0659-4D9F-8493-EEBF37C31D03}" destId="{37F72961-0F3C-435B-B1AA-583C16F8C3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7E381-0D71-4295-A52E-97E96A516D9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B4F4F-9DFE-40C6-8393-B554A3B581AC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/>
        </a:p>
      </dgm:t>
    </dgm:pt>
    <dgm:pt modelId="{A23288A0-6C56-4E94-B963-1B81EFBD889B}" type="parTrans" cxnId="{FD5A5590-FE41-4A60-B406-ABA7A2BA70AF}">
      <dgm:prSet/>
      <dgm:spPr/>
      <dgm:t>
        <a:bodyPr/>
        <a:lstStyle/>
        <a:p>
          <a:endParaRPr lang="en-US" sz="2200"/>
        </a:p>
      </dgm:t>
    </dgm:pt>
    <dgm:pt modelId="{EF2D03B6-3982-49AA-8B2F-0E43D5606697}" type="sibTrans" cxnId="{FD5A5590-FE41-4A60-B406-ABA7A2BA70AF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FDC533D3-DE89-4CC1-BF55-CAFF7CC39E57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pPr algn="l"/>
          <a:endParaRPr lang="en-US" sz="2200" dirty="0">
            <a:solidFill>
              <a:schemeClr val="tx1"/>
            </a:solidFill>
          </a:endParaRPr>
        </a:p>
      </dgm:t>
    </dgm:pt>
    <dgm:pt modelId="{4CCAE414-BD33-4756-B256-51D3793FC5E5}" type="parTrans" cxnId="{A19729DB-838F-42CA-B97E-B3D192606DE5}">
      <dgm:prSet/>
      <dgm:spPr/>
      <dgm:t>
        <a:bodyPr/>
        <a:lstStyle/>
        <a:p>
          <a:endParaRPr lang="en-US" sz="2200"/>
        </a:p>
      </dgm:t>
    </dgm:pt>
    <dgm:pt modelId="{F1550F75-B4B7-4687-B815-5895B4C84094}" type="sibTrans" cxnId="{A19729DB-838F-42CA-B97E-B3D192606DE5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17C167C8-6A1D-4DB4-8623-F350447B3048}">
      <dgm:prSet phldrT="[Text]" custT="1"/>
      <dgm:spPr>
        <a:solidFill>
          <a:srgbClr val="92D050"/>
        </a:solidFill>
      </dgm:spPr>
      <dgm:t>
        <a:bodyPr/>
        <a:lstStyle/>
        <a:p>
          <a:endParaRPr lang="en-US" sz="2200" dirty="0">
            <a:solidFill>
              <a:schemeClr val="tx1"/>
            </a:solidFill>
          </a:endParaRPr>
        </a:p>
      </dgm:t>
    </dgm:pt>
    <dgm:pt modelId="{49D43C53-F25B-49C4-B869-066FC7E5E553}" type="parTrans" cxnId="{6316776B-7452-4D6C-990B-7F8FD04E71E6}">
      <dgm:prSet/>
      <dgm:spPr/>
      <dgm:t>
        <a:bodyPr/>
        <a:lstStyle/>
        <a:p>
          <a:endParaRPr lang="en-US" sz="2200"/>
        </a:p>
      </dgm:t>
    </dgm:pt>
    <dgm:pt modelId="{AE7557C9-FD11-4964-B1BA-6A51A3A01737}" type="sibTrans" cxnId="{6316776B-7452-4D6C-990B-7F8FD04E71E6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E938DF8B-5D9F-4BF1-8101-FF71E26E7F94}">
      <dgm:prSet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/>
        </a:p>
      </dgm:t>
    </dgm:pt>
    <dgm:pt modelId="{1B6B9769-6584-4B52-B389-8B50F06575B0}" type="parTrans" cxnId="{BBCFC014-1733-4469-9E16-04EEFE1EDA22}">
      <dgm:prSet/>
      <dgm:spPr/>
      <dgm:t>
        <a:bodyPr/>
        <a:lstStyle/>
        <a:p>
          <a:endParaRPr lang="en-US" sz="2200"/>
        </a:p>
      </dgm:t>
    </dgm:pt>
    <dgm:pt modelId="{6D9B1824-86D9-4E9B-B2D3-4C2897A4FAC4}" type="sibTrans" cxnId="{BBCFC014-1733-4469-9E16-04EEFE1EDA22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7B1B0887-4494-44AF-ADF6-7C793AE3F7F6}">
      <dgm:prSet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/>
        </a:p>
      </dgm:t>
    </dgm:pt>
    <dgm:pt modelId="{D8B6203E-7D2A-48B8-AF7A-49DFFF50924B}" type="parTrans" cxnId="{49F23488-1B3D-4D5A-AC0B-E956F760A523}">
      <dgm:prSet/>
      <dgm:spPr/>
      <dgm:t>
        <a:bodyPr/>
        <a:lstStyle/>
        <a:p>
          <a:endParaRPr lang="en-US" sz="2200"/>
        </a:p>
      </dgm:t>
    </dgm:pt>
    <dgm:pt modelId="{5AD65A1D-76C8-41CF-8433-CB0C593617D8}" type="sibTrans" cxnId="{49F23488-1B3D-4D5A-AC0B-E956F760A523}">
      <dgm:prSet/>
      <dgm:spPr/>
      <dgm:t>
        <a:bodyPr/>
        <a:lstStyle/>
        <a:p>
          <a:endParaRPr lang="en-US" sz="2200"/>
        </a:p>
      </dgm:t>
    </dgm:pt>
    <dgm:pt modelId="{F86B2C32-0659-4D9F-8493-EEBF37C31D03}" type="pres">
      <dgm:prSet presAssocID="{BA57E381-0D71-4295-A52E-97E96A516D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48AB8-5DE0-461B-952B-6C06888DE138}" type="pres">
      <dgm:prSet presAssocID="{BA57E381-0D71-4295-A52E-97E96A516D9C}" presName="dummyMaxCanvas" presStyleCnt="0">
        <dgm:presLayoutVars/>
      </dgm:prSet>
      <dgm:spPr/>
    </dgm:pt>
    <dgm:pt modelId="{4778E403-BB63-433D-8D96-95F01A29DE53}" type="pres">
      <dgm:prSet presAssocID="{BA57E381-0D71-4295-A52E-97E96A516D9C}" presName="FiveNodes_1" presStyleLbl="node1" presStyleIdx="0" presStyleCnt="5" custScaleX="97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C105-A480-47A6-8195-D79561652297}" type="pres">
      <dgm:prSet presAssocID="{BA57E381-0D71-4295-A52E-97E96A516D9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59B04-DE0C-42CD-97E3-104DB882DDDB}" type="pres">
      <dgm:prSet presAssocID="{BA57E381-0D71-4295-A52E-97E96A516D9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B4233-3278-4DFD-A861-139A2E9F6982}" type="pres">
      <dgm:prSet presAssocID="{BA57E381-0D71-4295-A52E-97E96A516D9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C0E47-4B66-4AB6-B681-50CAFFA55AB2}" type="pres">
      <dgm:prSet presAssocID="{BA57E381-0D71-4295-A52E-97E96A516D9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2D15-DB4B-41AC-8241-9D3EF9FF284E}" type="pres">
      <dgm:prSet presAssocID="{BA57E381-0D71-4295-A52E-97E96A516D9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CD52-380D-44C2-AA4D-18E2DF4D9B7A}" type="pres">
      <dgm:prSet presAssocID="{BA57E381-0D71-4295-A52E-97E96A516D9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97D39-CE86-4947-8F1B-BB7C0AE9AB8D}" type="pres">
      <dgm:prSet presAssocID="{BA57E381-0D71-4295-A52E-97E96A516D9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DFFF2-562F-4727-9DAA-49EDF447AC8D}" type="pres">
      <dgm:prSet presAssocID="{BA57E381-0D71-4295-A52E-97E96A516D9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AD1CF-6274-4512-A63F-35CB8C4339FD}" type="pres">
      <dgm:prSet presAssocID="{BA57E381-0D71-4295-A52E-97E96A516D9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789B6-99CA-4F4D-8DFC-9A15807E2AEA}" type="pres">
      <dgm:prSet presAssocID="{BA57E381-0D71-4295-A52E-97E96A516D9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1F365-13D4-4036-A817-9653974797E7}" type="pres">
      <dgm:prSet presAssocID="{BA57E381-0D71-4295-A52E-97E96A516D9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A372F-9806-456E-8168-5B07E7738C82}" type="pres">
      <dgm:prSet presAssocID="{BA57E381-0D71-4295-A52E-97E96A516D9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72961-0F3C-435B-B1AA-583C16F8C30E}" type="pres">
      <dgm:prSet presAssocID="{BA57E381-0D71-4295-A52E-97E96A516D9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FC014-1733-4469-9E16-04EEFE1EDA22}" srcId="{BA57E381-0D71-4295-A52E-97E96A516D9C}" destId="{E938DF8B-5D9F-4BF1-8101-FF71E26E7F94}" srcOrd="3" destOrd="0" parTransId="{1B6B9769-6584-4B52-B389-8B50F06575B0}" sibTransId="{6D9B1824-86D9-4E9B-B2D3-4C2897A4FAC4}"/>
    <dgm:cxn modelId="{C98511D0-C755-417B-B9B8-60C1B47291EC}" type="presOf" srcId="{499B4F4F-9DFE-40C6-8393-B554A3B581AC}" destId="{93C1F365-13D4-4036-A817-9653974797E7}" srcOrd="1" destOrd="0" presId="urn:microsoft.com/office/officeart/2005/8/layout/vProcess5"/>
    <dgm:cxn modelId="{89C5D4B0-46AD-4627-BE06-727C88932F8D}" type="presOf" srcId="{7B1B0887-4494-44AF-ADF6-7C793AE3F7F6}" destId="{37F72961-0F3C-435B-B1AA-583C16F8C30E}" srcOrd="1" destOrd="0" presId="urn:microsoft.com/office/officeart/2005/8/layout/vProcess5"/>
    <dgm:cxn modelId="{6FAC2AF6-24D5-4107-87D9-64D7B56A4A29}" type="presOf" srcId="{F1550F75-B4B7-4687-B815-5895B4C84094}" destId="{A28C2D15-DB4B-41AC-8241-9D3EF9FF284E}" srcOrd="0" destOrd="0" presId="urn:microsoft.com/office/officeart/2005/8/layout/vProcess5"/>
    <dgm:cxn modelId="{FD2B7DDB-3694-4454-B5E8-9B0CDA055455}" type="presOf" srcId="{E938DF8B-5D9F-4BF1-8101-FF71E26E7F94}" destId="{CA4B4233-3278-4DFD-A861-139A2E9F6982}" srcOrd="0" destOrd="0" presId="urn:microsoft.com/office/officeart/2005/8/layout/vProcess5"/>
    <dgm:cxn modelId="{F4AE459D-1EE2-4281-ABB9-56B334E7E4E0}" type="presOf" srcId="{AE7557C9-FD11-4964-B1BA-6A51A3A01737}" destId="{2424CD52-380D-44C2-AA4D-18E2DF4D9B7A}" srcOrd="0" destOrd="0" presId="urn:microsoft.com/office/officeart/2005/8/layout/vProcess5"/>
    <dgm:cxn modelId="{E29619C2-93D7-4389-A17E-DA3F827BE683}" type="presOf" srcId="{17C167C8-6A1D-4DB4-8623-F350447B3048}" destId="{8DE1C105-A480-47A6-8195-D79561652297}" srcOrd="0" destOrd="0" presId="urn:microsoft.com/office/officeart/2005/8/layout/vProcess5"/>
    <dgm:cxn modelId="{A19729DB-838F-42CA-B97E-B3D192606DE5}" srcId="{BA57E381-0D71-4295-A52E-97E96A516D9C}" destId="{FDC533D3-DE89-4CC1-BF55-CAFF7CC39E57}" srcOrd="0" destOrd="0" parTransId="{4CCAE414-BD33-4756-B256-51D3793FC5E5}" sibTransId="{F1550F75-B4B7-4687-B815-5895B4C84094}"/>
    <dgm:cxn modelId="{2E09FF83-4F6E-44E8-9237-FBBAC0600B8E}" type="presOf" srcId="{FDC533D3-DE89-4CC1-BF55-CAFF7CC39E57}" destId="{4778E403-BB63-433D-8D96-95F01A29DE53}" srcOrd="0" destOrd="0" presId="urn:microsoft.com/office/officeart/2005/8/layout/vProcess5"/>
    <dgm:cxn modelId="{77C4B379-2BC1-4A29-BA15-0E2EAF6B7161}" type="presOf" srcId="{7B1B0887-4494-44AF-ADF6-7C793AE3F7F6}" destId="{A97C0E47-4B66-4AB6-B681-50CAFFA55AB2}" srcOrd="0" destOrd="0" presId="urn:microsoft.com/office/officeart/2005/8/layout/vProcess5"/>
    <dgm:cxn modelId="{6316776B-7452-4D6C-990B-7F8FD04E71E6}" srcId="{BA57E381-0D71-4295-A52E-97E96A516D9C}" destId="{17C167C8-6A1D-4DB4-8623-F350447B3048}" srcOrd="1" destOrd="0" parTransId="{49D43C53-F25B-49C4-B869-066FC7E5E553}" sibTransId="{AE7557C9-FD11-4964-B1BA-6A51A3A01737}"/>
    <dgm:cxn modelId="{A350DB48-F726-4F2E-BBFD-D2F23FA44932}" type="presOf" srcId="{BA57E381-0D71-4295-A52E-97E96A516D9C}" destId="{F86B2C32-0659-4D9F-8493-EEBF37C31D03}" srcOrd="0" destOrd="0" presId="urn:microsoft.com/office/officeart/2005/8/layout/vProcess5"/>
    <dgm:cxn modelId="{EF47928C-7022-49A8-ACAE-E7F493D4D619}" type="presOf" srcId="{E938DF8B-5D9F-4BF1-8101-FF71E26E7F94}" destId="{0DEA372F-9806-456E-8168-5B07E7738C82}" srcOrd="1" destOrd="0" presId="urn:microsoft.com/office/officeart/2005/8/layout/vProcess5"/>
    <dgm:cxn modelId="{5F706849-41AD-4ABC-9CF5-006B99B37E71}" type="presOf" srcId="{17C167C8-6A1D-4DB4-8623-F350447B3048}" destId="{323789B6-99CA-4F4D-8DFC-9A15807E2AEA}" srcOrd="1" destOrd="0" presId="urn:microsoft.com/office/officeart/2005/8/layout/vProcess5"/>
    <dgm:cxn modelId="{D6A29360-9F63-4978-A1C6-412E5B742EA3}" type="presOf" srcId="{EF2D03B6-3982-49AA-8B2F-0E43D5606697}" destId="{43A97D39-CE86-4947-8F1B-BB7C0AE9AB8D}" srcOrd="0" destOrd="0" presId="urn:microsoft.com/office/officeart/2005/8/layout/vProcess5"/>
    <dgm:cxn modelId="{49F23488-1B3D-4D5A-AC0B-E956F760A523}" srcId="{BA57E381-0D71-4295-A52E-97E96A516D9C}" destId="{7B1B0887-4494-44AF-ADF6-7C793AE3F7F6}" srcOrd="4" destOrd="0" parTransId="{D8B6203E-7D2A-48B8-AF7A-49DFFF50924B}" sibTransId="{5AD65A1D-76C8-41CF-8433-CB0C593617D8}"/>
    <dgm:cxn modelId="{FD5A5590-FE41-4A60-B406-ABA7A2BA70AF}" srcId="{BA57E381-0D71-4295-A52E-97E96A516D9C}" destId="{499B4F4F-9DFE-40C6-8393-B554A3B581AC}" srcOrd="2" destOrd="0" parTransId="{A23288A0-6C56-4E94-B963-1B81EFBD889B}" sibTransId="{EF2D03B6-3982-49AA-8B2F-0E43D5606697}"/>
    <dgm:cxn modelId="{725801F9-2C35-4921-8842-C90FEA11D1FC}" type="presOf" srcId="{6D9B1824-86D9-4E9B-B2D3-4C2897A4FAC4}" destId="{7A4DFFF2-562F-4727-9DAA-49EDF447AC8D}" srcOrd="0" destOrd="0" presId="urn:microsoft.com/office/officeart/2005/8/layout/vProcess5"/>
    <dgm:cxn modelId="{F9789378-D06F-4F9C-B3C0-2357ECC74E16}" type="presOf" srcId="{499B4F4F-9DFE-40C6-8393-B554A3B581AC}" destId="{4A459B04-DE0C-42CD-97E3-104DB882DDDB}" srcOrd="0" destOrd="0" presId="urn:microsoft.com/office/officeart/2005/8/layout/vProcess5"/>
    <dgm:cxn modelId="{9EB64A25-1AC9-41FE-880C-D0CCDADC5FB9}" type="presOf" srcId="{FDC533D3-DE89-4CC1-BF55-CAFF7CC39E57}" destId="{59FAD1CF-6274-4512-A63F-35CB8C4339FD}" srcOrd="1" destOrd="0" presId="urn:microsoft.com/office/officeart/2005/8/layout/vProcess5"/>
    <dgm:cxn modelId="{B9E15045-14DA-433A-8A63-659EA52A1991}" type="presParOf" srcId="{F86B2C32-0659-4D9F-8493-EEBF37C31D03}" destId="{D5248AB8-5DE0-461B-952B-6C06888DE138}" srcOrd="0" destOrd="0" presId="urn:microsoft.com/office/officeart/2005/8/layout/vProcess5"/>
    <dgm:cxn modelId="{B5AA00CC-0C0B-4D81-B59E-2F30E9B3A5DB}" type="presParOf" srcId="{F86B2C32-0659-4D9F-8493-EEBF37C31D03}" destId="{4778E403-BB63-433D-8D96-95F01A29DE53}" srcOrd="1" destOrd="0" presId="urn:microsoft.com/office/officeart/2005/8/layout/vProcess5"/>
    <dgm:cxn modelId="{C6BA0663-F890-4A2A-9D4C-E389D154B045}" type="presParOf" srcId="{F86B2C32-0659-4D9F-8493-EEBF37C31D03}" destId="{8DE1C105-A480-47A6-8195-D79561652297}" srcOrd="2" destOrd="0" presId="urn:microsoft.com/office/officeart/2005/8/layout/vProcess5"/>
    <dgm:cxn modelId="{683DACE3-BB7E-4AA1-BD4C-E04940B69F46}" type="presParOf" srcId="{F86B2C32-0659-4D9F-8493-EEBF37C31D03}" destId="{4A459B04-DE0C-42CD-97E3-104DB882DDDB}" srcOrd="3" destOrd="0" presId="urn:microsoft.com/office/officeart/2005/8/layout/vProcess5"/>
    <dgm:cxn modelId="{99AD5A13-36E1-403F-ADCC-56ACEF4495DF}" type="presParOf" srcId="{F86B2C32-0659-4D9F-8493-EEBF37C31D03}" destId="{CA4B4233-3278-4DFD-A861-139A2E9F6982}" srcOrd="4" destOrd="0" presId="urn:microsoft.com/office/officeart/2005/8/layout/vProcess5"/>
    <dgm:cxn modelId="{CCFF5AC9-18CC-44FA-8DCB-79C76E441427}" type="presParOf" srcId="{F86B2C32-0659-4D9F-8493-EEBF37C31D03}" destId="{A97C0E47-4B66-4AB6-B681-50CAFFA55AB2}" srcOrd="5" destOrd="0" presId="urn:microsoft.com/office/officeart/2005/8/layout/vProcess5"/>
    <dgm:cxn modelId="{34782EE1-ECBE-484C-97A3-85FD706964E4}" type="presParOf" srcId="{F86B2C32-0659-4D9F-8493-EEBF37C31D03}" destId="{A28C2D15-DB4B-41AC-8241-9D3EF9FF284E}" srcOrd="6" destOrd="0" presId="urn:microsoft.com/office/officeart/2005/8/layout/vProcess5"/>
    <dgm:cxn modelId="{07D52A86-715F-4651-802B-BF17D0346C60}" type="presParOf" srcId="{F86B2C32-0659-4D9F-8493-EEBF37C31D03}" destId="{2424CD52-380D-44C2-AA4D-18E2DF4D9B7A}" srcOrd="7" destOrd="0" presId="urn:microsoft.com/office/officeart/2005/8/layout/vProcess5"/>
    <dgm:cxn modelId="{20096380-A78D-4771-AAC3-BF97871A26D7}" type="presParOf" srcId="{F86B2C32-0659-4D9F-8493-EEBF37C31D03}" destId="{43A97D39-CE86-4947-8F1B-BB7C0AE9AB8D}" srcOrd="8" destOrd="0" presId="urn:microsoft.com/office/officeart/2005/8/layout/vProcess5"/>
    <dgm:cxn modelId="{C7FEF114-02C5-4040-98C4-EA138B65FCD0}" type="presParOf" srcId="{F86B2C32-0659-4D9F-8493-EEBF37C31D03}" destId="{7A4DFFF2-562F-4727-9DAA-49EDF447AC8D}" srcOrd="9" destOrd="0" presId="urn:microsoft.com/office/officeart/2005/8/layout/vProcess5"/>
    <dgm:cxn modelId="{5591283C-787B-4CB2-AA79-ED6C2D655B33}" type="presParOf" srcId="{F86B2C32-0659-4D9F-8493-EEBF37C31D03}" destId="{59FAD1CF-6274-4512-A63F-35CB8C4339FD}" srcOrd="10" destOrd="0" presId="urn:microsoft.com/office/officeart/2005/8/layout/vProcess5"/>
    <dgm:cxn modelId="{E583D961-25FD-47FF-927B-FBA12B211B11}" type="presParOf" srcId="{F86B2C32-0659-4D9F-8493-EEBF37C31D03}" destId="{323789B6-99CA-4F4D-8DFC-9A15807E2AEA}" srcOrd="11" destOrd="0" presId="urn:microsoft.com/office/officeart/2005/8/layout/vProcess5"/>
    <dgm:cxn modelId="{C6BFC629-0AE4-4260-B54A-B736890E58A6}" type="presParOf" srcId="{F86B2C32-0659-4D9F-8493-EEBF37C31D03}" destId="{93C1F365-13D4-4036-A817-9653974797E7}" srcOrd="12" destOrd="0" presId="urn:microsoft.com/office/officeart/2005/8/layout/vProcess5"/>
    <dgm:cxn modelId="{47686A0C-496C-4825-89EC-06D7C958133B}" type="presParOf" srcId="{F86B2C32-0659-4D9F-8493-EEBF37C31D03}" destId="{0DEA372F-9806-456E-8168-5B07E7738C82}" srcOrd="13" destOrd="0" presId="urn:microsoft.com/office/officeart/2005/8/layout/vProcess5"/>
    <dgm:cxn modelId="{A31C3957-8225-4809-97CD-DA6881C8438F}" type="presParOf" srcId="{F86B2C32-0659-4D9F-8493-EEBF37C31D03}" destId="{37F72961-0F3C-435B-B1AA-583C16F8C3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7E381-0D71-4295-A52E-97E96A516D9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B4F4F-9DFE-40C6-8393-B554A3B581AC}">
      <dgm:prSet phldrT="[Text]" custT="1"/>
      <dgm:spPr>
        <a:solidFill>
          <a:srgbClr val="92D050"/>
        </a:solidFill>
      </dgm:spPr>
      <dgm:t>
        <a:bodyPr/>
        <a:lstStyle/>
        <a:p>
          <a:endParaRPr lang="en-US" sz="2200" dirty="0"/>
        </a:p>
      </dgm:t>
    </dgm:pt>
    <dgm:pt modelId="{A23288A0-6C56-4E94-B963-1B81EFBD889B}" type="parTrans" cxnId="{FD5A5590-FE41-4A60-B406-ABA7A2BA70AF}">
      <dgm:prSet/>
      <dgm:spPr/>
      <dgm:t>
        <a:bodyPr/>
        <a:lstStyle/>
        <a:p>
          <a:endParaRPr lang="en-US" sz="2200"/>
        </a:p>
      </dgm:t>
    </dgm:pt>
    <dgm:pt modelId="{EF2D03B6-3982-49AA-8B2F-0E43D5606697}" type="sibTrans" cxnId="{FD5A5590-FE41-4A60-B406-ABA7A2BA70AF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 dirty="0"/>
        </a:p>
      </dgm:t>
    </dgm:pt>
    <dgm:pt modelId="{FDC533D3-DE89-4CC1-BF55-CAFF7CC39E57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pPr algn="l"/>
          <a:endParaRPr lang="en-US" sz="2200" dirty="0">
            <a:solidFill>
              <a:schemeClr val="tx1"/>
            </a:solidFill>
          </a:endParaRPr>
        </a:p>
      </dgm:t>
    </dgm:pt>
    <dgm:pt modelId="{4CCAE414-BD33-4756-B256-51D3793FC5E5}" type="parTrans" cxnId="{A19729DB-838F-42CA-B97E-B3D192606DE5}">
      <dgm:prSet/>
      <dgm:spPr/>
      <dgm:t>
        <a:bodyPr/>
        <a:lstStyle/>
        <a:p>
          <a:endParaRPr lang="en-US" sz="2200"/>
        </a:p>
      </dgm:t>
    </dgm:pt>
    <dgm:pt modelId="{F1550F75-B4B7-4687-B815-5895B4C84094}" type="sibTrans" cxnId="{A19729DB-838F-42CA-B97E-B3D192606DE5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 dirty="0"/>
        </a:p>
      </dgm:t>
    </dgm:pt>
    <dgm:pt modelId="{17C167C8-6A1D-4DB4-8623-F350447B3048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 dirty="0">
            <a:solidFill>
              <a:schemeClr val="tx1"/>
            </a:solidFill>
          </a:endParaRPr>
        </a:p>
      </dgm:t>
    </dgm:pt>
    <dgm:pt modelId="{49D43C53-F25B-49C4-B869-066FC7E5E553}" type="parTrans" cxnId="{6316776B-7452-4D6C-990B-7F8FD04E71E6}">
      <dgm:prSet/>
      <dgm:spPr/>
      <dgm:t>
        <a:bodyPr/>
        <a:lstStyle/>
        <a:p>
          <a:endParaRPr lang="en-US" sz="2200"/>
        </a:p>
      </dgm:t>
    </dgm:pt>
    <dgm:pt modelId="{AE7557C9-FD11-4964-B1BA-6A51A3A01737}" type="sibTrans" cxnId="{6316776B-7452-4D6C-990B-7F8FD04E71E6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 dirty="0"/>
        </a:p>
      </dgm:t>
    </dgm:pt>
    <dgm:pt modelId="{E938DF8B-5D9F-4BF1-8101-FF71E26E7F94}">
      <dgm:prSet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 dirty="0"/>
        </a:p>
      </dgm:t>
    </dgm:pt>
    <dgm:pt modelId="{1B6B9769-6584-4B52-B389-8B50F06575B0}" type="parTrans" cxnId="{BBCFC014-1733-4469-9E16-04EEFE1EDA22}">
      <dgm:prSet/>
      <dgm:spPr/>
      <dgm:t>
        <a:bodyPr/>
        <a:lstStyle/>
        <a:p>
          <a:endParaRPr lang="en-US" sz="2200"/>
        </a:p>
      </dgm:t>
    </dgm:pt>
    <dgm:pt modelId="{6D9B1824-86D9-4E9B-B2D3-4C2897A4FAC4}" type="sibTrans" cxnId="{BBCFC014-1733-4469-9E16-04EEFE1EDA22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 dirty="0"/>
        </a:p>
      </dgm:t>
    </dgm:pt>
    <dgm:pt modelId="{7B1B0887-4494-44AF-ADF6-7C793AE3F7F6}">
      <dgm:prSet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 dirty="0"/>
        </a:p>
      </dgm:t>
    </dgm:pt>
    <dgm:pt modelId="{D8B6203E-7D2A-48B8-AF7A-49DFFF50924B}" type="parTrans" cxnId="{49F23488-1B3D-4D5A-AC0B-E956F760A523}">
      <dgm:prSet/>
      <dgm:spPr/>
      <dgm:t>
        <a:bodyPr/>
        <a:lstStyle/>
        <a:p>
          <a:endParaRPr lang="en-US" sz="2200"/>
        </a:p>
      </dgm:t>
    </dgm:pt>
    <dgm:pt modelId="{5AD65A1D-76C8-41CF-8433-CB0C593617D8}" type="sibTrans" cxnId="{49F23488-1B3D-4D5A-AC0B-E956F760A523}">
      <dgm:prSet/>
      <dgm:spPr/>
      <dgm:t>
        <a:bodyPr/>
        <a:lstStyle/>
        <a:p>
          <a:endParaRPr lang="en-US" sz="2200"/>
        </a:p>
      </dgm:t>
    </dgm:pt>
    <dgm:pt modelId="{F86B2C32-0659-4D9F-8493-EEBF37C31D03}" type="pres">
      <dgm:prSet presAssocID="{BA57E381-0D71-4295-A52E-97E96A516D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48AB8-5DE0-461B-952B-6C06888DE138}" type="pres">
      <dgm:prSet presAssocID="{BA57E381-0D71-4295-A52E-97E96A516D9C}" presName="dummyMaxCanvas" presStyleCnt="0">
        <dgm:presLayoutVars/>
      </dgm:prSet>
      <dgm:spPr/>
    </dgm:pt>
    <dgm:pt modelId="{4778E403-BB63-433D-8D96-95F01A29DE53}" type="pres">
      <dgm:prSet presAssocID="{BA57E381-0D71-4295-A52E-97E96A516D9C}" presName="FiveNodes_1" presStyleLbl="node1" presStyleIdx="0" presStyleCnt="5" custScaleX="97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C105-A480-47A6-8195-D79561652297}" type="pres">
      <dgm:prSet presAssocID="{BA57E381-0D71-4295-A52E-97E96A516D9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59B04-DE0C-42CD-97E3-104DB882DDDB}" type="pres">
      <dgm:prSet presAssocID="{BA57E381-0D71-4295-A52E-97E96A516D9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B4233-3278-4DFD-A861-139A2E9F6982}" type="pres">
      <dgm:prSet presAssocID="{BA57E381-0D71-4295-A52E-97E96A516D9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C0E47-4B66-4AB6-B681-50CAFFA55AB2}" type="pres">
      <dgm:prSet presAssocID="{BA57E381-0D71-4295-A52E-97E96A516D9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2D15-DB4B-41AC-8241-9D3EF9FF284E}" type="pres">
      <dgm:prSet presAssocID="{BA57E381-0D71-4295-A52E-97E96A516D9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CD52-380D-44C2-AA4D-18E2DF4D9B7A}" type="pres">
      <dgm:prSet presAssocID="{BA57E381-0D71-4295-A52E-97E96A516D9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97D39-CE86-4947-8F1B-BB7C0AE9AB8D}" type="pres">
      <dgm:prSet presAssocID="{BA57E381-0D71-4295-A52E-97E96A516D9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DFFF2-562F-4727-9DAA-49EDF447AC8D}" type="pres">
      <dgm:prSet presAssocID="{BA57E381-0D71-4295-A52E-97E96A516D9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AD1CF-6274-4512-A63F-35CB8C4339FD}" type="pres">
      <dgm:prSet presAssocID="{BA57E381-0D71-4295-A52E-97E96A516D9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789B6-99CA-4F4D-8DFC-9A15807E2AEA}" type="pres">
      <dgm:prSet presAssocID="{BA57E381-0D71-4295-A52E-97E96A516D9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1F365-13D4-4036-A817-9653974797E7}" type="pres">
      <dgm:prSet presAssocID="{BA57E381-0D71-4295-A52E-97E96A516D9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A372F-9806-456E-8168-5B07E7738C82}" type="pres">
      <dgm:prSet presAssocID="{BA57E381-0D71-4295-A52E-97E96A516D9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72961-0F3C-435B-B1AA-583C16F8C30E}" type="pres">
      <dgm:prSet presAssocID="{BA57E381-0D71-4295-A52E-97E96A516D9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FC014-1733-4469-9E16-04EEFE1EDA22}" srcId="{BA57E381-0D71-4295-A52E-97E96A516D9C}" destId="{E938DF8B-5D9F-4BF1-8101-FF71E26E7F94}" srcOrd="3" destOrd="0" parTransId="{1B6B9769-6584-4B52-B389-8B50F06575B0}" sibTransId="{6D9B1824-86D9-4E9B-B2D3-4C2897A4FAC4}"/>
    <dgm:cxn modelId="{49170A7F-9B04-44A4-AB6A-8C4CEEE957FC}" type="presOf" srcId="{17C167C8-6A1D-4DB4-8623-F350447B3048}" destId="{323789B6-99CA-4F4D-8DFC-9A15807E2AEA}" srcOrd="1" destOrd="0" presId="urn:microsoft.com/office/officeart/2005/8/layout/vProcess5"/>
    <dgm:cxn modelId="{D27B4757-EB7D-46BA-B0B6-3B2B0055528D}" type="presOf" srcId="{E938DF8B-5D9F-4BF1-8101-FF71E26E7F94}" destId="{0DEA372F-9806-456E-8168-5B07E7738C82}" srcOrd="1" destOrd="0" presId="urn:microsoft.com/office/officeart/2005/8/layout/vProcess5"/>
    <dgm:cxn modelId="{982FD906-61F0-4353-A908-AFB66576039E}" type="presOf" srcId="{E938DF8B-5D9F-4BF1-8101-FF71E26E7F94}" destId="{CA4B4233-3278-4DFD-A861-139A2E9F6982}" srcOrd="0" destOrd="0" presId="urn:microsoft.com/office/officeart/2005/8/layout/vProcess5"/>
    <dgm:cxn modelId="{0CA94BB5-B8D3-430B-B9C3-300C29E6B04A}" type="presOf" srcId="{FDC533D3-DE89-4CC1-BF55-CAFF7CC39E57}" destId="{59FAD1CF-6274-4512-A63F-35CB8C4339FD}" srcOrd="1" destOrd="0" presId="urn:microsoft.com/office/officeart/2005/8/layout/vProcess5"/>
    <dgm:cxn modelId="{A19729DB-838F-42CA-B97E-B3D192606DE5}" srcId="{BA57E381-0D71-4295-A52E-97E96A516D9C}" destId="{FDC533D3-DE89-4CC1-BF55-CAFF7CC39E57}" srcOrd="0" destOrd="0" parTransId="{4CCAE414-BD33-4756-B256-51D3793FC5E5}" sibTransId="{F1550F75-B4B7-4687-B815-5895B4C84094}"/>
    <dgm:cxn modelId="{3C5C9AD9-736B-42CC-83B4-12FED92BB0B5}" type="presOf" srcId="{7B1B0887-4494-44AF-ADF6-7C793AE3F7F6}" destId="{A97C0E47-4B66-4AB6-B681-50CAFFA55AB2}" srcOrd="0" destOrd="0" presId="urn:microsoft.com/office/officeart/2005/8/layout/vProcess5"/>
    <dgm:cxn modelId="{849D6D64-34BA-4D7E-A4B0-948960291013}" type="presOf" srcId="{FDC533D3-DE89-4CC1-BF55-CAFF7CC39E57}" destId="{4778E403-BB63-433D-8D96-95F01A29DE53}" srcOrd="0" destOrd="0" presId="urn:microsoft.com/office/officeart/2005/8/layout/vProcess5"/>
    <dgm:cxn modelId="{6655A07B-53BA-41DE-9DD0-6805E394DD46}" type="presOf" srcId="{499B4F4F-9DFE-40C6-8393-B554A3B581AC}" destId="{4A459B04-DE0C-42CD-97E3-104DB882DDDB}" srcOrd="0" destOrd="0" presId="urn:microsoft.com/office/officeart/2005/8/layout/vProcess5"/>
    <dgm:cxn modelId="{5D6553B6-C680-4716-84C3-56F8C602EA10}" type="presOf" srcId="{BA57E381-0D71-4295-A52E-97E96A516D9C}" destId="{F86B2C32-0659-4D9F-8493-EEBF37C31D03}" srcOrd="0" destOrd="0" presId="urn:microsoft.com/office/officeart/2005/8/layout/vProcess5"/>
    <dgm:cxn modelId="{0E789F12-0F03-4B75-B1EF-ED743197BF45}" type="presOf" srcId="{499B4F4F-9DFE-40C6-8393-B554A3B581AC}" destId="{93C1F365-13D4-4036-A817-9653974797E7}" srcOrd="1" destOrd="0" presId="urn:microsoft.com/office/officeart/2005/8/layout/vProcess5"/>
    <dgm:cxn modelId="{6316776B-7452-4D6C-990B-7F8FD04E71E6}" srcId="{BA57E381-0D71-4295-A52E-97E96A516D9C}" destId="{17C167C8-6A1D-4DB4-8623-F350447B3048}" srcOrd="1" destOrd="0" parTransId="{49D43C53-F25B-49C4-B869-066FC7E5E553}" sibTransId="{AE7557C9-FD11-4964-B1BA-6A51A3A01737}"/>
    <dgm:cxn modelId="{7691A219-E347-4426-AE5B-8B74E2AE7416}" type="presOf" srcId="{7B1B0887-4494-44AF-ADF6-7C793AE3F7F6}" destId="{37F72961-0F3C-435B-B1AA-583C16F8C30E}" srcOrd="1" destOrd="0" presId="urn:microsoft.com/office/officeart/2005/8/layout/vProcess5"/>
    <dgm:cxn modelId="{49F23488-1B3D-4D5A-AC0B-E956F760A523}" srcId="{BA57E381-0D71-4295-A52E-97E96A516D9C}" destId="{7B1B0887-4494-44AF-ADF6-7C793AE3F7F6}" srcOrd="4" destOrd="0" parTransId="{D8B6203E-7D2A-48B8-AF7A-49DFFF50924B}" sibTransId="{5AD65A1D-76C8-41CF-8433-CB0C593617D8}"/>
    <dgm:cxn modelId="{FD5A5590-FE41-4A60-B406-ABA7A2BA70AF}" srcId="{BA57E381-0D71-4295-A52E-97E96A516D9C}" destId="{499B4F4F-9DFE-40C6-8393-B554A3B581AC}" srcOrd="2" destOrd="0" parTransId="{A23288A0-6C56-4E94-B963-1B81EFBD889B}" sibTransId="{EF2D03B6-3982-49AA-8B2F-0E43D5606697}"/>
    <dgm:cxn modelId="{3C7D9A93-F918-461D-A763-8490EC0E60E8}" type="presOf" srcId="{F1550F75-B4B7-4687-B815-5895B4C84094}" destId="{A28C2D15-DB4B-41AC-8241-9D3EF9FF284E}" srcOrd="0" destOrd="0" presId="urn:microsoft.com/office/officeart/2005/8/layout/vProcess5"/>
    <dgm:cxn modelId="{61DAB803-2A69-4BE5-A939-5240CBB94A26}" type="presOf" srcId="{17C167C8-6A1D-4DB4-8623-F350447B3048}" destId="{8DE1C105-A480-47A6-8195-D79561652297}" srcOrd="0" destOrd="0" presId="urn:microsoft.com/office/officeart/2005/8/layout/vProcess5"/>
    <dgm:cxn modelId="{1CD86096-06B7-4517-A4FA-CDBD70D03DFB}" type="presOf" srcId="{EF2D03B6-3982-49AA-8B2F-0E43D5606697}" destId="{43A97D39-CE86-4947-8F1B-BB7C0AE9AB8D}" srcOrd="0" destOrd="0" presId="urn:microsoft.com/office/officeart/2005/8/layout/vProcess5"/>
    <dgm:cxn modelId="{6B9A6B95-FDFC-4110-9C97-363053107AEA}" type="presOf" srcId="{6D9B1824-86D9-4E9B-B2D3-4C2897A4FAC4}" destId="{7A4DFFF2-562F-4727-9DAA-49EDF447AC8D}" srcOrd="0" destOrd="0" presId="urn:microsoft.com/office/officeart/2005/8/layout/vProcess5"/>
    <dgm:cxn modelId="{E199F6AD-B327-4F1E-B06D-3D3AEB25A047}" type="presOf" srcId="{AE7557C9-FD11-4964-B1BA-6A51A3A01737}" destId="{2424CD52-380D-44C2-AA4D-18E2DF4D9B7A}" srcOrd="0" destOrd="0" presId="urn:microsoft.com/office/officeart/2005/8/layout/vProcess5"/>
    <dgm:cxn modelId="{E6993BA3-5E03-4604-9390-8EDE909C539B}" type="presParOf" srcId="{F86B2C32-0659-4D9F-8493-EEBF37C31D03}" destId="{D5248AB8-5DE0-461B-952B-6C06888DE138}" srcOrd="0" destOrd="0" presId="urn:microsoft.com/office/officeart/2005/8/layout/vProcess5"/>
    <dgm:cxn modelId="{1428A370-9835-4621-B988-4B50FA180ECA}" type="presParOf" srcId="{F86B2C32-0659-4D9F-8493-EEBF37C31D03}" destId="{4778E403-BB63-433D-8D96-95F01A29DE53}" srcOrd="1" destOrd="0" presId="urn:microsoft.com/office/officeart/2005/8/layout/vProcess5"/>
    <dgm:cxn modelId="{48682CA7-181E-4567-B986-0B2266E35C41}" type="presParOf" srcId="{F86B2C32-0659-4D9F-8493-EEBF37C31D03}" destId="{8DE1C105-A480-47A6-8195-D79561652297}" srcOrd="2" destOrd="0" presId="urn:microsoft.com/office/officeart/2005/8/layout/vProcess5"/>
    <dgm:cxn modelId="{CFDB09BA-1461-473D-862A-D0E3C0AFB750}" type="presParOf" srcId="{F86B2C32-0659-4D9F-8493-EEBF37C31D03}" destId="{4A459B04-DE0C-42CD-97E3-104DB882DDDB}" srcOrd="3" destOrd="0" presId="urn:microsoft.com/office/officeart/2005/8/layout/vProcess5"/>
    <dgm:cxn modelId="{E4880365-2BE4-4088-A892-27661AF6E0BA}" type="presParOf" srcId="{F86B2C32-0659-4D9F-8493-EEBF37C31D03}" destId="{CA4B4233-3278-4DFD-A861-139A2E9F6982}" srcOrd="4" destOrd="0" presId="urn:microsoft.com/office/officeart/2005/8/layout/vProcess5"/>
    <dgm:cxn modelId="{DAC5E5C3-07CD-443B-B8F1-FE36B280AA2D}" type="presParOf" srcId="{F86B2C32-0659-4D9F-8493-EEBF37C31D03}" destId="{A97C0E47-4B66-4AB6-B681-50CAFFA55AB2}" srcOrd="5" destOrd="0" presId="urn:microsoft.com/office/officeart/2005/8/layout/vProcess5"/>
    <dgm:cxn modelId="{8ECEC0F7-F80F-488D-AEDF-056E423C7E56}" type="presParOf" srcId="{F86B2C32-0659-4D9F-8493-EEBF37C31D03}" destId="{A28C2D15-DB4B-41AC-8241-9D3EF9FF284E}" srcOrd="6" destOrd="0" presId="urn:microsoft.com/office/officeart/2005/8/layout/vProcess5"/>
    <dgm:cxn modelId="{8E4FC965-E733-4DC7-B707-DA4961D4B4B4}" type="presParOf" srcId="{F86B2C32-0659-4D9F-8493-EEBF37C31D03}" destId="{2424CD52-380D-44C2-AA4D-18E2DF4D9B7A}" srcOrd="7" destOrd="0" presId="urn:microsoft.com/office/officeart/2005/8/layout/vProcess5"/>
    <dgm:cxn modelId="{E757F5A0-39C6-4526-AD87-C3E3B5C30C26}" type="presParOf" srcId="{F86B2C32-0659-4D9F-8493-EEBF37C31D03}" destId="{43A97D39-CE86-4947-8F1B-BB7C0AE9AB8D}" srcOrd="8" destOrd="0" presId="urn:microsoft.com/office/officeart/2005/8/layout/vProcess5"/>
    <dgm:cxn modelId="{472726B1-601D-4554-8EA5-18E9A6C3A270}" type="presParOf" srcId="{F86B2C32-0659-4D9F-8493-EEBF37C31D03}" destId="{7A4DFFF2-562F-4727-9DAA-49EDF447AC8D}" srcOrd="9" destOrd="0" presId="urn:microsoft.com/office/officeart/2005/8/layout/vProcess5"/>
    <dgm:cxn modelId="{7B827693-7BDB-4299-A7D6-6070B440900F}" type="presParOf" srcId="{F86B2C32-0659-4D9F-8493-EEBF37C31D03}" destId="{59FAD1CF-6274-4512-A63F-35CB8C4339FD}" srcOrd="10" destOrd="0" presId="urn:microsoft.com/office/officeart/2005/8/layout/vProcess5"/>
    <dgm:cxn modelId="{58E02385-F3A2-4BED-A468-4ABBD0806B89}" type="presParOf" srcId="{F86B2C32-0659-4D9F-8493-EEBF37C31D03}" destId="{323789B6-99CA-4F4D-8DFC-9A15807E2AEA}" srcOrd="11" destOrd="0" presId="urn:microsoft.com/office/officeart/2005/8/layout/vProcess5"/>
    <dgm:cxn modelId="{EEAC4224-DEED-46F8-9961-5DCF716A739F}" type="presParOf" srcId="{F86B2C32-0659-4D9F-8493-EEBF37C31D03}" destId="{93C1F365-13D4-4036-A817-9653974797E7}" srcOrd="12" destOrd="0" presId="urn:microsoft.com/office/officeart/2005/8/layout/vProcess5"/>
    <dgm:cxn modelId="{CB35C476-8E38-407A-B6ED-5781308B0335}" type="presParOf" srcId="{F86B2C32-0659-4D9F-8493-EEBF37C31D03}" destId="{0DEA372F-9806-456E-8168-5B07E7738C82}" srcOrd="13" destOrd="0" presId="urn:microsoft.com/office/officeart/2005/8/layout/vProcess5"/>
    <dgm:cxn modelId="{2521EE5F-743D-47A4-95FC-EFCEACB602C2}" type="presParOf" srcId="{F86B2C32-0659-4D9F-8493-EEBF37C31D03}" destId="{37F72961-0F3C-435B-B1AA-583C16F8C3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57E381-0D71-4295-A52E-97E96A516D9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B4F4F-9DFE-40C6-8393-B554A3B581AC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 dirty="0"/>
        </a:p>
      </dgm:t>
    </dgm:pt>
    <dgm:pt modelId="{A23288A0-6C56-4E94-B963-1B81EFBD889B}" type="parTrans" cxnId="{FD5A5590-FE41-4A60-B406-ABA7A2BA70AF}">
      <dgm:prSet/>
      <dgm:spPr/>
      <dgm:t>
        <a:bodyPr/>
        <a:lstStyle/>
        <a:p>
          <a:endParaRPr lang="en-US" sz="2200"/>
        </a:p>
      </dgm:t>
    </dgm:pt>
    <dgm:pt modelId="{EF2D03B6-3982-49AA-8B2F-0E43D5606697}" type="sibTrans" cxnId="{FD5A5590-FE41-4A60-B406-ABA7A2BA70AF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 dirty="0"/>
        </a:p>
      </dgm:t>
    </dgm:pt>
    <dgm:pt modelId="{FDC533D3-DE89-4CC1-BF55-CAFF7CC39E57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pPr algn="l"/>
          <a:endParaRPr lang="en-US" sz="2200" dirty="0">
            <a:solidFill>
              <a:schemeClr val="tx1"/>
            </a:solidFill>
          </a:endParaRPr>
        </a:p>
      </dgm:t>
    </dgm:pt>
    <dgm:pt modelId="{4CCAE414-BD33-4756-B256-51D3793FC5E5}" type="parTrans" cxnId="{A19729DB-838F-42CA-B97E-B3D192606DE5}">
      <dgm:prSet/>
      <dgm:spPr/>
      <dgm:t>
        <a:bodyPr/>
        <a:lstStyle/>
        <a:p>
          <a:endParaRPr lang="en-US" sz="2200"/>
        </a:p>
      </dgm:t>
    </dgm:pt>
    <dgm:pt modelId="{F1550F75-B4B7-4687-B815-5895B4C84094}" type="sibTrans" cxnId="{A19729DB-838F-42CA-B97E-B3D192606DE5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 dirty="0"/>
        </a:p>
      </dgm:t>
    </dgm:pt>
    <dgm:pt modelId="{17C167C8-6A1D-4DB4-8623-F350447B3048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 dirty="0">
            <a:solidFill>
              <a:schemeClr val="tx1"/>
            </a:solidFill>
          </a:endParaRPr>
        </a:p>
      </dgm:t>
    </dgm:pt>
    <dgm:pt modelId="{49D43C53-F25B-49C4-B869-066FC7E5E553}" type="parTrans" cxnId="{6316776B-7452-4D6C-990B-7F8FD04E71E6}">
      <dgm:prSet/>
      <dgm:spPr/>
      <dgm:t>
        <a:bodyPr/>
        <a:lstStyle/>
        <a:p>
          <a:endParaRPr lang="en-US" sz="2200"/>
        </a:p>
      </dgm:t>
    </dgm:pt>
    <dgm:pt modelId="{AE7557C9-FD11-4964-B1BA-6A51A3A01737}" type="sibTrans" cxnId="{6316776B-7452-4D6C-990B-7F8FD04E71E6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 dirty="0"/>
        </a:p>
      </dgm:t>
    </dgm:pt>
    <dgm:pt modelId="{E938DF8B-5D9F-4BF1-8101-FF71E26E7F94}">
      <dgm:prSet custT="1"/>
      <dgm:spPr>
        <a:solidFill>
          <a:srgbClr val="92D050"/>
        </a:solidFill>
      </dgm:spPr>
      <dgm:t>
        <a:bodyPr/>
        <a:lstStyle/>
        <a:p>
          <a:endParaRPr lang="en-US" sz="2200" dirty="0"/>
        </a:p>
      </dgm:t>
    </dgm:pt>
    <dgm:pt modelId="{1B6B9769-6584-4B52-B389-8B50F06575B0}" type="parTrans" cxnId="{BBCFC014-1733-4469-9E16-04EEFE1EDA22}">
      <dgm:prSet/>
      <dgm:spPr/>
      <dgm:t>
        <a:bodyPr/>
        <a:lstStyle/>
        <a:p>
          <a:endParaRPr lang="en-US" sz="2200"/>
        </a:p>
      </dgm:t>
    </dgm:pt>
    <dgm:pt modelId="{6D9B1824-86D9-4E9B-B2D3-4C2897A4FAC4}" type="sibTrans" cxnId="{BBCFC014-1733-4469-9E16-04EEFE1EDA22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 dirty="0"/>
        </a:p>
      </dgm:t>
    </dgm:pt>
    <dgm:pt modelId="{7B1B0887-4494-44AF-ADF6-7C793AE3F7F6}">
      <dgm:prSet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 dirty="0"/>
        </a:p>
      </dgm:t>
    </dgm:pt>
    <dgm:pt modelId="{D8B6203E-7D2A-48B8-AF7A-49DFFF50924B}" type="parTrans" cxnId="{49F23488-1B3D-4D5A-AC0B-E956F760A523}">
      <dgm:prSet/>
      <dgm:spPr/>
      <dgm:t>
        <a:bodyPr/>
        <a:lstStyle/>
        <a:p>
          <a:endParaRPr lang="en-US" sz="2200"/>
        </a:p>
      </dgm:t>
    </dgm:pt>
    <dgm:pt modelId="{5AD65A1D-76C8-41CF-8433-CB0C593617D8}" type="sibTrans" cxnId="{49F23488-1B3D-4D5A-AC0B-E956F760A523}">
      <dgm:prSet/>
      <dgm:spPr/>
      <dgm:t>
        <a:bodyPr/>
        <a:lstStyle/>
        <a:p>
          <a:endParaRPr lang="en-US" sz="2200"/>
        </a:p>
      </dgm:t>
    </dgm:pt>
    <dgm:pt modelId="{F86B2C32-0659-4D9F-8493-EEBF37C31D03}" type="pres">
      <dgm:prSet presAssocID="{BA57E381-0D71-4295-A52E-97E96A516D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48AB8-5DE0-461B-952B-6C06888DE138}" type="pres">
      <dgm:prSet presAssocID="{BA57E381-0D71-4295-A52E-97E96A516D9C}" presName="dummyMaxCanvas" presStyleCnt="0">
        <dgm:presLayoutVars/>
      </dgm:prSet>
      <dgm:spPr/>
    </dgm:pt>
    <dgm:pt modelId="{4778E403-BB63-433D-8D96-95F01A29DE53}" type="pres">
      <dgm:prSet presAssocID="{BA57E381-0D71-4295-A52E-97E96A516D9C}" presName="FiveNodes_1" presStyleLbl="node1" presStyleIdx="0" presStyleCnt="5" custScaleX="97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C105-A480-47A6-8195-D79561652297}" type="pres">
      <dgm:prSet presAssocID="{BA57E381-0D71-4295-A52E-97E96A516D9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59B04-DE0C-42CD-97E3-104DB882DDDB}" type="pres">
      <dgm:prSet presAssocID="{BA57E381-0D71-4295-A52E-97E96A516D9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B4233-3278-4DFD-A861-139A2E9F6982}" type="pres">
      <dgm:prSet presAssocID="{BA57E381-0D71-4295-A52E-97E96A516D9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C0E47-4B66-4AB6-B681-50CAFFA55AB2}" type="pres">
      <dgm:prSet presAssocID="{BA57E381-0D71-4295-A52E-97E96A516D9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2D15-DB4B-41AC-8241-9D3EF9FF284E}" type="pres">
      <dgm:prSet presAssocID="{BA57E381-0D71-4295-A52E-97E96A516D9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CD52-380D-44C2-AA4D-18E2DF4D9B7A}" type="pres">
      <dgm:prSet presAssocID="{BA57E381-0D71-4295-A52E-97E96A516D9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97D39-CE86-4947-8F1B-BB7C0AE9AB8D}" type="pres">
      <dgm:prSet presAssocID="{BA57E381-0D71-4295-A52E-97E96A516D9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DFFF2-562F-4727-9DAA-49EDF447AC8D}" type="pres">
      <dgm:prSet presAssocID="{BA57E381-0D71-4295-A52E-97E96A516D9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AD1CF-6274-4512-A63F-35CB8C4339FD}" type="pres">
      <dgm:prSet presAssocID="{BA57E381-0D71-4295-A52E-97E96A516D9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789B6-99CA-4F4D-8DFC-9A15807E2AEA}" type="pres">
      <dgm:prSet presAssocID="{BA57E381-0D71-4295-A52E-97E96A516D9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1F365-13D4-4036-A817-9653974797E7}" type="pres">
      <dgm:prSet presAssocID="{BA57E381-0D71-4295-A52E-97E96A516D9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A372F-9806-456E-8168-5B07E7738C82}" type="pres">
      <dgm:prSet presAssocID="{BA57E381-0D71-4295-A52E-97E96A516D9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72961-0F3C-435B-B1AA-583C16F8C30E}" type="pres">
      <dgm:prSet presAssocID="{BA57E381-0D71-4295-A52E-97E96A516D9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FC014-1733-4469-9E16-04EEFE1EDA22}" srcId="{BA57E381-0D71-4295-A52E-97E96A516D9C}" destId="{E938DF8B-5D9F-4BF1-8101-FF71E26E7F94}" srcOrd="3" destOrd="0" parTransId="{1B6B9769-6584-4B52-B389-8B50F06575B0}" sibTransId="{6D9B1824-86D9-4E9B-B2D3-4C2897A4FAC4}"/>
    <dgm:cxn modelId="{6DE0176E-7DAC-441B-99AF-A4811A4FC756}" type="presOf" srcId="{EF2D03B6-3982-49AA-8B2F-0E43D5606697}" destId="{43A97D39-CE86-4947-8F1B-BB7C0AE9AB8D}" srcOrd="0" destOrd="0" presId="urn:microsoft.com/office/officeart/2005/8/layout/vProcess5"/>
    <dgm:cxn modelId="{A923D154-BB20-4F91-871E-84D865E3D685}" type="presOf" srcId="{17C167C8-6A1D-4DB4-8623-F350447B3048}" destId="{8DE1C105-A480-47A6-8195-D79561652297}" srcOrd="0" destOrd="0" presId="urn:microsoft.com/office/officeart/2005/8/layout/vProcess5"/>
    <dgm:cxn modelId="{A75749C2-6630-431E-9B29-7DC45115C83C}" type="presOf" srcId="{F1550F75-B4B7-4687-B815-5895B4C84094}" destId="{A28C2D15-DB4B-41AC-8241-9D3EF9FF284E}" srcOrd="0" destOrd="0" presId="urn:microsoft.com/office/officeart/2005/8/layout/vProcess5"/>
    <dgm:cxn modelId="{53BE22EC-2C3A-46AC-AD1E-7F43182ABE13}" type="presOf" srcId="{499B4F4F-9DFE-40C6-8393-B554A3B581AC}" destId="{93C1F365-13D4-4036-A817-9653974797E7}" srcOrd="1" destOrd="0" presId="urn:microsoft.com/office/officeart/2005/8/layout/vProcess5"/>
    <dgm:cxn modelId="{E4EC57A2-570E-4268-9BD3-C5BB6CC210DF}" type="presOf" srcId="{BA57E381-0D71-4295-A52E-97E96A516D9C}" destId="{F86B2C32-0659-4D9F-8493-EEBF37C31D03}" srcOrd="0" destOrd="0" presId="urn:microsoft.com/office/officeart/2005/8/layout/vProcess5"/>
    <dgm:cxn modelId="{A19729DB-838F-42CA-B97E-B3D192606DE5}" srcId="{BA57E381-0D71-4295-A52E-97E96A516D9C}" destId="{FDC533D3-DE89-4CC1-BF55-CAFF7CC39E57}" srcOrd="0" destOrd="0" parTransId="{4CCAE414-BD33-4756-B256-51D3793FC5E5}" sibTransId="{F1550F75-B4B7-4687-B815-5895B4C84094}"/>
    <dgm:cxn modelId="{727F24ED-AB07-4172-BC4D-573547B14CA6}" type="presOf" srcId="{7B1B0887-4494-44AF-ADF6-7C793AE3F7F6}" destId="{37F72961-0F3C-435B-B1AA-583C16F8C30E}" srcOrd="1" destOrd="0" presId="urn:microsoft.com/office/officeart/2005/8/layout/vProcess5"/>
    <dgm:cxn modelId="{8867A932-44B9-4417-8498-C5755AC42DCA}" type="presOf" srcId="{E938DF8B-5D9F-4BF1-8101-FF71E26E7F94}" destId="{CA4B4233-3278-4DFD-A861-139A2E9F6982}" srcOrd="0" destOrd="0" presId="urn:microsoft.com/office/officeart/2005/8/layout/vProcess5"/>
    <dgm:cxn modelId="{6316776B-7452-4D6C-990B-7F8FD04E71E6}" srcId="{BA57E381-0D71-4295-A52E-97E96A516D9C}" destId="{17C167C8-6A1D-4DB4-8623-F350447B3048}" srcOrd="1" destOrd="0" parTransId="{49D43C53-F25B-49C4-B869-066FC7E5E553}" sibTransId="{AE7557C9-FD11-4964-B1BA-6A51A3A01737}"/>
    <dgm:cxn modelId="{CF0BE41F-E415-4E0D-8185-EF903722DE9F}" type="presOf" srcId="{E938DF8B-5D9F-4BF1-8101-FF71E26E7F94}" destId="{0DEA372F-9806-456E-8168-5B07E7738C82}" srcOrd="1" destOrd="0" presId="urn:microsoft.com/office/officeart/2005/8/layout/vProcess5"/>
    <dgm:cxn modelId="{49F23488-1B3D-4D5A-AC0B-E956F760A523}" srcId="{BA57E381-0D71-4295-A52E-97E96A516D9C}" destId="{7B1B0887-4494-44AF-ADF6-7C793AE3F7F6}" srcOrd="4" destOrd="0" parTransId="{D8B6203E-7D2A-48B8-AF7A-49DFFF50924B}" sibTransId="{5AD65A1D-76C8-41CF-8433-CB0C593617D8}"/>
    <dgm:cxn modelId="{FD5A5590-FE41-4A60-B406-ABA7A2BA70AF}" srcId="{BA57E381-0D71-4295-A52E-97E96A516D9C}" destId="{499B4F4F-9DFE-40C6-8393-B554A3B581AC}" srcOrd="2" destOrd="0" parTransId="{A23288A0-6C56-4E94-B963-1B81EFBD889B}" sibTransId="{EF2D03B6-3982-49AA-8B2F-0E43D5606697}"/>
    <dgm:cxn modelId="{84CC0D53-A1C4-4FB6-BB3F-2757AFE5A5F5}" type="presOf" srcId="{AE7557C9-FD11-4964-B1BA-6A51A3A01737}" destId="{2424CD52-380D-44C2-AA4D-18E2DF4D9B7A}" srcOrd="0" destOrd="0" presId="urn:microsoft.com/office/officeart/2005/8/layout/vProcess5"/>
    <dgm:cxn modelId="{54B54E8F-27E7-4C56-9DF5-2EAE9F8A8FF9}" type="presOf" srcId="{6D9B1824-86D9-4E9B-B2D3-4C2897A4FAC4}" destId="{7A4DFFF2-562F-4727-9DAA-49EDF447AC8D}" srcOrd="0" destOrd="0" presId="urn:microsoft.com/office/officeart/2005/8/layout/vProcess5"/>
    <dgm:cxn modelId="{9FE0B1D2-1145-4CA3-87A7-EF29429C8E53}" type="presOf" srcId="{FDC533D3-DE89-4CC1-BF55-CAFF7CC39E57}" destId="{59FAD1CF-6274-4512-A63F-35CB8C4339FD}" srcOrd="1" destOrd="0" presId="urn:microsoft.com/office/officeart/2005/8/layout/vProcess5"/>
    <dgm:cxn modelId="{5023113A-B2E7-4FEF-8965-2AC8BA79924F}" type="presOf" srcId="{17C167C8-6A1D-4DB4-8623-F350447B3048}" destId="{323789B6-99CA-4F4D-8DFC-9A15807E2AEA}" srcOrd="1" destOrd="0" presId="urn:microsoft.com/office/officeart/2005/8/layout/vProcess5"/>
    <dgm:cxn modelId="{5DD91C3A-238C-4C1E-8B73-29617F4E74D5}" type="presOf" srcId="{FDC533D3-DE89-4CC1-BF55-CAFF7CC39E57}" destId="{4778E403-BB63-433D-8D96-95F01A29DE53}" srcOrd="0" destOrd="0" presId="urn:microsoft.com/office/officeart/2005/8/layout/vProcess5"/>
    <dgm:cxn modelId="{10493774-4139-4CC7-AA23-52F0366432D1}" type="presOf" srcId="{7B1B0887-4494-44AF-ADF6-7C793AE3F7F6}" destId="{A97C0E47-4B66-4AB6-B681-50CAFFA55AB2}" srcOrd="0" destOrd="0" presId="urn:microsoft.com/office/officeart/2005/8/layout/vProcess5"/>
    <dgm:cxn modelId="{7FBC8E49-B048-4B36-9BD4-61126602A6C7}" type="presOf" srcId="{499B4F4F-9DFE-40C6-8393-B554A3B581AC}" destId="{4A459B04-DE0C-42CD-97E3-104DB882DDDB}" srcOrd="0" destOrd="0" presId="urn:microsoft.com/office/officeart/2005/8/layout/vProcess5"/>
    <dgm:cxn modelId="{16AA106A-442B-4263-9747-186F378C7D17}" type="presParOf" srcId="{F86B2C32-0659-4D9F-8493-EEBF37C31D03}" destId="{D5248AB8-5DE0-461B-952B-6C06888DE138}" srcOrd="0" destOrd="0" presId="urn:microsoft.com/office/officeart/2005/8/layout/vProcess5"/>
    <dgm:cxn modelId="{DC3A0825-966A-468F-9CAB-231D9E2576E9}" type="presParOf" srcId="{F86B2C32-0659-4D9F-8493-EEBF37C31D03}" destId="{4778E403-BB63-433D-8D96-95F01A29DE53}" srcOrd="1" destOrd="0" presId="urn:microsoft.com/office/officeart/2005/8/layout/vProcess5"/>
    <dgm:cxn modelId="{38F636DA-3578-414F-B122-FEB7D83B60DD}" type="presParOf" srcId="{F86B2C32-0659-4D9F-8493-EEBF37C31D03}" destId="{8DE1C105-A480-47A6-8195-D79561652297}" srcOrd="2" destOrd="0" presId="urn:microsoft.com/office/officeart/2005/8/layout/vProcess5"/>
    <dgm:cxn modelId="{30E28A27-6C82-4635-942A-9E2980693D4B}" type="presParOf" srcId="{F86B2C32-0659-4D9F-8493-EEBF37C31D03}" destId="{4A459B04-DE0C-42CD-97E3-104DB882DDDB}" srcOrd="3" destOrd="0" presId="urn:microsoft.com/office/officeart/2005/8/layout/vProcess5"/>
    <dgm:cxn modelId="{798B0596-77E7-4BD7-AD84-9AFE96E6D862}" type="presParOf" srcId="{F86B2C32-0659-4D9F-8493-EEBF37C31D03}" destId="{CA4B4233-3278-4DFD-A861-139A2E9F6982}" srcOrd="4" destOrd="0" presId="urn:microsoft.com/office/officeart/2005/8/layout/vProcess5"/>
    <dgm:cxn modelId="{156012C8-5D29-414B-97A1-B00034644997}" type="presParOf" srcId="{F86B2C32-0659-4D9F-8493-EEBF37C31D03}" destId="{A97C0E47-4B66-4AB6-B681-50CAFFA55AB2}" srcOrd="5" destOrd="0" presId="urn:microsoft.com/office/officeart/2005/8/layout/vProcess5"/>
    <dgm:cxn modelId="{54AE29D3-F597-4ED5-AFD9-39ED7C1CBC4C}" type="presParOf" srcId="{F86B2C32-0659-4D9F-8493-EEBF37C31D03}" destId="{A28C2D15-DB4B-41AC-8241-9D3EF9FF284E}" srcOrd="6" destOrd="0" presId="urn:microsoft.com/office/officeart/2005/8/layout/vProcess5"/>
    <dgm:cxn modelId="{F1E1466A-5FC7-4560-AE26-8464199859CE}" type="presParOf" srcId="{F86B2C32-0659-4D9F-8493-EEBF37C31D03}" destId="{2424CD52-380D-44C2-AA4D-18E2DF4D9B7A}" srcOrd="7" destOrd="0" presId="urn:microsoft.com/office/officeart/2005/8/layout/vProcess5"/>
    <dgm:cxn modelId="{EB46CAF7-8820-476F-8B8F-7C914FE96316}" type="presParOf" srcId="{F86B2C32-0659-4D9F-8493-EEBF37C31D03}" destId="{43A97D39-CE86-4947-8F1B-BB7C0AE9AB8D}" srcOrd="8" destOrd="0" presId="urn:microsoft.com/office/officeart/2005/8/layout/vProcess5"/>
    <dgm:cxn modelId="{9A41123F-A26E-4A6A-978F-0C484EA7A63D}" type="presParOf" srcId="{F86B2C32-0659-4D9F-8493-EEBF37C31D03}" destId="{7A4DFFF2-562F-4727-9DAA-49EDF447AC8D}" srcOrd="9" destOrd="0" presId="urn:microsoft.com/office/officeart/2005/8/layout/vProcess5"/>
    <dgm:cxn modelId="{2E7365D8-455F-4E41-B95E-CD0EFA52F689}" type="presParOf" srcId="{F86B2C32-0659-4D9F-8493-EEBF37C31D03}" destId="{59FAD1CF-6274-4512-A63F-35CB8C4339FD}" srcOrd="10" destOrd="0" presId="urn:microsoft.com/office/officeart/2005/8/layout/vProcess5"/>
    <dgm:cxn modelId="{65822640-299D-4FE7-85D6-E8AFEC37843A}" type="presParOf" srcId="{F86B2C32-0659-4D9F-8493-EEBF37C31D03}" destId="{323789B6-99CA-4F4D-8DFC-9A15807E2AEA}" srcOrd="11" destOrd="0" presId="urn:microsoft.com/office/officeart/2005/8/layout/vProcess5"/>
    <dgm:cxn modelId="{30A5C7B8-7143-496F-8443-DA22F2219238}" type="presParOf" srcId="{F86B2C32-0659-4D9F-8493-EEBF37C31D03}" destId="{93C1F365-13D4-4036-A817-9653974797E7}" srcOrd="12" destOrd="0" presId="urn:microsoft.com/office/officeart/2005/8/layout/vProcess5"/>
    <dgm:cxn modelId="{7B1F95AA-0F47-479B-A477-DA067D4557F7}" type="presParOf" srcId="{F86B2C32-0659-4D9F-8493-EEBF37C31D03}" destId="{0DEA372F-9806-456E-8168-5B07E7738C82}" srcOrd="13" destOrd="0" presId="urn:microsoft.com/office/officeart/2005/8/layout/vProcess5"/>
    <dgm:cxn modelId="{63FC3120-13BA-4D54-A361-D718079F5D51}" type="presParOf" srcId="{F86B2C32-0659-4D9F-8493-EEBF37C31D03}" destId="{37F72961-0F3C-435B-B1AA-583C16F8C3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57E381-0D71-4295-A52E-97E96A516D9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B4F4F-9DFE-40C6-8393-B554A3B581AC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/>
        </a:p>
      </dgm:t>
    </dgm:pt>
    <dgm:pt modelId="{A23288A0-6C56-4E94-B963-1B81EFBD889B}" type="parTrans" cxnId="{FD5A5590-FE41-4A60-B406-ABA7A2BA70AF}">
      <dgm:prSet/>
      <dgm:spPr/>
      <dgm:t>
        <a:bodyPr/>
        <a:lstStyle/>
        <a:p>
          <a:endParaRPr lang="en-US" sz="2200"/>
        </a:p>
      </dgm:t>
    </dgm:pt>
    <dgm:pt modelId="{EF2D03B6-3982-49AA-8B2F-0E43D5606697}" type="sibTrans" cxnId="{FD5A5590-FE41-4A60-B406-ABA7A2BA70AF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FDC533D3-DE89-4CC1-BF55-CAFF7CC39E57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pPr algn="l"/>
          <a:endParaRPr lang="en-US" sz="2200" dirty="0">
            <a:solidFill>
              <a:schemeClr val="tx1"/>
            </a:solidFill>
          </a:endParaRPr>
        </a:p>
      </dgm:t>
    </dgm:pt>
    <dgm:pt modelId="{4CCAE414-BD33-4756-B256-51D3793FC5E5}" type="parTrans" cxnId="{A19729DB-838F-42CA-B97E-B3D192606DE5}">
      <dgm:prSet/>
      <dgm:spPr/>
      <dgm:t>
        <a:bodyPr/>
        <a:lstStyle/>
        <a:p>
          <a:endParaRPr lang="en-US" sz="2200"/>
        </a:p>
      </dgm:t>
    </dgm:pt>
    <dgm:pt modelId="{F1550F75-B4B7-4687-B815-5895B4C84094}" type="sibTrans" cxnId="{A19729DB-838F-42CA-B97E-B3D192606DE5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17C167C8-6A1D-4DB4-8623-F350447B3048}">
      <dgm:prSet phldrT="[Text]"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 dirty="0">
            <a:solidFill>
              <a:schemeClr val="tx1"/>
            </a:solidFill>
          </a:endParaRPr>
        </a:p>
      </dgm:t>
    </dgm:pt>
    <dgm:pt modelId="{49D43C53-F25B-49C4-B869-066FC7E5E553}" type="parTrans" cxnId="{6316776B-7452-4D6C-990B-7F8FD04E71E6}">
      <dgm:prSet/>
      <dgm:spPr/>
      <dgm:t>
        <a:bodyPr/>
        <a:lstStyle/>
        <a:p>
          <a:endParaRPr lang="en-US" sz="2200"/>
        </a:p>
      </dgm:t>
    </dgm:pt>
    <dgm:pt modelId="{AE7557C9-FD11-4964-B1BA-6A51A3A01737}" type="sibTrans" cxnId="{6316776B-7452-4D6C-990B-7F8FD04E71E6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E938DF8B-5D9F-4BF1-8101-FF71E26E7F94}">
      <dgm:prSet custT="1"/>
      <dgm:spPr>
        <a:solidFill>
          <a:srgbClr val="92D050">
            <a:alpha val="62000"/>
          </a:srgbClr>
        </a:solidFill>
      </dgm:spPr>
      <dgm:t>
        <a:bodyPr/>
        <a:lstStyle/>
        <a:p>
          <a:endParaRPr lang="en-US" sz="2200"/>
        </a:p>
      </dgm:t>
    </dgm:pt>
    <dgm:pt modelId="{1B6B9769-6584-4B52-B389-8B50F06575B0}" type="parTrans" cxnId="{BBCFC014-1733-4469-9E16-04EEFE1EDA22}">
      <dgm:prSet/>
      <dgm:spPr/>
      <dgm:t>
        <a:bodyPr/>
        <a:lstStyle/>
        <a:p>
          <a:endParaRPr lang="en-US" sz="2200"/>
        </a:p>
      </dgm:t>
    </dgm:pt>
    <dgm:pt modelId="{6D9B1824-86D9-4E9B-B2D3-4C2897A4FAC4}" type="sibTrans" cxnId="{BBCFC014-1733-4469-9E16-04EEFE1EDA22}">
      <dgm:prSet custT="1"/>
      <dgm:spPr>
        <a:solidFill>
          <a:schemeClr val="accent1"/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 sz="2200"/>
        </a:p>
      </dgm:t>
    </dgm:pt>
    <dgm:pt modelId="{7B1B0887-4494-44AF-ADF6-7C793AE3F7F6}">
      <dgm:prSet custT="1"/>
      <dgm:spPr>
        <a:solidFill>
          <a:srgbClr val="92D050"/>
        </a:solidFill>
      </dgm:spPr>
      <dgm:t>
        <a:bodyPr/>
        <a:lstStyle/>
        <a:p>
          <a:endParaRPr lang="en-US" sz="2200"/>
        </a:p>
      </dgm:t>
    </dgm:pt>
    <dgm:pt modelId="{D8B6203E-7D2A-48B8-AF7A-49DFFF50924B}" type="parTrans" cxnId="{49F23488-1B3D-4D5A-AC0B-E956F760A523}">
      <dgm:prSet/>
      <dgm:spPr/>
      <dgm:t>
        <a:bodyPr/>
        <a:lstStyle/>
        <a:p>
          <a:endParaRPr lang="en-US" sz="2200"/>
        </a:p>
      </dgm:t>
    </dgm:pt>
    <dgm:pt modelId="{5AD65A1D-76C8-41CF-8433-CB0C593617D8}" type="sibTrans" cxnId="{49F23488-1B3D-4D5A-AC0B-E956F760A523}">
      <dgm:prSet/>
      <dgm:spPr/>
      <dgm:t>
        <a:bodyPr/>
        <a:lstStyle/>
        <a:p>
          <a:endParaRPr lang="en-US" sz="2200"/>
        </a:p>
      </dgm:t>
    </dgm:pt>
    <dgm:pt modelId="{F86B2C32-0659-4D9F-8493-EEBF37C31D03}" type="pres">
      <dgm:prSet presAssocID="{BA57E381-0D71-4295-A52E-97E96A516D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48AB8-5DE0-461B-952B-6C06888DE138}" type="pres">
      <dgm:prSet presAssocID="{BA57E381-0D71-4295-A52E-97E96A516D9C}" presName="dummyMaxCanvas" presStyleCnt="0">
        <dgm:presLayoutVars/>
      </dgm:prSet>
      <dgm:spPr/>
    </dgm:pt>
    <dgm:pt modelId="{4778E403-BB63-433D-8D96-95F01A29DE53}" type="pres">
      <dgm:prSet presAssocID="{BA57E381-0D71-4295-A52E-97E96A516D9C}" presName="FiveNodes_1" presStyleLbl="node1" presStyleIdx="0" presStyleCnt="5" custScaleX="97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C105-A480-47A6-8195-D79561652297}" type="pres">
      <dgm:prSet presAssocID="{BA57E381-0D71-4295-A52E-97E96A516D9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59B04-DE0C-42CD-97E3-104DB882DDDB}" type="pres">
      <dgm:prSet presAssocID="{BA57E381-0D71-4295-A52E-97E96A516D9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B4233-3278-4DFD-A861-139A2E9F6982}" type="pres">
      <dgm:prSet presAssocID="{BA57E381-0D71-4295-A52E-97E96A516D9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C0E47-4B66-4AB6-B681-50CAFFA55AB2}" type="pres">
      <dgm:prSet presAssocID="{BA57E381-0D71-4295-A52E-97E96A516D9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2D15-DB4B-41AC-8241-9D3EF9FF284E}" type="pres">
      <dgm:prSet presAssocID="{BA57E381-0D71-4295-A52E-97E96A516D9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CD52-380D-44C2-AA4D-18E2DF4D9B7A}" type="pres">
      <dgm:prSet presAssocID="{BA57E381-0D71-4295-A52E-97E96A516D9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97D39-CE86-4947-8F1B-BB7C0AE9AB8D}" type="pres">
      <dgm:prSet presAssocID="{BA57E381-0D71-4295-A52E-97E96A516D9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DFFF2-562F-4727-9DAA-49EDF447AC8D}" type="pres">
      <dgm:prSet presAssocID="{BA57E381-0D71-4295-A52E-97E96A516D9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AD1CF-6274-4512-A63F-35CB8C4339FD}" type="pres">
      <dgm:prSet presAssocID="{BA57E381-0D71-4295-A52E-97E96A516D9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789B6-99CA-4F4D-8DFC-9A15807E2AEA}" type="pres">
      <dgm:prSet presAssocID="{BA57E381-0D71-4295-A52E-97E96A516D9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1F365-13D4-4036-A817-9653974797E7}" type="pres">
      <dgm:prSet presAssocID="{BA57E381-0D71-4295-A52E-97E96A516D9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A372F-9806-456E-8168-5B07E7738C82}" type="pres">
      <dgm:prSet presAssocID="{BA57E381-0D71-4295-A52E-97E96A516D9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72961-0F3C-435B-B1AA-583C16F8C30E}" type="pres">
      <dgm:prSet presAssocID="{BA57E381-0D71-4295-A52E-97E96A516D9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FC014-1733-4469-9E16-04EEFE1EDA22}" srcId="{BA57E381-0D71-4295-A52E-97E96A516D9C}" destId="{E938DF8B-5D9F-4BF1-8101-FF71E26E7F94}" srcOrd="3" destOrd="0" parTransId="{1B6B9769-6584-4B52-B389-8B50F06575B0}" sibTransId="{6D9B1824-86D9-4E9B-B2D3-4C2897A4FAC4}"/>
    <dgm:cxn modelId="{CC7CEA3B-17CD-4CC1-9300-DA5EFFBE86EB}" type="presOf" srcId="{FDC533D3-DE89-4CC1-BF55-CAFF7CC39E57}" destId="{59FAD1CF-6274-4512-A63F-35CB8C4339FD}" srcOrd="1" destOrd="0" presId="urn:microsoft.com/office/officeart/2005/8/layout/vProcess5"/>
    <dgm:cxn modelId="{AA214B5C-50B5-4ACC-AD8D-98AA69F392EE}" type="presOf" srcId="{499B4F4F-9DFE-40C6-8393-B554A3B581AC}" destId="{4A459B04-DE0C-42CD-97E3-104DB882DDDB}" srcOrd="0" destOrd="0" presId="urn:microsoft.com/office/officeart/2005/8/layout/vProcess5"/>
    <dgm:cxn modelId="{86CBC96C-AB74-4231-86F0-DFEED2E359AD}" type="presOf" srcId="{BA57E381-0D71-4295-A52E-97E96A516D9C}" destId="{F86B2C32-0659-4D9F-8493-EEBF37C31D03}" srcOrd="0" destOrd="0" presId="urn:microsoft.com/office/officeart/2005/8/layout/vProcess5"/>
    <dgm:cxn modelId="{A19729DB-838F-42CA-B97E-B3D192606DE5}" srcId="{BA57E381-0D71-4295-A52E-97E96A516D9C}" destId="{FDC533D3-DE89-4CC1-BF55-CAFF7CC39E57}" srcOrd="0" destOrd="0" parTransId="{4CCAE414-BD33-4756-B256-51D3793FC5E5}" sibTransId="{F1550F75-B4B7-4687-B815-5895B4C84094}"/>
    <dgm:cxn modelId="{4E397786-B1CC-43F5-89DB-639FDA6973E5}" type="presOf" srcId="{17C167C8-6A1D-4DB4-8623-F350447B3048}" destId="{8DE1C105-A480-47A6-8195-D79561652297}" srcOrd="0" destOrd="0" presId="urn:microsoft.com/office/officeart/2005/8/layout/vProcess5"/>
    <dgm:cxn modelId="{00F0F86F-3AD3-4B6A-89D1-11538BAB1EC5}" type="presOf" srcId="{EF2D03B6-3982-49AA-8B2F-0E43D5606697}" destId="{43A97D39-CE86-4947-8F1B-BB7C0AE9AB8D}" srcOrd="0" destOrd="0" presId="urn:microsoft.com/office/officeart/2005/8/layout/vProcess5"/>
    <dgm:cxn modelId="{BD44DB13-2167-41C0-A51C-C6D8B998473E}" type="presOf" srcId="{7B1B0887-4494-44AF-ADF6-7C793AE3F7F6}" destId="{A97C0E47-4B66-4AB6-B681-50CAFFA55AB2}" srcOrd="0" destOrd="0" presId="urn:microsoft.com/office/officeart/2005/8/layout/vProcess5"/>
    <dgm:cxn modelId="{4D9943F3-758D-4567-80B3-898C79E0FEC1}" type="presOf" srcId="{E938DF8B-5D9F-4BF1-8101-FF71E26E7F94}" destId="{0DEA372F-9806-456E-8168-5B07E7738C82}" srcOrd="1" destOrd="0" presId="urn:microsoft.com/office/officeart/2005/8/layout/vProcess5"/>
    <dgm:cxn modelId="{5A7EC0BE-7F2E-468D-ABA4-63684C8F8E8C}" type="presOf" srcId="{F1550F75-B4B7-4687-B815-5895B4C84094}" destId="{A28C2D15-DB4B-41AC-8241-9D3EF9FF284E}" srcOrd="0" destOrd="0" presId="urn:microsoft.com/office/officeart/2005/8/layout/vProcess5"/>
    <dgm:cxn modelId="{4E3EDA11-7874-4912-AB8D-B934776AB426}" type="presOf" srcId="{E938DF8B-5D9F-4BF1-8101-FF71E26E7F94}" destId="{CA4B4233-3278-4DFD-A861-139A2E9F6982}" srcOrd="0" destOrd="0" presId="urn:microsoft.com/office/officeart/2005/8/layout/vProcess5"/>
    <dgm:cxn modelId="{3F64EDAA-2CDB-48AB-A867-F73788995A11}" type="presOf" srcId="{499B4F4F-9DFE-40C6-8393-B554A3B581AC}" destId="{93C1F365-13D4-4036-A817-9653974797E7}" srcOrd="1" destOrd="0" presId="urn:microsoft.com/office/officeart/2005/8/layout/vProcess5"/>
    <dgm:cxn modelId="{6316776B-7452-4D6C-990B-7F8FD04E71E6}" srcId="{BA57E381-0D71-4295-A52E-97E96A516D9C}" destId="{17C167C8-6A1D-4DB4-8623-F350447B3048}" srcOrd="1" destOrd="0" parTransId="{49D43C53-F25B-49C4-B869-066FC7E5E553}" sibTransId="{AE7557C9-FD11-4964-B1BA-6A51A3A01737}"/>
    <dgm:cxn modelId="{49F23488-1B3D-4D5A-AC0B-E956F760A523}" srcId="{BA57E381-0D71-4295-A52E-97E96A516D9C}" destId="{7B1B0887-4494-44AF-ADF6-7C793AE3F7F6}" srcOrd="4" destOrd="0" parTransId="{D8B6203E-7D2A-48B8-AF7A-49DFFF50924B}" sibTransId="{5AD65A1D-76C8-41CF-8433-CB0C593617D8}"/>
    <dgm:cxn modelId="{36B48431-4928-44C7-A74F-4C47EA65979B}" type="presOf" srcId="{FDC533D3-DE89-4CC1-BF55-CAFF7CC39E57}" destId="{4778E403-BB63-433D-8D96-95F01A29DE53}" srcOrd="0" destOrd="0" presId="urn:microsoft.com/office/officeart/2005/8/layout/vProcess5"/>
    <dgm:cxn modelId="{D668E948-50E5-4D65-8098-2989DBD1C225}" type="presOf" srcId="{7B1B0887-4494-44AF-ADF6-7C793AE3F7F6}" destId="{37F72961-0F3C-435B-B1AA-583C16F8C30E}" srcOrd="1" destOrd="0" presId="urn:microsoft.com/office/officeart/2005/8/layout/vProcess5"/>
    <dgm:cxn modelId="{FD5A5590-FE41-4A60-B406-ABA7A2BA70AF}" srcId="{BA57E381-0D71-4295-A52E-97E96A516D9C}" destId="{499B4F4F-9DFE-40C6-8393-B554A3B581AC}" srcOrd="2" destOrd="0" parTransId="{A23288A0-6C56-4E94-B963-1B81EFBD889B}" sibTransId="{EF2D03B6-3982-49AA-8B2F-0E43D5606697}"/>
    <dgm:cxn modelId="{A3F43756-C1B0-48DA-8C9A-AFF0C46AF2AF}" type="presOf" srcId="{6D9B1824-86D9-4E9B-B2D3-4C2897A4FAC4}" destId="{7A4DFFF2-562F-4727-9DAA-49EDF447AC8D}" srcOrd="0" destOrd="0" presId="urn:microsoft.com/office/officeart/2005/8/layout/vProcess5"/>
    <dgm:cxn modelId="{FA9B0A68-D2AD-4205-9B8A-3554BF75BA5E}" type="presOf" srcId="{AE7557C9-FD11-4964-B1BA-6A51A3A01737}" destId="{2424CD52-380D-44C2-AA4D-18E2DF4D9B7A}" srcOrd="0" destOrd="0" presId="urn:microsoft.com/office/officeart/2005/8/layout/vProcess5"/>
    <dgm:cxn modelId="{BBEEC578-4C26-425F-ACAB-CCDF48E88B83}" type="presOf" srcId="{17C167C8-6A1D-4DB4-8623-F350447B3048}" destId="{323789B6-99CA-4F4D-8DFC-9A15807E2AEA}" srcOrd="1" destOrd="0" presId="urn:microsoft.com/office/officeart/2005/8/layout/vProcess5"/>
    <dgm:cxn modelId="{12FB7370-883D-4CE5-BD0C-2B025AF9FB3B}" type="presParOf" srcId="{F86B2C32-0659-4D9F-8493-EEBF37C31D03}" destId="{D5248AB8-5DE0-461B-952B-6C06888DE138}" srcOrd="0" destOrd="0" presId="urn:microsoft.com/office/officeart/2005/8/layout/vProcess5"/>
    <dgm:cxn modelId="{97F15AD9-F2C3-46CC-B9E9-A6733B05F438}" type="presParOf" srcId="{F86B2C32-0659-4D9F-8493-EEBF37C31D03}" destId="{4778E403-BB63-433D-8D96-95F01A29DE53}" srcOrd="1" destOrd="0" presId="urn:microsoft.com/office/officeart/2005/8/layout/vProcess5"/>
    <dgm:cxn modelId="{A13079EE-E9DB-4522-9F85-CABAA45D31B5}" type="presParOf" srcId="{F86B2C32-0659-4D9F-8493-EEBF37C31D03}" destId="{8DE1C105-A480-47A6-8195-D79561652297}" srcOrd="2" destOrd="0" presId="urn:microsoft.com/office/officeart/2005/8/layout/vProcess5"/>
    <dgm:cxn modelId="{CC5C0200-F23C-4C90-B901-DE9B70AA78E3}" type="presParOf" srcId="{F86B2C32-0659-4D9F-8493-EEBF37C31D03}" destId="{4A459B04-DE0C-42CD-97E3-104DB882DDDB}" srcOrd="3" destOrd="0" presId="urn:microsoft.com/office/officeart/2005/8/layout/vProcess5"/>
    <dgm:cxn modelId="{EC647759-EF89-46F6-AB7E-BDE6162BF8CD}" type="presParOf" srcId="{F86B2C32-0659-4D9F-8493-EEBF37C31D03}" destId="{CA4B4233-3278-4DFD-A861-139A2E9F6982}" srcOrd="4" destOrd="0" presId="urn:microsoft.com/office/officeart/2005/8/layout/vProcess5"/>
    <dgm:cxn modelId="{1543E8B7-B40C-4055-A581-04B9657BEF09}" type="presParOf" srcId="{F86B2C32-0659-4D9F-8493-EEBF37C31D03}" destId="{A97C0E47-4B66-4AB6-B681-50CAFFA55AB2}" srcOrd="5" destOrd="0" presId="urn:microsoft.com/office/officeart/2005/8/layout/vProcess5"/>
    <dgm:cxn modelId="{253BAD0A-F6FC-45AB-8C2B-87BEFB443F8B}" type="presParOf" srcId="{F86B2C32-0659-4D9F-8493-EEBF37C31D03}" destId="{A28C2D15-DB4B-41AC-8241-9D3EF9FF284E}" srcOrd="6" destOrd="0" presId="urn:microsoft.com/office/officeart/2005/8/layout/vProcess5"/>
    <dgm:cxn modelId="{17C31CB6-3F1F-4217-BACD-E1B62FEC13CD}" type="presParOf" srcId="{F86B2C32-0659-4D9F-8493-EEBF37C31D03}" destId="{2424CD52-380D-44C2-AA4D-18E2DF4D9B7A}" srcOrd="7" destOrd="0" presId="urn:microsoft.com/office/officeart/2005/8/layout/vProcess5"/>
    <dgm:cxn modelId="{56A91B70-D353-44F5-B25F-731CFFEC66B0}" type="presParOf" srcId="{F86B2C32-0659-4D9F-8493-EEBF37C31D03}" destId="{43A97D39-CE86-4947-8F1B-BB7C0AE9AB8D}" srcOrd="8" destOrd="0" presId="urn:microsoft.com/office/officeart/2005/8/layout/vProcess5"/>
    <dgm:cxn modelId="{70F6BD6D-03DE-4421-8596-3F88B4198295}" type="presParOf" srcId="{F86B2C32-0659-4D9F-8493-EEBF37C31D03}" destId="{7A4DFFF2-562F-4727-9DAA-49EDF447AC8D}" srcOrd="9" destOrd="0" presId="urn:microsoft.com/office/officeart/2005/8/layout/vProcess5"/>
    <dgm:cxn modelId="{1C6D9DA4-5D7C-4DF7-8D1A-E466F14874EF}" type="presParOf" srcId="{F86B2C32-0659-4D9F-8493-EEBF37C31D03}" destId="{59FAD1CF-6274-4512-A63F-35CB8C4339FD}" srcOrd="10" destOrd="0" presId="urn:microsoft.com/office/officeart/2005/8/layout/vProcess5"/>
    <dgm:cxn modelId="{FC159008-20FB-403F-B456-49013BC35896}" type="presParOf" srcId="{F86B2C32-0659-4D9F-8493-EEBF37C31D03}" destId="{323789B6-99CA-4F4D-8DFC-9A15807E2AEA}" srcOrd="11" destOrd="0" presId="urn:microsoft.com/office/officeart/2005/8/layout/vProcess5"/>
    <dgm:cxn modelId="{3235C787-002A-41AF-BD85-82A8C1206985}" type="presParOf" srcId="{F86B2C32-0659-4D9F-8493-EEBF37C31D03}" destId="{93C1F365-13D4-4036-A817-9653974797E7}" srcOrd="12" destOrd="0" presId="urn:microsoft.com/office/officeart/2005/8/layout/vProcess5"/>
    <dgm:cxn modelId="{DC6AC09B-2DC7-4242-87F1-1A94BA3FD830}" type="presParOf" srcId="{F86B2C32-0659-4D9F-8493-EEBF37C31D03}" destId="{0DEA372F-9806-456E-8168-5B07E7738C82}" srcOrd="13" destOrd="0" presId="urn:microsoft.com/office/officeart/2005/8/layout/vProcess5"/>
    <dgm:cxn modelId="{B1906EAE-DAA4-4DFE-9A27-CAFB1629B404}" type="presParOf" srcId="{F86B2C32-0659-4D9F-8493-EEBF37C31D03}" destId="{37F72961-0F3C-435B-B1AA-583C16F8C3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88C7C-6EF8-4E47-AD6D-CDC0B623CA8D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3325A-371A-4107-9DA6-88D5C490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5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38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r>
              <a:rPr lang="en-US" dirty="0" smtClean="0"/>
              <a:t>Link it</a:t>
            </a:r>
            <a:r>
              <a:rPr lang="en-US" baseline="0" dirty="0" smtClean="0"/>
              <a:t> back to Croydon </a:t>
            </a:r>
            <a:r>
              <a:rPr lang="en-US" baseline="0" dirty="0" smtClean="0">
                <a:sym typeface="Wingdings" panose="05000000000000000000" pitchFamily="2" charset="2"/>
              </a:rPr>
              <a:t> anything that is similar/significant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4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D,J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r>
              <a:rPr lang="en-US" dirty="0" smtClean="0"/>
              <a:t>Multi media campaigns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8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65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63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</a:p>
          <a:p>
            <a:r>
              <a:rPr lang="en-US" dirty="0" smtClean="0"/>
              <a:t>More recyclables</a:t>
            </a:r>
            <a:r>
              <a:rPr lang="en-US" baseline="0" dirty="0" smtClean="0"/>
              <a:t> per bin</a:t>
            </a:r>
          </a:p>
          <a:p>
            <a:r>
              <a:rPr lang="en-US" baseline="0" dirty="0" smtClean="0"/>
              <a:t>Provided results to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17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</a:p>
          <a:p>
            <a:r>
              <a:rPr lang="en-US" dirty="0" smtClean="0"/>
              <a:t>Clarify</a:t>
            </a:r>
            <a:r>
              <a:rPr lang="en-US" baseline="0" dirty="0" smtClean="0"/>
              <a:t> about percentage </a:t>
            </a:r>
            <a:r>
              <a:rPr lang="en-US" baseline="0" dirty="0" smtClean="0">
                <a:sym typeface="Wingdings" panose="05000000000000000000" pitchFamily="2" charset="2"/>
              </a:rPr>
              <a:t> focus on what comes out of the door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Waste 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44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r>
              <a:rPr lang="en-US" baseline="0" dirty="0" smtClean="0"/>
              <a:t> instead of Findings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79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r>
              <a:rPr lang="en-US" baseline="0" dirty="0" smtClean="0"/>
              <a:t> instead of Findings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79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7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</a:p>
          <a:p>
            <a:r>
              <a:rPr lang="en-US" dirty="0" smtClean="0"/>
              <a:t>Change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4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66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76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3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34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r>
              <a:rPr lang="en-US" dirty="0" smtClean="0"/>
              <a:t>But there is a significant number of labels missing </a:t>
            </a:r>
          </a:p>
          <a:p>
            <a:r>
              <a:rPr lang="en-US" dirty="0" smtClean="0"/>
              <a:t>Not necessarily</a:t>
            </a:r>
            <a:r>
              <a:rPr lang="en-US" baseline="0" dirty="0" smtClean="0"/>
              <a:t> unclear – they just fell off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85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19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16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1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8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18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25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Potentially</a:t>
            </a:r>
            <a:r>
              <a:rPr lang="en-US" baseline="0" dirty="0" smtClean="0"/>
              <a:t> add parts about participation</a:t>
            </a:r>
          </a:p>
          <a:p>
            <a:r>
              <a:rPr lang="en-US" baseline="0" dirty="0" smtClean="0"/>
              <a:t>Talk about contract changes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38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Potentially</a:t>
            </a:r>
            <a:r>
              <a:rPr lang="en-US" baseline="0" dirty="0" smtClean="0"/>
              <a:t> add parts about participation</a:t>
            </a:r>
          </a:p>
          <a:p>
            <a:r>
              <a:rPr lang="en-US" baseline="0" dirty="0" smtClean="0"/>
              <a:t>Talk about contract changes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38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Potentially</a:t>
            </a:r>
            <a:r>
              <a:rPr lang="en-US" baseline="0" dirty="0" smtClean="0"/>
              <a:t> add parts about participation</a:t>
            </a:r>
          </a:p>
          <a:p>
            <a:r>
              <a:rPr lang="en-US" baseline="0" dirty="0" smtClean="0"/>
              <a:t>Talk about contract changes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38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28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A/J</a:t>
            </a:r>
          </a:p>
          <a:p>
            <a:r>
              <a:rPr lang="en-US" dirty="0" smtClean="0"/>
              <a:t>UK specific 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86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89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</a:p>
          <a:p>
            <a:r>
              <a:rPr lang="en-US" dirty="0" smtClean="0"/>
              <a:t>More explanation</a:t>
            </a:r>
            <a:r>
              <a:rPr lang="en-US" baseline="0" dirty="0" smtClean="0"/>
              <a:t> as to why project is happening</a:t>
            </a:r>
          </a:p>
          <a:p>
            <a:r>
              <a:rPr lang="en-US" baseline="0" dirty="0" smtClean="0"/>
              <a:t>Introduce as to why each section was done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35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3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</a:t>
            </a:r>
            <a:r>
              <a:rPr lang="en-US" baseline="0" dirty="0" smtClean="0"/>
              <a:t> colors/visual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325A-371A-4107-9DA6-88D5C490CF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EF224C0-2517-41A6-9E69-A421CCDA46F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D95F2A-1306-4375-8430-C302CFF83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458200" cy="20796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Corporate Waste Recycling Improvement in the Croydon Council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5410200" cy="762000"/>
          </a:xfrm>
        </p:spPr>
        <p:txBody>
          <a:bodyPr>
            <a:normAutofit/>
          </a:bodyPr>
          <a:lstStyle/>
          <a:p>
            <a:pPr algn="ctr"/>
            <a:r>
              <a:rPr lang="en-US" sz="1850" dirty="0" smtClean="0"/>
              <a:t>Alex Bell, Julia MacLeod, Dan Murray, Nick Papa</a:t>
            </a:r>
            <a:endParaRPr lang="en-US" sz="185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24" y="6096000"/>
            <a:ext cx="4260376" cy="7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2142699" cy="70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Interserve Shadow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6781" r="4759" b="7149"/>
          <a:stretch/>
        </p:blipFill>
        <p:spPr bwMode="auto">
          <a:xfrm>
            <a:off x="1371600" y="1066800"/>
            <a:ext cx="6096000" cy="582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28900" y="2664373"/>
            <a:ext cx="3602421" cy="1907628"/>
            <a:chOff x="2628900" y="2664373"/>
            <a:chExt cx="3602421" cy="1907628"/>
          </a:xfrm>
        </p:grpSpPr>
        <p:sp>
          <p:nvSpPr>
            <p:cNvPr id="9" name="Rectangle 8"/>
            <p:cNvSpPr/>
            <p:nvPr/>
          </p:nvSpPr>
          <p:spPr>
            <a:xfrm>
              <a:off x="2649921" y="2664373"/>
              <a:ext cx="3581400" cy="1907628"/>
            </a:xfrm>
            <a:prstGeom prst="rect">
              <a:avLst/>
            </a:prstGeom>
            <a:solidFill>
              <a:schemeClr val="bg1">
                <a:lumMod val="7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8900" y="2667000"/>
              <a:ext cx="3581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 indent="0" algn="ctr">
                <a:buNone/>
              </a:pPr>
              <a:r>
                <a:rPr lang="en-US" sz="2000" b="1" dirty="0">
                  <a:latin typeface="+mj-lt"/>
                </a:rPr>
                <a:t>Operative 1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latin typeface="+mj-lt"/>
                </a:rPr>
                <a:t>Floor walker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latin typeface="+mj-lt"/>
                </a:rPr>
                <a:t>Separated most of the visible contamination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latin typeface="+mj-lt"/>
                </a:rPr>
                <a:t>Very knowledgeable about recyclable materials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6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Interserve Shadow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6781" r="4759" b="7149"/>
          <a:stretch/>
        </p:blipFill>
        <p:spPr bwMode="auto">
          <a:xfrm>
            <a:off x="1371600" y="1066800"/>
            <a:ext cx="6096000" cy="582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46938" y="2664373"/>
            <a:ext cx="3945321" cy="1907628"/>
            <a:chOff x="2446938" y="2664373"/>
            <a:chExt cx="3945321" cy="1907628"/>
          </a:xfrm>
        </p:grpSpPr>
        <p:grpSp>
          <p:nvGrpSpPr>
            <p:cNvPr id="10" name="Group 9"/>
            <p:cNvGrpSpPr/>
            <p:nvPr/>
          </p:nvGrpSpPr>
          <p:grpSpPr>
            <a:xfrm>
              <a:off x="2628900" y="2664373"/>
              <a:ext cx="3602421" cy="1907628"/>
              <a:chOff x="2628900" y="2664373"/>
              <a:chExt cx="3602421" cy="190762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649921" y="2664373"/>
                <a:ext cx="3581400" cy="1907628"/>
              </a:xfrm>
              <a:prstGeom prst="rect">
                <a:avLst/>
              </a:prstGeom>
              <a:solidFill>
                <a:schemeClr val="bg1">
                  <a:lumMod val="75000"/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628900" y="2667000"/>
                <a:ext cx="3581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 algn="ctr">
                  <a:buNone/>
                </a:pPr>
                <a:endParaRPr lang="en-US" dirty="0">
                  <a:latin typeface="+mj-lt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446938" y="2667000"/>
              <a:ext cx="394532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 indent="0" algn="ctr">
                <a:buNone/>
              </a:pPr>
              <a:r>
                <a:rPr lang="en-US" sz="2000" b="1" dirty="0">
                  <a:latin typeface="+mj-lt"/>
                </a:rPr>
                <a:t>Operative 2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latin typeface="+mj-lt"/>
                </a:rPr>
                <a:t>Multi-service operative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latin typeface="+mj-lt"/>
                </a:rPr>
                <a:t>Separated some of the visible contamination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j-lt"/>
                </a:rPr>
                <a:t>Puts other </a:t>
              </a:r>
              <a:r>
                <a:rPr lang="en-US" dirty="0">
                  <a:latin typeface="+mj-lt"/>
                </a:rPr>
                <a:t>jobs before waste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7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Interserve Shadow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6781" r="4759" b="7149"/>
          <a:stretch/>
        </p:blipFill>
        <p:spPr bwMode="auto">
          <a:xfrm>
            <a:off x="1371600" y="1066800"/>
            <a:ext cx="6096000" cy="582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28900" y="26670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en-US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800" y="2664373"/>
            <a:ext cx="3716721" cy="1907628"/>
            <a:chOff x="2590800" y="2664373"/>
            <a:chExt cx="3716721" cy="1907628"/>
          </a:xfrm>
        </p:grpSpPr>
        <p:sp>
          <p:nvSpPr>
            <p:cNvPr id="9" name="Rectangle 8"/>
            <p:cNvSpPr/>
            <p:nvPr/>
          </p:nvSpPr>
          <p:spPr>
            <a:xfrm>
              <a:off x="2649921" y="2664373"/>
              <a:ext cx="3581400" cy="1907628"/>
            </a:xfrm>
            <a:prstGeom prst="rect">
              <a:avLst/>
            </a:prstGeom>
            <a:solidFill>
              <a:schemeClr val="bg1">
                <a:lumMod val="7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0800" y="2664373"/>
              <a:ext cx="371672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 indent="0" algn="ctr">
                <a:buNone/>
              </a:pPr>
              <a:r>
                <a:rPr lang="en-US" sz="2000" b="1" dirty="0">
                  <a:latin typeface="+mj-lt"/>
                </a:rPr>
                <a:t>Operative 3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latin typeface="+mj-lt"/>
                </a:rPr>
                <a:t>Floor Walker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latin typeface="+mj-lt"/>
                </a:rPr>
                <a:t>Separated </a:t>
              </a:r>
              <a:r>
                <a:rPr lang="en-US" dirty="0" smtClean="0">
                  <a:latin typeface="+mj-lt"/>
                </a:rPr>
                <a:t>minimal visible </a:t>
              </a:r>
              <a:r>
                <a:rPr lang="en-US" dirty="0">
                  <a:latin typeface="+mj-lt"/>
                </a:rPr>
                <a:t>contamination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latin typeface="+mj-lt"/>
                </a:rPr>
                <a:t>Improper understanding about recyclable materials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6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Interserve Shadow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6781" r="4759" b="7149"/>
          <a:stretch/>
        </p:blipFill>
        <p:spPr bwMode="auto">
          <a:xfrm>
            <a:off x="819806" y="2067911"/>
            <a:ext cx="3294994" cy="31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28900" y="26670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00" y="2046890"/>
            <a:ext cx="360767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8FCF49"/>
                </a:solidFill>
                <a:latin typeface="+mj-lt"/>
              </a:rPr>
              <a:t>Similarities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Walk around floor multiple times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Separate partial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Empty bins as necessary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Bring full bins to “Goods-In”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Tally contaminated bags on chart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89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Interserve Shadow</a:t>
            </a: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995363"/>
            <a:ext cx="5291138" cy="520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5363"/>
            <a:ext cx="8614036" cy="570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Interserve Shadow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42346"/>
            <a:ext cx="5519737" cy="543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5800" y="1042346"/>
            <a:ext cx="7924800" cy="5510854"/>
            <a:chOff x="685800" y="1042346"/>
            <a:chExt cx="7924800" cy="5510854"/>
          </a:xfrm>
        </p:grpSpPr>
        <p:sp>
          <p:nvSpPr>
            <p:cNvPr id="7" name="Rectangle 6"/>
            <p:cNvSpPr/>
            <p:nvPr/>
          </p:nvSpPr>
          <p:spPr>
            <a:xfrm>
              <a:off x="685800" y="1042346"/>
              <a:ext cx="7924800" cy="5510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81200"/>
              <a:ext cx="7641372" cy="320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79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97789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5715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Outside Interviews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975515"/>
            <a:ext cx="2217274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+mj-lt"/>
              </a:rPr>
              <a:t>Contacted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All the boroughs</a:t>
            </a:r>
          </a:p>
          <a:p>
            <a:endParaRPr lang="en-US" sz="1050" dirty="0" smtClean="0">
              <a:latin typeface="+mj-lt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+mj-lt"/>
              </a:rPr>
              <a:t>Alternative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Sutton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Waltham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Bromley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West Sussex</a:t>
            </a:r>
          </a:p>
          <a:p>
            <a:endParaRPr lang="en-US" sz="1050" dirty="0" smtClean="0">
              <a:solidFill>
                <a:srgbClr val="92D050"/>
              </a:solidFill>
              <a:latin typeface="+mj-lt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+mj-lt"/>
              </a:rPr>
              <a:t>Site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Kingston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London Fire Brigade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Bexley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Camden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2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" b="99504" l="0" r="99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514" y="1714856"/>
            <a:ext cx="5108073" cy="407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54890" y="2057400"/>
            <a:ext cx="2667000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+mj-lt"/>
              </a:rPr>
              <a:t>Waltham Forest</a:t>
            </a:r>
          </a:p>
          <a:p>
            <a:pPr algn="ctr"/>
            <a:endParaRPr lang="en-US" sz="1050" dirty="0" smtClean="0">
              <a:solidFill>
                <a:srgbClr val="92D05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Poster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Recycling Champions</a:t>
            </a:r>
          </a:p>
          <a:p>
            <a:endParaRPr lang="en-US" sz="1400" dirty="0" smtClean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pPr algn="ctr"/>
            <a:r>
              <a:rPr lang="en-US" dirty="0" smtClean="0">
                <a:solidFill>
                  <a:srgbClr val="92D050"/>
                </a:solidFill>
                <a:latin typeface="+mj-lt"/>
              </a:rPr>
              <a:t>Bromley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Info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No under-desk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Consistency between Council and residents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5715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Outside Interviews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46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4323"/>
            <a:ext cx="5038583" cy="403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2590800"/>
            <a:ext cx="2757486" cy="139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+mj-lt"/>
              </a:rPr>
              <a:t>Kingston upon Thames</a:t>
            </a:r>
          </a:p>
          <a:p>
            <a:pPr algn="ctr"/>
            <a:endParaRPr lang="en-US" sz="1050" dirty="0" smtClean="0">
              <a:solidFill>
                <a:srgbClr val="92D05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Effective campaigning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Green Champions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Volunteers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Encouraged colleagues</a:t>
            </a:r>
            <a:endParaRPr lang="en-US" sz="1400" dirty="0"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5715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Outside Interviews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76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1"/>
            <a:ext cx="504573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5999" y="2667000"/>
            <a:ext cx="21443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+mj-lt"/>
              </a:rPr>
              <a:t>Sutton</a:t>
            </a:r>
          </a:p>
          <a:p>
            <a:pPr algn="ctr"/>
            <a:endParaRPr lang="en-US" sz="1050" dirty="0" smtClean="0">
              <a:solidFill>
                <a:srgbClr val="92D05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Effective Labeling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Sustainability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Financial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Recycling Champions</a:t>
            </a:r>
            <a:endParaRPr lang="en-US" sz="1400" dirty="0"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5715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Outside Interviews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01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" y="304800"/>
            <a:ext cx="8229600" cy="762000"/>
          </a:xfrm>
        </p:spPr>
        <p:txBody>
          <a:bodyPr/>
          <a:lstStyle/>
          <a:p>
            <a:r>
              <a:rPr lang="en-US" dirty="0" smtClean="0"/>
              <a:t>Croydon Council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6" y="1219200"/>
            <a:ext cx="6359164" cy="473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91000" y="1371600"/>
            <a:ext cx="4800600" cy="1219200"/>
          </a:xfrm>
          <a:prstGeom prst="rect">
            <a:avLst/>
          </a:prstGeom>
          <a:solidFill>
            <a:srgbClr val="0099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“Responsible for the collection…of waste from all homes in the borough…”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598"/>
            <a:ext cx="5029200" cy="401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1" y="2362200"/>
            <a:ext cx="2755883" cy="2254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+mj-lt"/>
              </a:rPr>
              <a:t>Camden</a:t>
            </a:r>
          </a:p>
          <a:p>
            <a:pPr algn="ctr"/>
            <a:endParaRPr lang="en-US" sz="1050" dirty="0" smtClean="0">
              <a:solidFill>
                <a:srgbClr val="B0DD7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Education over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Reducing paper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Color coded bags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Green Champions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Volunteers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Encourage others</a:t>
            </a:r>
          </a:p>
          <a:p>
            <a:pPr lvl="1"/>
            <a:endParaRPr lang="en-US" sz="1400" dirty="0" smtClean="0"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5715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Outside Interviews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67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1558"/>
            <a:ext cx="5105400" cy="40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0277" y="2320119"/>
            <a:ext cx="1945661" cy="1669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+mj-lt"/>
              </a:rPr>
              <a:t>Bexley</a:t>
            </a:r>
          </a:p>
          <a:p>
            <a:pPr algn="ctr"/>
            <a:endParaRPr lang="en-US" sz="1050" dirty="0" smtClean="0">
              <a:solidFill>
                <a:srgbClr val="B0DD7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Trash compactor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Visual Waste Audit</a:t>
            </a:r>
          </a:p>
          <a:p>
            <a:pPr lvl="1"/>
            <a:endParaRPr lang="en-US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5715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Outside Interviews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09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7817"/>
            <a:ext cx="5092190" cy="405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2819400" y="3657600"/>
            <a:ext cx="152399" cy="152400"/>
          </a:xfrm>
          <a:prstGeom prst="star5">
            <a:avLst>
              <a:gd name="adj" fmla="val 20813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285998"/>
            <a:ext cx="2743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FCF49"/>
                </a:solidFill>
                <a:latin typeface="+mj-lt"/>
              </a:rPr>
              <a:t>London Fire Brigade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98-99% Recycling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Contract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Green Champions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E</a:t>
            </a:r>
            <a:r>
              <a:rPr lang="en-US" sz="1400" dirty="0" smtClean="0">
                <a:latin typeface="+mj-lt"/>
              </a:rPr>
              <a:t>mphasis on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Strong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Reuse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5715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Outside Interviews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29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715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Findings</a:t>
            </a:r>
            <a:endParaRPr lang="en-US" sz="3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90600" y="2007425"/>
            <a:ext cx="0" cy="29836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01000" y="2007425"/>
            <a:ext cx="0" cy="29836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5" y="1295400"/>
            <a:ext cx="7086069" cy="45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90600" y="3798125"/>
            <a:ext cx="7010400" cy="556161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250374"/>
            <a:ext cx="7010400" cy="29292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715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Findings</a:t>
            </a:r>
            <a:endParaRPr lang="en-US" sz="3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90600" y="2007425"/>
            <a:ext cx="0" cy="29836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01000" y="2007425"/>
            <a:ext cx="0" cy="29836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5" y="1295400"/>
            <a:ext cx="7086069" cy="45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5498275"/>
            <a:ext cx="7010400" cy="29292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97604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267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1791564"/>
            <a:ext cx="6324600" cy="4385101"/>
            <a:chOff x="838200" y="1791564"/>
            <a:chExt cx="6324600" cy="438510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1791564"/>
              <a:ext cx="3770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Project Goal &amp; Objectives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3000" y="2798123"/>
              <a:ext cx="3449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Interviews &amp; Site Visits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7400" y="4724400"/>
              <a:ext cx="3299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Survey Data &amp; Analysis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3733800"/>
              <a:ext cx="3588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Town Hall &amp; Clock Tower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71772" y="5715000"/>
              <a:ext cx="4691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Conclusions &amp; Recommendations</a:t>
              </a:r>
              <a:endParaRPr lang="en-U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2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" y="304800"/>
            <a:ext cx="8229600" cy="838200"/>
          </a:xfrm>
        </p:spPr>
        <p:txBody>
          <a:bodyPr/>
          <a:lstStyle/>
          <a:p>
            <a:r>
              <a:rPr lang="en-US" dirty="0" smtClean="0"/>
              <a:t>Town Hall Table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6" y="990600"/>
            <a:ext cx="4789265" cy="5715000"/>
          </a:xfrm>
          <a:prstGeom prst="rect">
            <a:avLst/>
          </a:prstGeom>
          <a:noFill/>
          <a:ln w="28575">
            <a:solidFill>
              <a:srgbClr val="8FCF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93" y="3721880"/>
            <a:ext cx="4619625" cy="1588280"/>
          </a:xfrm>
          <a:prstGeom prst="rect">
            <a:avLst/>
          </a:prstGeom>
          <a:noFill/>
          <a:ln w="28575">
            <a:solidFill>
              <a:srgbClr val="8FCF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162176" cy="1057328"/>
          </a:xfrm>
          <a:prstGeom prst="rect">
            <a:avLst/>
          </a:prstGeom>
          <a:noFill/>
          <a:ln w="28575">
            <a:solidFill>
              <a:srgbClr val="8FCF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914400"/>
          </a:xfrm>
        </p:spPr>
        <p:txBody>
          <a:bodyPr/>
          <a:lstStyle/>
          <a:p>
            <a:r>
              <a:rPr lang="en-US" dirty="0" smtClean="0"/>
              <a:t>Town Hall Map</a:t>
            </a:r>
            <a:endParaRPr lang="en-US" dirty="0"/>
          </a:p>
        </p:txBody>
      </p:sp>
      <p:pic>
        <p:nvPicPr>
          <p:cNvPr id="19458" name="Picture 2" descr="C:\Users\Julia\AppData\Local\Microsoft\Windows\Temporary Internet Files\Content.Outlook\IS6NUF4N\Ground Floor Labell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83" y="1568813"/>
            <a:ext cx="6346623" cy="4482374"/>
          </a:xfrm>
          <a:prstGeom prst="rect">
            <a:avLst/>
          </a:prstGeom>
          <a:noFill/>
          <a:ln w="28575">
            <a:solidFill>
              <a:srgbClr val="B0DD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Julia\AppData\Local\Microsoft\Windows\Temporary Internet Files\Content.Outlook\IS6NUF4N\Mezzanine Floor Labell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8813"/>
            <a:ext cx="6345391" cy="4481505"/>
          </a:xfrm>
          <a:prstGeom prst="rect">
            <a:avLst/>
          </a:prstGeom>
          <a:noFill/>
          <a:ln w="28575">
            <a:solidFill>
              <a:srgbClr val="B0DD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Julia\AppData\Local\Microsoft\Windows\Temporary Internet Files\Content.Outlook\IS6NUF4N\Floor 1 Labell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4" y="1387676"/>
            <a:ext cx="6665252" cy="4707410"/>
          </a:xfrm>
          <a:prstGeom prst="rect">
            <a:avLst/>
          </a:prstGeom>
          <a:noFill/>
          <a:ln w="28575">
            <a:solidFill>
              <a:srgbClr val="B0DD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Julia\AppData\Local\Microsoft\Windows\Temporary Internet Files\Content.Outlook\IS6NUF4N\Floor 2 Labelled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8"/>
          <a:stretch/>
        </p:blipFill>
        <p:spPr bwMode="auto">
          <a:xfrm>
            <a:off x="605294" y="1365905"/>
            <a:ext cx="7683243" cy="4728155"/>
          </a:xfrm>
          <a:prstGeom prst="rect">
            <a:avLst/>
          </a:prstGeom>
          <a:noFill/>
          <a:ln w="28575">
            <a:solidFill>
              <a:srgbClr val="B0DD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Julia\AppData\Local\Microsoft\Windows\Temporary Internet Files\Content.Outlook\IS6NUF4N\Floor 3 Labelle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2" y="1365905"/>
            <a:ext cx="6694625" cy="4728155"/>
          </a:xfrm>
          <a:prstGeom prst="rect">
            <a:avLst/>
          </a:prstGeom>
          <a:noFill/>
          <a:ln w="28575">
            <a:solidFill>
              <a:srgbClr val="B0DD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838200"/>
          </a:xfrm>
        </p:spPr>
        <p:txBody>
          <a:bodyPr/>
          <a:lstStyle/>
          <a:p>
            <a:r>
              <a:rPr lang="en-US" dirty="0" smtClean="0"/>
              <a:t>Waste Icon Map</a:t>
            </a:r>
            <a:endParaRPr lang="en-US" dirty="0"/>
          </a:p>
        </p:txBody>
      </p:sp>
      <p:pic>
        <p:nvPicPr>
          <p:cNvPr id="18434" name="Picture 2" descr="C:\Users\Julia\AppData\Local\Microsoft\Windows\Temporary Internet Files\Content.Outlook\IS6NUF4N\Ground Floor Labelled Comple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400"/>
            <a:ext cx="6257739" cy="4419599"/>
          </a:xfrm>
          <a:prstGeom prst="rect">
            <a:avLst/>
          </a:prstGeom>
          <a:noFill/>
          <a:ln w="28575">
            <a:solidFill>
              <a:srgbClr val="B0DD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08497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Users\Julia\AppData\Local\Microsoft\Windows\Temporary Internet Files\Content.Outlook\IS6NUF4N\Mezzanine Floor Labelled_Complet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4" y="1199901"/>
            <a:ext cx="6528171" cy="4610595"/>
          </a:xfrm>
          <a:prstGeom prst="rect">
            <a:avLst/>
          </a:prstGeom>
          <a:noFill/>
          <a:ln w="28575">
            <a:solidFill>
              <a:srgbClr val="B0DD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Julia\AppData\Local\Microsoft\Windows\Temporary Internet Files\Content.Outlook\IS6NUF4N\Floor 1 Labelled_Complet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4" y="1199901"/>
            <a:ext cx="6578786" cy="4646343"/>
          </a:xfrm>
          <a:prstGeom prst="rect">
            <a:avLst/>
          </a:prstGeom>
          <a:noFill/>
          <a:ln w="28575">
            <a:solidFill>
              <a:srgbClr val="B0DD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Julia\AppData\Local\Microsoft\Windows\Temporary Internet Files\Content.Outlook\IS6NUF4N\Floor 2 Labelled_Complete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11"/>
          <a:stretch/>
        </p:blipFill>
        <p:spPr bwMode="auto">
          <a:xfrm>
            <a:off x="83057" y="1438148"/>
            <a:ext cx="6768083" cy="4134099"/>
          </a:xfrm>
          <a:prstGeom prst="rect">
            <a:avLst/>
          </a:prstGeom>
          <a:noFill/>
          <a:ln w="28575">
            <a:solidFill>
              <a:srgbClr val="B0DD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:\Users\Julia\AppData\Local\Microsoft\Windows\Temporary Internet Files\Content.Outlook\IS6NUF4N\Floor 3 Labelled_Complet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2" y="1181097"/>
            <a:ext cx="6581414" cy="4648199"/>
          </a:xfrm>
          <a:prstGeom prst="rect">
            <a:avLst/>
          </a:prstGeom>
          <a:noFill/>
          <a:ln w="28575">
            <a:solidFill>
              <a:srgbClr val="B0DD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83432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267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1791564"/>
            <a:ext cx="6324600" cy="4385101"/>
            <a:chOff x="838200" y="1791564"/>
            <a:chExt cx="6324600" cy="438510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1791564"/>
              <a:ext cx="3770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Project Goal &amp; Objectives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3000" y="2798123"/>
              <a:ext cx="3449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Interviews &amp; Site Visits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7400" y="4724400"/>
              <a:ext cx="3299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Survey Data &amp; Analysis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3733800"/>
              <a:ext cx="3588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Town Hall &amp; Clock Tower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71772" y="5715000"/>
              <a:ext cx="4691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Conclusions &amp; Recommendations</a:t>
              </a:r>
              <a:endParaRPr lang="en-U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7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07" y="304800"/>
            <a:ext cx="8229600" cy="762000"/>
          </a:xfrm>
        </p:spPr>
        <p:txBody>
          <a:bodyPr/>
          <a:lstStyle/>
          <a:p>
            <a:r>
              <a:rPr lang="en-US" dirty="0" smtClean="0"/>
              <a:t>Croydon Council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6" y="1219200"/>
            <a:ext cx="6359164" cy="473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10050" y="1371600"/>
            <a:ext cx="4800600" cy="1828800"/>
          </a:xfrm>
          <a:prstGeom prst="rect">
            <a:avLst/>
          </a:prstGeom>
          <a:solidFill>
            <a:srgbClr val="0099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“…it is clearly very important that Croydon Council itself achieves high levels of recycling with its own operation”</a:t>
            </a:r>
            <a:endParaRPr lang="en-US" sz="1200" i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800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n-US" sz="2000" i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- Bob </a:t>
            </a:r>
            <a:r>
              <a:rPr lang="en-US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Fiddik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Sustainable Development and Energy Team Leader at the Croydon Council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8" y="304800"/>
            <a:ext cx="8229600" cy="762000"/>
          </a:xfrm>
        </p:spPr>
        <p:txBody>
          <a:bodyPr/>
          <a:lstStyle/>
          <a:p>
            <a:r>
              <a:rPr lang="en-US" dirty="0" smtClean="0"/>
              <a:t>Survey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What percentage of office waste in your building do you think is currently being recycled? (n=438)</a:t>
            </a:r>
            <a:endParaRPr lang="en-US" sz="2000" dirty="0">
              <a:latin typeface="+mj-lt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82006"/>
            <a:ext cx="5972175" cy="39719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873332" y="3581399"/>
            <a:ext cx="5975300" cy="588547"/>
            <a:chOff x="1873332" y="3581399"/>
            <a:chExt cx="5975300" cy="588547"/>
          </a:xfrm>
        </p:grpSpPr>
        <p:sp>
          <p:nvSpPr>
            <p:cNvPr id="5" name="Rectangle 4"/>
            <p:cNvSpPr/>
            <p:nvPr/>
          </p:nvSpPr>
          <p:spPr>
            <a:xfrm>
              <a:off x="1873332" y="3581399"/>
              <a:ext cx="914400" cy="5885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3669061"/>
              <a:ext cx="144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113 correct</a:t>
              </a:r>
              <a:endParaRPr lang="en-US" b="1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576887" y="3697575"/>
              <a:ext cx="827809" cy="340818"/>
              <a:chOff x="5576887" y="3697575"/>
              <a:chExt cx="827809" cy="340818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867400" y="4038393"/>
                <a:ext cx="533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576887" y="3697575"/>
                <a:ext cx="82391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400800" y="3697575"/>
                <a:ext cx="3896" cy="34081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84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158" y="304800"/>
            <a:ext cx="8229600" cy="762000"/>
          </a:xfrm>
        </p:spPr>
        <p:txBody>
          <a:bodyPr/>
          <a:lstStyle/>
          <a:p>
            <a:r>
              <a:rPr lang="en-US" dirty="0" smtClean="0"/>
              <a:t>Survey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415" y="1600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Do you think the Council should do more to educate staff on reasons to recycle? (n=438)</a:t>
            </a:r>
            <a:endParaRPr lang="en-US" dirty="0">
              <a:latin typeface="+mj-lt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60" y="2544170"/>
            <a:ext cx="6102355" cy="32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9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Survey Analysis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4" y="4035161"/>
            <a:ext cx="4397190" cy="27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734" y="1637730"/>
            <a:ext cx="4723491" cy="230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999" y="2286000"/>
            <a:ext cx="29717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Approximately 70% of respondents believe the labeling is clear</a:t>
            </a:r>
          </a:p>
          <a:p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However, there is a significant number of labels missing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Labeling is confusing and ultimately uninformative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95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Survey Analysis</a:t>
            </a:r>
            <a:endParaRPr lang="en-US" sz="3100" dirty="0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74428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7968" y="2400805"/>
            <a:ext cx="2974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92% of BWH respondents said they know what materials go in what bin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95162" y="3468469"/>
            <a:ext cx="279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Common recyclables are more well known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5162" y="43828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11% of BWH respondents were correct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Survey Analysis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Recycling Frequency &amp; Knowledge</a:t>
            </a:r>
            <a:endParaRPr lang="en-US" sz="31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9" y="2133600"/>
            <a:ext cx="456225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76900" y="2383303"/>
            <a:ext cx="323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72%  </a:t>
            </a:r>
            <a:r>
              <a:rPr lang="en-US" dirty="0" smtClean="0"/>
              <a:t>BWH respondents said they recycle all the time</a:t>
            </a:r>
            <a:endParaRPr lang="en-US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4" y="2113807"/>
            <a:ext cx="5523016" cy="332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418207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Approximately </a:t>
            </a:r>
            <a:r>
              <a:rPr lang="en-US" dirty="0" smtClean="0">
                <a:latin typeface="+mj-lt"/>
              </a:rPr>
              <a:t>13% </a:t>
            </a:r>
            <a:r>
              <a:rPr lang="en-US" dirty="0" smtClean="0"/>
              <a:t>of BWH employees were correct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33160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Similar trend to overall respondents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Survey Analysis</a:t>
            </a:r>
            <a:endParaRPr lang="en-US" sz="28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7" y="2095268"/>
            <a:ext cx="7775867" cy="331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0501" y="144893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Please tell us if there is anything you think is not clear and how it can be improved 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49655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latin typeface="+mj-lt"/>
              </a:rPr>
              <a:t>“An accurate list of what can and can’t be recycled. The signs are too generic”</a:t>
            </a:r>
            <a:endParaRPr lang="en-US" sz="100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021295"/>
            <a:ext cx="3097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+mj-lt"/>
              </a:rPr>
              <a:t>“There are no separate bins in the area I work in”</a:t>
            </a:r>
            <a:endParaRPr lang="en-US" sz="10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8734" y="5573496"/>
            <a:ext cx="36407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+mj-lt"/>
              </a:rPr>
              <a:t>“It would be better to put detailed pictures over each bin”</a:t>
            </a:r>
            <a:endParaRPr lang="en-US" sz="1000" i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2836" y="5973267"/>
            <a:ext cx="3413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“There will always be room for improvement”</a:t>
            </a:r>
            <a:endParaRPr lang="en-US" sz="12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375239"/>
            <a:ext cx="3725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+mj-lt"/>
              </a:rPr>
              <a:t>“The signs are clear. It is staff that require more education”</a:t>
            </a:r>
            <a:endParaRPr lang="en-US" sz="1000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104" y="6319050"/>
            <a:ext cx="341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latin typeface="+mj-lt"/>
              </a:rPr>
              <a:t>“There are the minority that choose to recycle in the incorrect boxes </a:t>
            </a:r>
            <a:r>
              <a:rPr lang="en-US" sz="1000" i="1" dirty="0" err="1" smtClean="0">
                <a:latin typeface="+mj-lt"/>
              </a:rPr>
              <a:t>esp</a:t>
            </a:r>
            <a:r>
              <a:rPr lang="en-US" sz="1000" i="1" dirty="0" smtClean="0">
                <a:latin typeface="+mj-lt"/>
              </a:rPr>
              <a:t> food bins”</a:t>
            </a:r>
            <a:endParaRPr lang="en-US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61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42" y="1752600"/>
            <a:ext cx="306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“An accurate list of what can and can’t be recycled. The signs are too generic”</a:t>
            </a:r>
            <a:endParaRPr lang="en-US" sz="120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2836" y="1066800"/>
            <a:ext cx="3671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“There are no separate bins in the area I work in”</a:t>
            </a:r>
            <a:endParaRPr lang="en-US" sz="12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7861" y="2438400"/>
            <a:ext cx="4305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“It would be better to put detailed pictures over each bin”</a:t>
            </a:r>
            <a:endParaRPr lang="en-US" sz="1200" i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2384" y="3429000"/>
            <a:ext cx="3948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“There will always be room for improvement”</a:t>
            </a:r>
            <a:endParaRPr lang="en-US" sz="14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242" y="4648200"/>
            <a:ext cx="4404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“The signs are clear. It is staff that require more education”</a:t>
            </a:r>
            <a:endParaRPr lang="en-US" sz="1200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900" y="5486400"/>
            <a:ext cx="341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“There are the minority that choose to recycle in the incorrect boxes </a:t>
            </a:r>
            <a:r>
              <a:rPr lang="en-US" sz="1200" i="1" dirty="0" err="1" smtClean="0">
                <a:latin typeface="+mj-lt"/>
              </a:rPr>
              <a:t>esp</a:t>
            </a:r>
            <a:r>
              <a:rPr lang="en-US" sz="1200" i="1" dirty="0" smtClean="0">
                <a:latin typeface="+mj-lt"/>
              </a:rPr>
              <a:t> food bins”</a:t>
            </a:r>
            <a:endParaRPr lang="en-US" sz="1200" i="1" dirty="0">
              <a:latin typeface="+mj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Comments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67400" y="4036367"/>
            <a:ext cx="391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“Whether coffee cup tops, tetra packs, straws, and other items can be recycled. Include diagrams”</a:t>
            </a:r>
            <a:endParaRPr lang="en-US" sz="1200" i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7400" y="5105400"/>
            <a:ext cx="3196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“We don’t have recycling bins in the office”</a:t>
            </a:r>
            <a:endParaRPr lang="en-US" sz="12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0854" y="1614099"/>
            <a:ext cx="355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“Damp paper  towels - do these count as general paper recycling waste or other?”</a:t>
            </a:r>
            <a:endParaRPr lang="en-US" sz="1200" i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8527" y="6079866"/>
            <a:ext cx="422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“I am really fed up with colleagues who put waste in the wrong bin”</a:t>
            </a:r>
            <a:endParaRPr lang="en-US" sz="1200" i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613" y="2971799"/>
            <a:ext cx="2310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“Full list on each bins needed”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28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7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349" y="1295400"/>
            <a:ext cx="551570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What could the Council do to encourage you to recycle more of your waste at work?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Survey Analysis</a:t>
            </a:r>
            <a:r>
              <a:rPr lang="en-US" dirty="0"/>
              <a:t/>
            </a:r>
            <a:br>
              <a:rPr lang="en-US" dirty="0"/>
            </a:br>
            <a:endParaRPr lang="en-US" sz="31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7" y="2133600"/>
            <a:ext cx="7671773" cy="350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2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Comments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88737" y="2392233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“Provide bins”</a:t>
            </a:r>
            <a:endParaRPr lang="en-US" sz="12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9274" y="2438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“…tell us how much we are recycling on a regular basis and keep encouraging us”</a:t>
            </a:r>
            <a:endParaRPr lang="en-US" sz="1200" i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1" y="5638800"/>
            <a:ext cx="40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“Competition between floors to produce the most recycling and least general waste”</a:t>
            </a:r>
            <a:endParaRPr lang="en-US" sz="1200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3074" y="1489497"/>
            <a:ext cx="336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“…better information about the advantages and reasons for recycling”</a:t>
            </a:r>
            <a:endParaRPr lang="en-US" sz="120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“Promote a campaign to raise awareness and get the message across”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1" y="1812662"/>
            <a:ext cx="430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“Better communication on the justification and </a:t>
            </a:r>
            <a:r>
              <a:rPr lang="en-US" sz="1200" i="1" dirty="0" smtClean="0">
                <a:latin typeface="+mj-lt"/>
              </a:rPr>
              <a:t>benefits</a:t>
            </a:r>
            <a:r>
              <a:rPr lang="en-US" sz="1200" dirty="0" smtClean="0">
                <a:latin typeface="+mj-lt"/>
              </a:rPr>
              <a:t>”</a:t>
            </a:r>
            <a:endParaRPr lang="en-US" sz="12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1644" y="4618851"/>
            <a:ext cx="4230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“Have quarterly competitions on each floor and zone”</a:t>
            </a:r>
            <a:endParaRPr lang="en-US" sz="1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05" y="3244333"/>
            <a:ext cx="3684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Provide more ways to dispose of recyclable waste”</a:t>
            </a:r>
            <a:endParaRPr lang="en-US" sz="1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5776" y="2938165"/>
            <a:ext cx="3339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“…more  </a:t>
            </a:r>
            <a:r>
              <a:rPr lang="en-US" sz="1200" i="1" dirty="0" smtClean="0">
                <a:latin typeface="+mj-lt"/>
              </a:rPr>
              <a:t>encouragement</a:t>
            </a:r>
            <a:r>
              <a:rPr lang="en-US" sz="1200" dirty="0" smtClean="0">
                <a:latin typeface="+mj-lt"/>
              </a:rPr>
              <a:t> – maybe  educating”</a:t>
            </a:r>
            <a:endParaRPr lang="en-US" sz="12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9562" y="3644304"/>
            <a:ext cx="274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+mj-lt"/>
              </a:rPr>
              <a:t>“It is pretty clear, people are lazy and don’t read the signs”</a:t>
            </a:r>
            <a:endParaRPr lang="en-US" sz="12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904" y="3977688"/>
            <a:ext cx="305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“Make as accessible and easy as possible”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84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85434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38200" y="1791564"/>
            <a:ext cx="6324600" cy="4385101"/>
            <a:chOff x="838200" y="1791564"/>
            <a:chExt cx="6324600" cy="4385101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1791564"/>
              <a:ext cx="3770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Project Goal &amp; Objectives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2798123"/>
              <a:ext cx="3449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Interviews &amp; Site Visits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7400" y="4724400"/>
              <a:ext cx="3299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Survey Data &amp; Analysis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200" y="3733800"/>
              <a:ext cx="3588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Town Hall &amp; Clock Tower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71772" y="5715000"/>
              <a:ext cx="4691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Conclusions &amp; Recommendations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267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" y="304800"/>
            <a:ext cx="8229600" cy="762000"/>
          </a:xfrm>
        </p:spPr>
        <p:txBody>
          <a:bodyPr/>
          <a:lstStyle/>
          <a:p>
            <a:r>
              <a:rPr lang="en-US" dirty="0" smtClean="0"/>
              <a:t>Current Data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6" y="1143000"/>
            <a:ext cx="8229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:\Users\Julia\AppData\Local\Microsoft\Windows\Temporary Internet Files\Content.Outlook\IS6NUF4N\IMG_20150427_14560448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 r="4536" b="13383"/>
          <a:stretch/>
        </p:blipFill>
        <p:spPr bwMode="auto">
          <a:xfrm rot="5400000">
            <a:off x="503706" y="3706523"/>
            <a:ext cx="2646776" cy="35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495800" cy="762000"/>
          </a:xfrm>
        </p:spPr>
        <p:txBody>
          <a:bodyPr/>
          <a:lstStyle/>
          <a:p>
            <a:r>
              <a:rPr lang="en-US" dirty="0" smtClean="0"/>
              <a:t>Major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Accessibility</a:t>
            </a:r>
          </a:p>
          <a:p>
            <a:pPr lvl="1"/>
            <a:r>
              <a:rPr lang="en-US" sz="2000" dirty="0" smtClean="0"/>
              <a:t>Need bins to be able to increase recycling rates</a:t>
            </a:r>
          </a:p>
          <a:p>
            <a:pPr lvl="1"/>
            <a:r>
              <a:rPr lang="en-US" sz="2000" dirty="0" smtClean="0"/>
              <a:t>Important to identify necessary waste bins</a:t>
            </a:r>
          </a:p>
          <a:p>
            <a:r>
              <a:rPr lang="en-US" dirty="0" smtClean="0"/>
              <a:t>Clear and Effective Labeling</a:t>
            </a:r>
          </a:p>
          <a:p>
            <a:pPr lvl="1"/>
            <a:r>
              <a:rPr lang="en-US" sz="2000" dirty="0" smtClean="0"/>
              <a:t>All staff must be made aware of what materials go where</a:t>
            </a:r>
          </a:p>
          <a:p>
            <a:pPr lvl="1"/>
            <a:r>
              <a:rPr lang="en-US" sz="2000" dirty="0" smtClean="0"/>
              <a:t>Pictorial labeling helps solve confusion</a:t>
            </a:r>
            <a:endParaRPr lang="en-US" dirty="0" smtClean="0"/>
          </a:p>
          <a:p>
            <a:r>
              <a:rPr lang="en-US" dirty="0" smtClean="0"/>
              <a:t>Communication through entire process</a:t>
            </a:r>
          </a:p>
          <a:p>
            <a:pPr lvl="1"/>
            <a:r>
              <a:rPr lang="en-US" sz="2000" dirty="0" smtClean="0"/>
              <a:t>Procurement </a:t>
            </a:r>
            <a:r>
              <a:rPr lang="en-US" sz="2000" dirty="0" smtClean="0">
                <a:sym typeface="Wingdings" panose="05000000000000000000" pitchFamily="2" charset="2"/>
              </a:rPr>
              <a:t> Labeling  Employees  Collection team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Provide updates on recycling rates and figures 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687513" cy="206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16163"/>
            <a:ext cx="3612497" cy="170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0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838200"/>
          </a:xfrm>
        </p:spPr>
        <p:txBody>
          <a:bodyPr/>
          <a:lstStyle/>
          <a:p>
            <a:r>
              <a:rPr lang="en-US" dirty="0" smtClean="0"/>
              <a:t> Recommendations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083650" cy="56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838200"/>
          </a:xfrm>
        </p:spPr>
        <p:txBody>
          <a:bodyPr/>
          <a:lstStyle/>
          <a:p>
            <a:r>
              <a:rPr lang="en-US" dirty="0" smtClean="0"/>
              <a:t> Recommendations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948352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838200"/>
          </a:xfrm>
        </p:spPr>
        <p:txBody>
          <a:bodyPr/>
          <a:lstStyle/>
          <a:p>
            <a:r>
              <a:rPr lang="en-US" dirty="0" smtClean="0"/>
              <a:t> Recommendations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76400"/>
            <a:ext cx="73533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Recommendations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Education</a:t>
            </a:r>
            <a:endParaRPr lang="en-US" sz="2800" dirty="0"/>
          </a:p>
        </p:txBody>
      </p:sp>
      <p:pic>
        <p:nvPicPr>
          <p:cNvPr id="25602" name="Picture 2" descr="C:\Users\Julia\Pictures\IMG_28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2984" r="3566" b="3284"/>
          <a:stretch/>
        </p:blipFill>
        <p:spPr bwMode="auto">
          <a:xfrm>
            <a:off x="4648199" y="685800"/>
            <a:ext cx="4345675" cy="60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9"/>
            <a:ext cx="3733800" cy="492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447800"/>
            <a:ext cx="3733800" cy="499802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3733800" cy="602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2" y="2216040"/>
            <a:ext cx="4533105" cy="296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/>
          <a:stretch/>
        </p:blipFill>
        <p:spPr bwMode="auto">
          <a:xfrm>
            <a:off x="151261" y="2145427"/>
            <a:ext cx="5110605" cy="31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Recommendations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Communication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70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Recommendations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Labeling</a:t>
            </a:r>
            <a:endParaRPr lang="en-U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5841"/>
            <a:ext cx="4857126" cy="22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74" y="838200"/>
            <a:ext cx="393078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Users\Julia\AppData\Local\Microsoft\Windows\Temporary Internet Files\Content.Outlook\IS6NUF4N\IMG_20150423_09444514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r="4150" b="17338"/>
          <a:stretch/>
        </p:blipFill>
        <p:spPr bwMode="auto">
          <a:xfrm>
            <a:off x="152400" y="3952658"/>
            <a:ext cx="4857126" cy="24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762000"/>
            <a:ext cx="3573438" cy="685800"/>
          </a:xfrm>
          <a:prstGeom prst="rect">
            <a:avLst/>
          </a:prstGeom>
          <a:solidFill>
            <a:srgbClr val="8FCF49">
              <a:alpha val="82000"/>
            </a:srgbClr>
          </a:solidFill>
          <a:ln>
            <a:solidFill>
              <a:srgbClr val="8FC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599" y="609600"/>
            <a:ext cx="3588223" cy="914400"/>
          </a:xfrm>
        </p:spPr>
        <p:txBody>
          <a:bodyPr/>
          <a:lstStyle/>
          <a:p>
            <a:pPr algn="ctr"/>
            <a:r>
              <a:rPr lang="en-US" i="1" dirty="0" smtClean="0"/>
              <a:t>Questions?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02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267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99257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38200" y="1791564"/>
            <a:ext cx="6324600" cy="4385101"/>
            <a:chOff x="838200" y="1791564"/>
            <a:chExt cx="6324600" cy="4385101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1791564"/>
              <a:ext cx="3770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Project Goal &amp; Objectives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2798123"/>
              <a:ext cx="3449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Interviews &amp; Site Visits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7400" y="4724400"/>
              <a:ext cx="3299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Survey Data &amp; Analysis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200" y="3733800"/>
              <a:ext cx="3588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Town Hall &amp; Clock Tower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71772" y="5715000"/>
              <a:ext cx="4691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Conclusions &amp; Recommendations</a:t>
              </a:r>
              <a:endParaRPr lang="en-U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5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433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Project Goal &amp; Objectives</a:t>
            </a:r>
            <a:endParaRPr lang="en-US" sz="35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81200" y="1295400"/>
            <a:ext cx="5105400" cy="1143000"/>
            <a:chOff x="1752600" y="1219200"/>
            <a:chExt cx="51054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1752600" y="1219200"/>
              <a:ext cx="5105400" cy="1143000"/>
            </a:xfrm>
            <a:prstGeom prst="roundRect">
              <a:avLst/>
            </a:prstGeom>
            <a:solidFill>
              <a:srgbClr val="92D050">
                <a:alpha val="7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14550" y="1352118"/>
              <a:ext cx="43815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i="1" dirty="0">
                  <a:latin typeface="+mj-lt"/>
                </a:rPr>
                <a:t>E</a:t>
              </a:r>
              <a:r>
                <a:rPr lang="en-US" sz="1700" i="1" dirty="0" smtClean="0">
                  <a:latin typeface="+mj-lt"/>
                </a:rPr>
                <a:t>valuate Croydon Council’s current recycling practices and provide recommendations for improved strategies </a:t>
              </a:r>
              <a:endParaRPr lang="en-US" sz="1700" i="1" dirty="0">
                <a:latin typeface="+mj-lt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42666" y="2956917"/>
            <a:ext cx="7543800" cy="2743200"/>
          </a:xfrm>
          <a:prstGeom prst="rect">
            <a:avLst/>
          </a:prstGeom>
          <a:solidFill>
            <a:schemeClr val="accent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2891" y="4953000"/>
            <a:ext cx="725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+mj-lt"/>
              </a:rPr>
              <a:t>Objective 5: </a:t>
            </a:r>
            <a:r>
              <a:rPr lang="en-US" sz="1600" dirty="0" smtClean="0">
                <a:latin typeface="+mj-lt"/>
              </a:rPr>
              <a:t>Develop a set of recommendations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228" y="312253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Objective 1: </a:t>
            </a:r>
            <a:r>
              <a:rPr lang="en-US" sz="1600" dirty="0">
                <a:latin typeface="+mj-lt"/>
              </a:rPr>
              <a:t>Identify best practices for recycling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228" y="3581400"/>
            <a:ext cx="656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Objective 2: </a:t>
            </a:r>
            <a:r>
              <a:rPr lang="en-US" sz="1600" dirty="0">
                <a:latin typeface="+mj-lt"/>
              </a:rPr>
              <a:t>Clarify current in-house plans, policies, and </a:t>
            </a:r>
            <a:r>
              <a:rPr lang="en-US" sz="1600" dirty="0" smtClean="0">
                <a:latin typeface="+mj-lt"/>
              </a:rPr>
              <a:t>guidelines</a:t>
            </a:r>
            <a:endParaRPr lang="en-US" sz="16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891" y="4038600"/>
            <a:ext cx="618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Objective 3: </a:t>
            </a:r>
            <a:r>
              <a:rPr lang="en-US" sz="1600" dirty="0">
                <a:latin typeface="+mj-lt"/>
              </a:rPr>
              <a:t>Conduct baseline assessment of in-house </a:t>
            </a:r>
            <a:r>
              <a:rPr lang="en-US" sz="1600" dirty="0" smtClean="0">
                <a:latin typeface="+mj-lt"/>
              </a:rPr>
              <a:t>recycling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228" y="4495800"/>
            <a:ext cx="589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Objective 4: </a:t>
            </a:r>
            <a:r>
              <a:rPr lang="en-US" sz="1600" dirty="0">
                <a:latin typeface="+mj-lt"/>
              </a:rPr>
              <a:t>Evaluate employee opinions on current </a:t>
            </a:r>
            <a:r>
              <a:rPr lang="en-US" sz="1600" dirty="0" smtClean="0">
                <a:latin typeface="+mj-lt"/>
              </a:rPr>
              <a:t>policies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9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267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3585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38200" y="1791564"/>
            <a:ext cx="6324600" cy="4385101"/>
            <a:chOff x="838200" y="1791564"/>
            <a:chExt cx="6324600" cy="4385101"/>
          </a:xfrm>
        </p:grpSpPr>
        <p:sp>
          <p:nvSpPr>
            <p:cNvPr id="12" name="TextBox 11"/>
            <p:cNvSpPr txBox="1"/>
            <p:nvPr/>
          </p:nvSpPr>
          <p:spPr>
            <a:xfrm>
              <a:off x="838200" y="1791564"/>
              <a:ext cx="3770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Project Goal &amp; Objectives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2798123"/>
              <a:ext cx="3449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Interviews &amp; Site Visits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4724400"/>
              <a:ext cx="3299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Survey Data &amp; Analysis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0200" y="3733800"/>
              <a:ext cx="3588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Town Hall &amp; Clock Tower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71772" y="5715000"/>
              <a:ext cx="4691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Conclusions &amp; Recommendations</a:t>
              </a:r>
              <a:endParaRPr lang="en-U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2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162800" cy="4325112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Head of Facilities Management – Mark </a:t>
            </a:r>
            <a:r>
              <a:rPr lang="en-US" sz="2400" dirty="0" err="1" smtClean="0">
                <a:latin typeface="+mj-lt"/>
              </a:rPr>
              <a:t>Norrell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Corporate recycling in West Sussex</a:t>
            </a:r>
          </a:p>
          <a:p>
            <a:pPr lvl="1"/>
            <a:r>
              <a:rPr lang="en-US" sz="2000" dirty="0" smtClean="0">
                <a:latin typeface="+mj-lt"/>
              </a:rPr>
              <a:t>Direction for the Council’s improvement </a:t>
            </a:r>
            <a:endParaRPr lang="en-US" sz="20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Recycling Champions </a:t>
            </a:r>
          </a:p>
          <a:p>
            <a:pPr lvl="1"/>
            <a:r>
              <a:rPr lang="en-US" sz="2000" dirty="0" smtClean="0">
                <a:latin typeface="+mj-lt"/>
              </a:rPr>
              <a:t>Volunteers</a:t>
            </a:r>
          </a:p>
          <a:p>
            <a:pPr lvl="1"/>
            <a:r>
              <a:rPr lang="en-US" sz="2000" dirty="0" smtClean="0">
                <a:latin typeface="+mj-lt"/>
              </a:rPr>
              <a:t>Encouraged others to recycle</a:t>
            </a:r>
          </a:p>
          <a:p>
            <a:pPr lvl="1"/>
            <a:r>
              <a:rPr lang="en-US" sz="2000" dirty="0" smtClean="0">
                <a:latin typeface="+mj-lt"/>
              </a:rPr>
              <a:t>Why recycling champions became dormant </a:t>
            </a:r>
          </a:p>
          <a:p>
            <a:r>
              <a:rPr lang="en-US" sz="2400" dirty="0" smtClean="0">
                <a:latin typeface="+mj-lt"/>
              </a:rPr>
              <a:t>Stubbs Mead</a:t>
            </a:r>
          </a:p>
          <a:p>
            <a:pPr lvl="1"/>
            <a:r>
              <a:rPr lang="en-US" sz="2000" dirty="0" smtClean="0">
                <a:latin typeface="+mj-lt"/>
              </a:rPr>
              <a:t>Contract details</a:t>
            </a:r>
            <a:endParaRPr lang="en-US" sz="20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Joel </a:t>
            </a:r>
            <a:r>
              <a:rPr lang="en-US" sz="2400" dirty="0" err="1" smtClean="0">
                <a:latin typeface="+mj-lt"/>
              </a:rPr>
              <a:t>Benham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Health and Safety </a:t>
            </a:r>
            <a:endParaRPr lang="en-US" sz="2000" dirty="0">
              <a:latin typeface="+mj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/>
          <a:stretch/>
        </p:blipFill>
        <p:spPr bwMode="auto">
          <a:xfrm>
            <a:off x="3962400" y="4343400"/>
            <a:ext cx="49126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53400" cy="45259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Obtain further understanding of waste collection</a:t>
            </a:r>
          </a:p>
          <a:p>
            <a:r>
              <a:rPr lang="en-US" dirty="0" smtClean="0">
                <a:latin typeface="+mj-lt"/>
              </a:rPr>
              <a:t>Compare methods of various operatives</a:t>
            </a:r>
          </a:p>
          <a:p>
            <a:r>
              <a:rPr lang="en-US" dirty="0" smtClean="0">
                <a:latin typeface="+mj-lt"/>
              </a:rPr>
              <a:t>Contamination data collection</a:t>
            </a:r>
            <a:endParaRPr lang="en-US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Interserve Shadow</a:t>
            </a:r>
            <a:endParaRPr lang="en-US" dirty="0"/>
          </a:p>
        </p:txBody>
      </p:sp>
      <p:pic>
        <p:nvPicPr>
          <p:cNvPr id="30723" name="Picture 3" descr="C:\Users\Julia\Pictures\IMG_04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9" b="29353"/>
          <a:stretch/>
        </p:blipFill>
        <p:spPr bwMode="auto">
          <a:xfrm>
            <a:off x="762080" y="3048000"/>
            <a:ext cx="3086100" cy="19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Julia\Pictures\IMG_044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7" r="3603" b="31741"/>
          <a:stretch/>
        </p:blipFill>
        <p:spPr bwMode="auto">
          <a:xfrm>
            <a:off x="762080" y="3618325"/>
            <a:ext cx="3086100" cy="20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C:\Users\Julia\Pictures\IMG_044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b="34130"/>
          <a:stretch/>
        </p:blipFill>
        <p:spPr bwMode="auto">
          <a:xfrm>
            <a:off x="762080" y="4267201"/>
            <a:ext cx="312412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Julia\AppData\Local\Microsoft\Windows\Temporary Internet Files\Content.Outlook\IS6NUF4N\IMG_20150427_15511786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14328" b="17512"/>
          <a:stretch/>
        </p:blipFill>
        <p:spPr bwMode="auto">
          <a:xfrm>
            <a:off x="5014908" y="2438400"/>
            <a:ext cx="3214692" cy="40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2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8485</TotalTime>
  <Words>1271</Words>
  <Application>Microsoft Office PowerPoint</Application>
  <PresentationFormat>On-screen Show (4:3)</PresentationFormat>
  <Paragraphs>315</Paragraphs>
  <Slides>47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</vt:lpstr>
      <vt:lpstr>Georgia</vt:lpstr>
      <vt:lpstr>Trebuchet MS</vt:lpstr>
      <vt:lpstr>Wingdings</vt:lpstr>
      <vt:lpstr>Wingdings 2</vt:lpstr>
      <vt:lpstr>Urban</vt:lpstr>
      <vt:lpstr>Corporate Waste Recycling Improvement in the Croydon Council</vt:lpstr>
      <vt:lpstr>Croydon Council</vt:lpstr>
      <vt:lpstr>Croydon Council</vt:lpstr>
      <vt:lpstr>Current Data</vt:lpstr>
      <vt:lpstr>Overview</vt:lpstr>
      <vt:lpstr>Project Goal &amp; Objectives</vt:lpstr>
      <vt:lpstr>Overview</vt:lpstr>
      <vt:lpstr>Interviews</vt:lpstr>
      <vt:lpstr>Interserve Shadow</vt:lpstr>
      <vt:lpstr>Interserve Shadow</vt:lpstr>
      <vt:lpstr>Interserve Shadow</vt:lpstr>
      <vt:lpstr>Interserve Shadow</vt:lpstr>
      <vt:lpstr>Interserve Shadow</vt:lpstr>
      <vt:lpstr>Interserve Shadow</vt:lpstr>
      <vt:lpstr>Interserve Shadow</vt:lpstr>
      <vt:lpstr>Outside Interviews</vt:lpstr>
      <vt:lpstr>Outside Interviews</vt:lpstr>
      <vt:lpstr>Outside Interviews</vt:lpstr>
      <vt:lpstr>Outside Interviews</vt:lpstr>
      <vt:lpstr>Outside Interviews</vt:lpstr>
      <vt:lpstr>Outside Interviews</vt:lpstr>
      <vt:lpstr>Outside Interviews</vt:lpstr>
      <vt:lpstr>Findings</vt:lpstr>
      <vt:lpstr>Findings</vt:lpstr>
      <vt:lpstr>Overview</vt:lpstr>
      <vt:lpstr>Town Hall Table</vt:lpstr>
      <vt:lpstr>Town Hall Map</vt:lpstr>
      <vt:lpstr>Waste Icon Map</vt:lpstr>
      <vt:lpstr>Overview</vt:lpstr>
      <vt:lpstr>Survey Analysis</vt:lpstr>
      <vt:lpstr>Survey Analysis</vt:lpstr>
      <vt:lpstr>Survey Analysis</vt:lpstr>
      <vt:lpstr>Survey Analysis</vt:lpstr>
      <vt:lpstr>Survey Analysis Recycling Frequency &amp; Knowledge</vt:lpstr>
      <vt:lpstr>Survey Analysis</vt:lpstr>
      <vt:lpstr>Comments</vt:lpstr>
      <vt:lpstr>Survey Analysis </vt:lpstr>
      <vt:lpstr>Comments</vt:lpstr>
      <vt:lpstr>Overview</vt:lpstr>
      <vt:lpstr>Major conclusions</vt:lpstr>
      <vt:lpstr> Recommendations</vt:lpstr>
      <vt:lpstr> Recommendations</vt:lpstr>
      <vt:lpstr> Recommendations</vt:lpstr>
      <vt:lpstr>Recommendations      Education</vt:lpstr>
      <vt:lpstr>Recommendations      Communication</vt:lpstr>
      <vt:lpstr>Recommendations      Labeling</vt:lpstr>
      <vt:lpstr>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Findings, Analysis, and Recommendations</dc:title>
  <dc:creator>Julia</dc:creator>
  <cp:lastModifiedBy>Daniel Murray</cp:lastModifiedBy>
  <cp:revision>143</cp:revision>
  <dcterms:created xsi:type="dcterms:W3CDTF">2015-04-22T11:48:46Z</dcterms:created>
  <dcterms:modified xsi:type="dcterms:W3CDTF">2015-05-01T19:05:50Z</dcterms:modified>
</cp:coreProperties>
</file>