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37"/>
  </p:notesMasterIdLst>
  <p:sldIdLst>
    <p:sldId id="266" r:id="rId12"/>
    <p:sldId id="289" r:id="rId13"/>
    <p:sldId id="307" r:id="rId14"/>
    <p:sldId id="296" r:id="rId15"/>
    <p:sldId id="287" r:id="rId16"/>
    <p:sldId id="297" r:id="rId17"/>
    <p:sldId id="291" r:id="rId18"/>
    <p:sldId id="281" r:id="rId19"/>
    <p:sldId id="282" r:id="rId20"/>
    <p:sldId id="283" r:id="rId21"/>
    <p:sldId id="284" r:id="rId22"/>
    <p:sldId id="298" r:id="rId23"/>
    <p:sldId id="299" r:id="rId24"/>
    <p:sldId id="273" r:id="rId25"/>
    <p:sldId id="275" r:id="rId26"/>
    <p:sldId id="301" r:id="rId27"/>
    <p:sldId id="305" r:id="rId28"/>
    <p:sldId id="302" r:id="rId29"/>
    <p:sldId id="303" r:id="rId30"/>
    <p:sldId id="274" r:id="rId31"/>
    <p:sldId id="300" r:id="rId32"/>
    <p:sldId id="292" r:id="rId33"/>
    <p:sldId id="288" r:id="rId34"/>
    <p:sldId id="306" r:id="rId35"/>
    <p:sldId id="304" r:id="rId36"/>
  </p:sldIdLst>
  <p:sldSz cx="14630400" cy="8229600"/>
  <p:notesSz cx="6858000" cy="9144000"/>
  <p:defaultTextStyle>
    <a:defPPr>
      <a:defRPr lang="en-US"/>
    </a:defPPr>
    <a:lvl1pPr marL="0" algn="l" defTabSz="1459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9530" algn="l" defTabSz="1459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9152" algn="l" defTabSz="1459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88736" algn="l" defTabSz="1459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18303" algn="l" defTabSz="1459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47886" algn="l" defTabSz="1459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77467" algn="l" defTabSz="1459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07073" algn="l" defTabSz="1459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36603" algn="l" defTabSz="1459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444"/>
    <a:srgbClr val="8B1919"/>
    <a:srgbClr val="900000"/>
    <a:srgbClr val="FF5757"/>
    <a:srgbClr val="DC3C3C"/>
    <a:srgbClr val="953735"/>
    <a:srgbClr val="F18E51"/>
    <a:srgbClr val="F5B06B"/>
    <a:srgbClr val="F3A14F"/>
    <a:srgbClr val="F49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5" autoAdjust="0"/>
  </p:normalViewPr>
  <p:slideViewPr>
    <p:cSldViewPr>
      <p:cViewPr>
        <p:scale>
          <a:sx n="48" d="100"/>
          <a:sy n="48" d="100"/>
        </p:scale>
        <p:origin x="-114" y="-1062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am\AppData\Local\Microsoft\Windows\Temporary%20Internet%20Files\Content.Outlook\VWUGA6K4\report-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AppData\Local\Microsoft\Windows\Temporary%20Internet%20Files\Content.Outlook\VWUGA6K4\report-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AppData\Local\Microsoft\Windows\Temporary%20Internet%20Files\Content.Outlook\VWUGA6K4\report-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ocuments\IQP\2014_ProgramsSurvey2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ocuments\IQP\2014_ProgramsSurvey2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ocuments\IQP\2014_ProgramsSurvey2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ocuments\IQP\2014_ProgramsSurvey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18E51">
                  <a:alpha val="89804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18E51">
                  <a:alpha val="89804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  <a:alpha val="7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bg1">
                  <a:lumMod val="85000"/>
                  <a:alpha val="9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bg1">
                  <a:lumMod val="95000"/>
                  <a:alpha val="8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9.5178544707560792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726181569186932E-3"/>
                  <c:y val="0.125813776248259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589272353780396E-3"/>
                  <c:y val="-6.86256961354141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6759500946477188"/>
                  <c:y val="-4.7656733427370954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Local Newspapers </a:t>
                    </a:r>
                  </a:p>
                  <a:p>
                    <a:r>
                      <a:rPr lang="en-US" baseline="0" dirty="0" smtClean="0"/>
                      <a:t>23%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2127405005141512E-2"/>
                  <c:y val="-6.97483712624816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spc="0" baseline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r>
                      <a:rPr lang="en-US" dirty="0" err="1" smtClean="0"/>
                      <a:t>MahonAboutTown</a:t>
                    </a:r>
                    <a:endParaRPr lang="en-US" dirty="0" smtClean="0"/>
                  </a:p>
                  <a:p>
                    <a:pPr>
                      <a:defRPr sz="2400" b="0" i="0" u="none" strike="noStrike" kern="1200" spc="0" baseline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r>
                      <a:rPr lang="en-US" dirty="0" smtClean="0"/>
                      <a:t>13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22517241475071"/>
                      <c:h val="0.17783579140760353"/>
                    </c:manualLayout>
                  </c15:layout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6217796764068679E-2"/>
                  <c:y val="-2.28752320451380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spc="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1'!$A$255:$A$265</c:f>
              <c:strCache>
                <c:ptCount val="11"/>
                <c:pt idx="0">
                  <c:v>NHA Flyers</c:v>
                </c:pt>
                <c:pt idx="1">
                  <c:v>NHA Website (nha.org)</c:v>
                </c:pt>
                <c:pt idx="2">
                  <c:v>NHA E-newsletter</c:v>
                </c:pt>
                <c:pt idx="3">
                  <c:v>The Inquirer and Mirror newspaper</c:v>
                </c:pt>
                <c:pt idx="4">
                  <c:v>Yesterday's Island newspaper</c:v>
                </c:pt>
                <c:pt idx="5">
                  <c:v>MahonAboutTown.com</c:v>
                </c:pt>
                <c:pt idx="6">
                  <c:v>Radio</c:v>
                </c:pt>
                <c:pt idx="7">
                  <c:v>Facebook</c:v>
                </c:pt>
                <c:pt idx="8">
                  <c:v>Whaling Museum Visit</c:v>
                </c:pt>
                <c:pt idx="9">
                  <c:v>Word of Mouth</c:v>
                </c:pt>
                <c:pt idx="10">
                  <c:v>Other:</c:v>
                </c:pt>
              </c:strCache>
            </c:strRef>
          </c:cat>
          <c:val>
            <c:numRef>
              <c:f>'Sheet 1'!$B$255:$B$265</c:f>
              <c:numCache>
                <c:formatCode>General</c:formatCode>
                <c:ptCount val="11"/>
                <c:pt idx="0">
                  <c:v>20</c:v>
                </c:pt>
                <c:pt idx="1">
                  <c:v>26</c:v>
                </c:pt>
                <c:pt idx="2">
                  <c:v>44</c:v>
                </c:pt>
                <c:pt idx="3">
                  <c:v>39</c:v>
                </c:pt>
                <c:pt idx="4">
                  <c:v>11</c:v>
                </c:pt>
                <c:pt idx="5">
                  <c:v>29</c:v>
                </c:pt>
                <c:pt idx="6">
                  <c:v>4</c:v>
                </c:pt>
                <c:pt idx="7">
                  <c:v>9</c:v>
                </c:pt>
                <c:pt idx="8">
                  <c:v>15</c:v>
                </c:pt>
                <c:pt idx="9">
                  <c:v>19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2">
                  <a:shade val="4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2">
                  <a:shade val="8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tint val="8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2">
                  <a:tint val="4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41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8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89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4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1'!$A$255:$A$265</c:f>
              <c:strCache>
                <c:ptCount val="11"/>
                <c:pt idx="0">
                  <c:v>NHA Flyers</c:v>
                </c:pt>
                <c:pt idx="1">
                  <c:v>NHA Website (nha.org)</c:v>
                </c:pt>
                <c:pt idx="2">
                  <c:v>NHA E-newsletter</c:v>
                </c:pt>
                <c:pt idx="3">
                  <c:v>The Inquirer and Mirror newspaper</c:v>
                </c:pt>
                <c:pt idx="4">
                  <c:v>Yesterday's Island newspaper</c:v>
                </c:pt>
                <c:pt idx="5">
                  <c:v>MahonAboutTown.com</c:v>
                </c:pt>
                <c:pt idx="6">
                  <c:v>Radio</c:v>
                </c:pt>
                <c:pt idx="7">
                  <c:v>Facebook</c:v>
                </c:pt>
                <c:pt idx="8">
                  <c:v>Whaling Museum Visit</c:v>
                </c:pt>
                <c:pt idx="9">
                  <c:v>Word of Mouth</c:v>
                </c:pt>
                <c:pt idx="10">
                  <c:v>Other:</c:v>
                </c:pt>
              </c:strCache>
            </c:strRef>
          </c:cat>
          <c:val>
            <c:numRef>
              <c:f>'Sheet 1'!$C$255:$C$265</c:f>
              <c:numCache>
                <c:formatCode>0.0%</c:formatCode>
                <c:ptCount val="11"/>
                <c:pt idx="0">
                  <c:v>0.33300000000000002</c:v>
                </c:pt>
                <c:pt idx="1">
                  <c:v>0.433</c:v>
                </c:pt>
                <c:pt idx="2">
                  <c:v>0.73299999999999998</c:v>
                </c:pt>
                <c:pt idx="3">
                  <c:v>0.65</c:v>
                </c:pt>
                <c:pt idx="4">
                  <c:v>0.183</c:v>
                </c:pt>
                <c:pt idx="5">
                  <c:v>0.48299999999999998</c:v>
                </c:pt>
                <c:pt idx="6">
                  <c:v>6.7000000000000004E-2</c:v>
                </c:pt>
                <c:pt idx="7">
                  <c:v>0.15</c:v>
                </c:pt>
                <c:pt idx="8">
                  <c:v>0.25</c:v>
                </c:pt>
                <c:pt idx="9">
                  <c:v>0.317</c:v>
                </c:pt>
                <c:pt idx="10">
                  <c:v>6.7000000000000004E-2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8B1919"/>
                  </a:gs>
                  <a:gs pos="99000">
                    <a:srgbClr val="D04444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236848760444037"/>
                  <c:y val="0.209272099755898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r>
                      <a:rPr lang="en-US" sz="3200" b="1" dirty="0" smtClean="0"/>
                      <a:t>Online</a:t>
                    </a:r>
                  </a:p>
                  <a:p>
                    <a:pPr>
                      <a:defRPr sz="3200" b="1" i="0" u="none" strike="noStrike" kern="1200" baseline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r>
                      <a:rPr lang="en-US" sz="3200" b="1" baseline="0" dirty="0" smtClean="0"/>
                      <a:t>25%</a:t>
                    </a:r>
                    <a:endParaRPr lang="en-US" sz="32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443700184957946E-2"/>
                  <c:y val="-0.253674550994927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1'!$A$149:$A$152</c:f>
              <c:strCache>
                <c:ptCount val="4"/>
                <c:pt idx="0">
                  <c:v>Online</c:v>
                </c:pt>
                <c:pt idx="1">
                  <c:v>In Person</c:v>
                </c:pt>
                <c:pt idx="2">
                  <c:v>Phone</c:v>
                </c:pt>
                <c:pt idx="3">
                  <c:v>Mail</c:v>
                </c:pt>
              </c:strCache>
            </c:strRef>
          </c:cat>
          <c:val>
            <c:numRef>
              <c:f>'Sheet 1'!$B$149:$B$152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1'!$A$149:$A$152</c:f>
              <c:strCache>
                <c:ptCount val="4"/>
                <c:pt idx="0">
                  <c:v>Online</c:v>
                </c:pt>
                <c:pt idx="1">
                  <c:v>In Person</c:v>
                </c:pt>
                <c:pt idx="2">
                  <c:v>Phone</c:v>
                </c:pt>
                <c:pt idx="3">
                  <c:v>Mail</c:v>
                </c:pt>
              </c:strCache>
            </c:strRef>
          </c:cat>
          <c:val>
            <c:numRef>
              <c:f>'Sheet 1'!$C$149:$C$152</c:f>
              <c:numCache>
                <c:formatCode>0.0%</c:formatCode>
                <c:ptCount val="4"/>
                <c:pt idx="0">
                  <c:v>0.25</c:v>
                </c:pt>
                <c:pt idx="1">
                  <c:v>0.57099999999999995</c:v>
                </c:pt>
                <c:pt idx="2">
                  <c:v>0.107</c:v>
                </c:pt>
                <c:pt idx="3">
                  <c:v>7.0999999999999994E-2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96000">
                    <a:srgbClr val="EB5757"/>
                  </a:gs>
                  <a:gs pos="885">
                    <a:srgbClr val="C40000"/>
                  </a:gs>
                  <a:gs pos="47000">
                    <a:srgbClr val="FF3F3F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51261423628949"/>
                  <c:y val="-4.36325067661473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r>
                      <a:rPr lang="en-US" sz="3600" b="1" dirty="0" smtClean="0"/>
                      <a:t>Yes</a:t>
                    </a:r>
                    <a:r>
                      <a:rPr lang="en-US" sz="3600" b="1" baseline="0" dirty="0"/>
                      <a:t>
</a:t>
                    </a:r>
                    <a:r>
                      <a:rPr lang="en-US" sz="3600" b="1" baseline="0" dirty="0" smtClean="0"/>
                      <a:t>50%</a:t>
                    </a:r>
                    <a:endParaRPr lang="en-US" sz="36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994571364190244"/>
                  <c:y val="6.7898212573213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1'!$A$220:$A$222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'Sheet 1'!$B$220:$B$222</c:f>
              <c:numCache>
                <c:formatCode>General</c:formatCode>
                <c:ptCount val="3"/>
                <c:pt idx="0">
                  <c:v>30</c:v>
                </c:pt>
                <c:pt idx="1">
                  <c:v>5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1'!$A$220:$A$222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'Sheet 1'!$C$220:$C$222</c:f>
              <c:numCache>
                <c:formatCode>0.0%</c:formatCode>
                <c:ptCount val="3"/>
                <c:pt idx="0">
                  <c:v>0.5</c:v>
                </c:pt>
                <c:pt idx="1">
                  <c:v>8.3000000000000004E-2</c:v>
                </c:pt>
                <c:pt idx="2">
                  <c:v>0.41699999999999998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[2014_ProgramsSurvey2.xlsm]Overall Satisfaction or Value!PivotTable4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solidFill>
            <a:srgbClr val="F2411E"/>
          </a:solidFill>
        </c:spPr>
        <c:marker>
          <c:symbol val="none"/>
        </c:marker>
      </c:pivotFmt>
      <c:pivotFmt>
        <c:idx val="6"/>
        <c:spPr>
          <a:solidFill>
            <a:srgbClr val="FFC000"/>
          </a:solidFill>
        </c:spPr>
        <c:marker>
          <c:symbol val="none"/>
        </c:marker>
      </c:pivotFmt>
      <c:pivotFmt>
        <c:idx val="7"/>
        <c:spPr>
          <a:solidFill>
            <a:srgbClr val="FFFF00"/>
          </a:solidFill>
        </c:spPr>
        <c:marker>
          <c:symbol val="none"/>
        </c:marker>
      </c:pivotFmt>
      <c:pivotFmt>
        <c:idx val="8"/>
        <c:spPr>
          <a:solidFill>
            <a:srgbClr val="66FF33"/>
          </a:solidFill>
        </c:spPr>
        <c:marker>
          <c:symbol val="none"/>
        </c:marker>
      </c:pivotFmt>
      <c:pivotFmt>
        <c:idx val="9"/>
        <c:spPr>
          <a:solidFill>
            <a:srgbClr val="00B050"/>
          </a:solidFill>
        </c:spPr>
        <c:marker>
          <c:symbol val="none"/>
        </c:marker>
      </c:pivotFmt>
      <c:pivotFmt>
        <c:idx val="10"/>
        <c:spPr>
          <a:solidFill>
            <a:srgbClr val="F2411E"/>
          </a:solidFill>
        </c:spPr>
        <c:marker>
          <c:symbol val="none"/>
        </c:marker>
      </c:pivotFmt>
      <c:pivotFmt>
        <c:idx val="11"/>
        <c:spPr>
          <a:solidFill>
            <a:srgbClr val="FFC000"/>
          </a:solidFill>
        </c:spPr>
        <c:marker>
          <c:symbol val="none"/>
        </c:marker>
      </c:pivotFmt>
      <c:pivotFmt>
        <c:idx val="12"/>
        <c:spPr>
          <a:solidFill>
            <a:srgbClr val="FFFF00"/>
          </a:solidFill>
        </c:spPr>
        <c:marker>
          <c:symbol val="none"/>
        </c:marker>
      </c:pivotFmt>
      <c:pivotFmt>
        <c:idx val="13"/>
        <c:spPr>
          <a:solidFill>
            <a:srgbClr val="66FF33"/>
          </a:solidFill>
        </c:spPr>
        <c:marker>
          <c:symbol val="none"/>
        </c:marker>
      </c:pivotFmt>
      <c:pivotFmt>
        <c:idx val="14"/>
        <c:spPr>
          <a:solidFill>
            <a:srgbClr val="00B050"/>
          </a:solidFill>
        </c:spPr>
        <c:marker>
          <c:symbol val="none"/>
        </c:marker>
      </c:pivotFmt>
      <c:pivotFmt>
        <c:idx val="15"/>
        <c:spPr>
          <a:solidFill>
            <a:srgbClr val="F2411E"/>
          </a:solidFill>
        </c:spPr>
        <c:marker>
          <c:symbol val="none"/>
        </c:marker>
      </c:pivotFmt>
      <c:pivotFmt>
        <c:idx val="16"/>
        <c:spPr>
          <a:solidFill>
            <a:srgbClr val="FFC000"/>
          </a:solidFill>
        </c:spPr>
        <c:marker>
          <c:symbol val="none"/>
        </c:marker>
      </c:pivotFmt>
      <c:pivotFmt>
        <c:idx val="17"/>
        <c:spPr>
          <a:solidFill>
            <a:srgbClr val="FFFF00"/>
          </a:solidFill>
        </c:spPr>
        <c:marker>
          <c:symbol val="none"/>
        </c:marker>
      </c:pivotFmt>
      <c:pivotFmt>
        <c:idx val="18"/>
        <c:spPr>
          <a:solidFill>
            <a:srgbClr val="66FF33"/>
          </a:solidFill>
        </c:spPr>
        <c:marker>
          <c:symbol val="none"/>
        </c:marker>
      </c:pivotFmt>
      <c:pivotFmt>
        <c:idx val="19"/>
        <c:spPr>
          <a:solidFill>
            <a:srgbClr val="00B050"/>
          </a:solidFill>
        </c:spPr>
        <c:marker>
          <c:symbol val="none"/>
        </c:marker>
      </c:pivotFmt>
      <c:pivotFmt>
        <c:idx val="20"/>
        <c:spPr>
          <a:solidFill>
            <a:srgbClr val="F2411E"/>
          </a:solidFill>
        </c:spPr>
        <c:marker>
          <c:symbol val="none"/>
        </c:marker>
      </c:pivotFmt>
      <c:pivotFmt>
        <c:idx val="21"/>
        <c:spPr>
          <a:solidFill>
            <a:srgbClr val="FFC000"/>
          </a:solidFill>
        </c:spPr>
        <c:marker>
          <c:symbol val="none"/>
        </c:marker>
      </c:pivotFmt>
      <c:pivotFmt>
        <c:idx val="22"/>
        <c:spPr>
          <a:solidFill>
            <a:srgbClr val="FFFF00"/>
          </a:solidFill>
        </c:spPr>
        <c:marker>
          <c:symbol val="none"/>
        </c:marker>
      </c:pivotFmt>
      <c:pivotFmt>
        <c:idx val="23"/>
        <c:spPr>
          <a:solidFill>
            <a:srgbClr val="66FF33"/>
          </a:solidFill>
        </c:spPr>
        <c:marker>
          <c:symbol val="none"/>
        </c:marker>
      </c:pivotFmt>
      <c:pivotFmt>
        <c:idx val="24"/>
        <c:spPr>
          <a:solidFill>
            <a:srgbClr val="00B050"/>
          </a:solidFill>
        </c:spPr>
        <c:marker>
          <c:symbol val="none"/>
        </c:marker>
      </c:pivotFmt>
      <c:pivotFmt>
        <c:idx val="25"/>
        <c:spPr>
          <a:solidFill>
            <a:schemeClr val="accent2">
              <a:lumMod val="75000"/>
            </a:schemeClr>
          </a:solidFill>
        </c:spPr>
        <c:marker>
          <c:symbol val="none"/>
        </c:marker>
      </c:pivotFmt>
      <c:pivotFmt>
        <c:idx val="26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27"/>
        <c:spPr>
          <a:solidFill>
            <a:schemeClr val="accent2">
              <a:lumMod val="20000"/>
              <a:lumOff val="80000"/>
            </a:schemeClr>
          </a:solidFill>
        </c:spPr>
        <c:marker>
          <c:symbol val="none"/>
        </c:marker>
      </c:pivotFmt>
      <c:pivotFmt>
        <c:idx val="28"/>
        <c:spPr>
          <a:solidFill>
            <a:schemeClr val="bg1">
              <a:lumMod val="85000"/>
            </a:schemeClr>
          </a:solidFill>
        </c:spPr>
        <c:marker>
          <c:symbol val="none"/>
        </c:marker>
      </c:pivotFmt>
      <c:pivotFmt>
        <c:idx val="29"/>
        <c:spPr>
          <a:solidFill>
            <a:schemeClr val="bg1">
              <a:lumMod val="65000"/>
            </a:schemeClr>
          </a:solidFill>
        </c:spPr>
        <c:marker>
          <c:symbol val="none"/>
        </c:marker>
      </c:pivotFmt>
      <c:pivotFmt>
        <c:idx val="30"/>
        <c:spPr>
          <a:solidFill>
            <a:schemeClr val="accent2">
              <a:lumMod val="75000"/>
            </a:schemeClr>
          </a:solidFill>
        </c:spPr>
        <c:marker>
          <c:symbol val="none"/>
        </c:marker>
      </c:pivotFmt>
      <c:pivotFmt>
        <c:idx val="31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32"/>
        <c:spPr>
          <a:solidFill>
            <a:schemeClr val="accent2">
              <a:lumMod val="20000"/>
              <a:lumOff val="80000"/>
            </a:schemeClr>
          </a:solidFill>
        </c:spPr>
        <c:marker>
          <c:symbol val="none"/>
        </c:marker>
      </c:pivotFmt>
      <c:pivotFmt>
        <c:idx val="33"/>
        <c:spPr>
          <a:solidFill>
            <a:schemeClr val="bg1">
              <a:lumMod val="85000"/>
            </a:schemeClr>
          </a:solidFill>
        </c:spPr>
        <c:marker>
          <c:symbol val="none"/>
        </c:marker>
      </c:pivotFmt>
      <c:pivotFmt>
        <c:idx val="34"/>
        <c:spPr>
          <a:solidFill>
            <a:schemeClr val="bg1">
              <a:lumMod val="65000"/>
            </a:schemeClr>
          </a:solidFill>
        </c:spPr>
        <c:marker>
          <c:symbol val="none"/>
        </c:marker>
      </c:pivotFmt>
      <c:pivotFmt>
        <c:idx val="35"/>
        <c:spPr>
          <a:solidFill>
            <a:schemeClr val="accent2">
              <a:lumMod val="75000"/>
            </a:schemeClr>
          </a:solidFill>
        </c:spPr>
        <c:marker>
          <c:symbol val="none"/>
        </c:marker>
      </c:pivotFmt>
      <c:pivotFmt>
        <c:idx val="36"/>
        <c:spPr>
          <a:solidFill>
            <a:schemeClr val="accent2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37"/>
        <c:spPr>
          <a:solidFill>
            <a:schemeClr val="accent2">
              <a:lumMod val="20000"/>
              <a:lumOff val="80000"/>
            </a:schemeClr>
          </a:solidFill>
        </c:spPr>
        <c:marker>
          <c:symbol val="none"/>
        </c:marker>
      </c:pivotFmt>
      <c:pivotFmt>
        <c:idx val="38"/>
        <c:spPr>
          <a:solidFill>
            <a:schemeClr val="bg1">
              <a:lumMod val="85000"/>
            </a:schemeClr>
          </a:solidFill>
        </c:spPr>
        <c:marker>
          <c:symbol val="none"/>
        </c:marker>
      </c:pivotFmt>
      <c:pivotFmt>
        <c:idx val="39"/>
        <c:spPr>
          <a:solidFill>
            <a:schemeClr val="bg1">
              <a:lumMod val="65000"/>
            </a:schemeClr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8262018426142616E-2"/>
          <c:y val="5.128205128205128E-2"/>
          <c:w val="0.899488995432281"/>
          <c:h val="0.767542903290934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'Overall Satisfaction or Value'!$J$28:$J$29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'Overall Satisfaction or Value'!$I$30:$I$35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Value'!$J$30:$J$35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'Overall Satisfaction or Value'!$K$28:$K$29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4B4B"/>
            </a:solidFill>
          </c:spPr>
          <c:invertIfNegative val="0"/>
          <c:cat>
            <c:strRef>
              <c:f>'Overall Satisfaction or Value'!$I$30:$I$35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Value'!$K$30:$K$35</c:f>
              <c:numCache>
                <c:formatCode>General</c:formatCode>
                <c:ptCount val="5"/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'Overall Satisfaction or Value'!$L$28:$L$29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A7A7"/>
            </a:solidFill>
          </c:spPr>
          <c:invertIfNegative val="0"/>
          <c:cat>
            <c:strRef>
              <c:f>'Overall Satisfaction or Value'!$I$30:$I$35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Value'!$L$30:$L$35</c:f>
              <c:numCache>
                <c:formatCode>General</c:formatCode>
                <c:ptCount val="5"/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'Overall Satisfaction or Value'!$M$28:$M$29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'Overall Satisfaction or Value'!$I$30:$I$35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Value'!$M$30:$M$35</c:f>
              <c:numCache>
                <c:formatCode>General</c:formatCode>
                <c:ptCount val="5"/>
                <c:pt idx="0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4"/>
          <c:order val="4"/>
          <c:tx>
            <c:strRef>
              <c:f>'Overall Satisfaction or Value'!$N$28:$N$29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'Overall Satisfaction or Value'!$I$30:$I$35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Value'!$N$30:$N$35</c:f>
              <c:numCache>
                <c:formatCode>General</c:formatCode>
                <c:ptCount val="5"/>
                <c:pt idx="2">
                  <c:v>1</c:v>
                </c:pt>
                <c:pt idx="3">
                  <c:v>10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263296"/>
        <c:axId val="132273664"/>
      </c:barChart>
      <c:catAx>
        <c:axId val="13226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Segoe UI Light" panose="020B0502040204020203" pitchFamily="34" charset="0"/>
                  </a:defRPr>
                </a:pPr>
                <a:r>
                  <a:rPr lang="en-US" sz="2400" dirty="0" smtClean="0">
                    <a:solidFill>
                      <a:schemeClr val="bg1"/>
                    </a:solidFill>
                    <a:latin typeface="Segoe UI Light" panose="020B0502040204020203" pitchFamily="34" charset="0"/>
                  </a:rPr>
                  <a:t>Age Group</a:t>
                </a:r>
                <a:endParaRPr lang="en-US" sz="2400" dirty="0">
                  <a:solidFill>
                    <a:schemeClr val="bg1"/>
                  </a:solidFill>
                  <a:latin typeface="Segoe UI Light" panose="020B0502040204020203" pitchFamily="34" charset="0"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Segoe UI Light" panose="020B0502040204020203" pitchFamily="34" charset="0"/>
              </a:defRPr>
            </a:pPr>
            <a:endParaRPr lang="en-US"/>
          </a:p>
        </c:txPr>
        <c:crossAx val="132273664"/>
        <c:crosses val="autoZero"/>
        <c:auto val="1"/>
        <c:lblAlgn val="ctr"/>
        <c:lblOffset val="100"/>
        <c:noMultiLvlLbl val="0"/>
      </c:catAx>
      <c:valAx>
        <c:axId val="13227366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32263296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[2014_ProgramsSurvey2.xlsm]Overall Satisfaction or Value!PivotTable3</c:name>
    <c:fmtId val="-1"/>
  </c:pivotSource>
  <c:chart>
    <c:autoTitleDeleted val="1"/>
    <c:pivotFmts>
      <c:pivotFmt>
        <c:idx val="0"/>
        <c:spPr>
          <a:solidFill>
            <a:srgbClr val="FF0000"/>
          </a:solidFill>
        </c:spPr>
        <c:marker>
          <c:symbol val="none"/>
        </c:marker>
      </c:pivotFmt>
      <c:pivotFmt>
        <c:idx val="1"/>
        <c:spPr>
          <a:solidFill>
            <a:srgbClr val="FFC000"/>
          </a:solidFill>
        </c:spPr>
        <c:marker>
          <c:symbol val="none"/>
        </c:marker>
      </c:pivotFmt>
      <c:pivotFmt>
        <c:idx val="2"/>
        <c:spPr>
          <a:solidFill>
            <a:srgbClr val="FFFF00"/>
          </a:solidFill>
        </c:spPr>
        <c:marker>
          <c:symbol val="none"/>
        </c:marker>
      </c:pivotFmt>
      <c:pivotFmt>
        <c:idx val="3"/>
        <c:spPr>
          <a:solidFill>
            <a:srgbClr val="66FF33"/>
          </a:solidFill>
        </c:spPr>
        <c:marker>
          <c:symbol val="none"/>
        </c:marker>
      </c:pivotFmt>
      <c:pivotFmt>
        <c:idx val="4"/>
        <c:spPr>
          <a:solidFill>
            <a:srgbClr val="00B050"/>
          </a:solidFill>
        </c:spPr>
        <c:marker>
          <c:symbol val="none"/>
        </c:marker>
      </c:pivotFmt>
      <c:pivotFmt>
        <c:idx val="5"/>
        <c:spPr>
          <a:solidFill>
            <a:srgbClr val="FF0000"/>
          </a:solidFill>
        </c:spPr>
        <c:marker>
          <c:symbol val="none"/>
        </c:marker>
      </c:pivotFmt>
      <c:pivotFmt>
        <c:idx val="6"/>
        <c:spPr>
          <a:solidFill>
            <a:srgbClr val="FFC000"/>
          </a:solidFill>
        </c:spPr>
        <c:marker>
          <c:symbol val="none"/>
        </c:marker>
      </c:pivotFmt>
      <c:pivotFmt>
        <c:idx val="7"/>
        <c:spPr>
          <a:solidFill>
            <a:srgbClr val="FFFF00"/>
          </a:solidFill>
        </c:spPr>
        <c:marker>
          <c:symbol val="none"/>
        </c:marker>
      </c:pivotFmt>
      <c:pivotFmt>
        <c:idx val="8"/>
        <c:spPr>
          <a:solidFill>
            <a:srgbClr val="66FF33"/>
          </a:solidFill>
        </c:spPr>
        <c:marker>
          <c:symbol val="none"/>
        </c:marker>
      </c:pivotFmt>
      <c:pivotFmt>
        <c:idx val="9"/>
        <c:spPr>
          <a:solidFill>
            <a:srgbClr val="00B050"/>
          </a:solidFill>
        </c:spPr>
        <c:marker>
          <c:symbol val="none"/>
        </c:marker>
      </c:pivotFmt>
      <c:pivotFmt>
        <c:idx val="10"/>
        <c:spPr>
          <a:solidFill>
            <a:srgbClr val="FF0000"/>
          </a:solidFill>
        </c:spPr>
        <c:marker>
          <c:symbol val="none"/>
        </c:marker>
      </c:pivotFmt>
      <c:pivotFmt>
        <c:idx val="11"/>
        <c:spPr>
          <a:solidFill>
            <a:srgbClr val="FFC000"/>
          </a:solidFill>
        </c:spPr>
        <c:marker>
          <c:symbol val="none"/>
        </c:marker>
      </c:pivotFmt>
      <c:pivotFmt>
        <c:idx val="12"/>
        <c:spPr>
          <a:solidFill>
            <a:srgbClr val="FFFF00"/>
          </a:solidFill>
        </c:spPr>
        <c:marker>
          <c:symbol val="none"/>
        </c:marker>
      </c:pivotFmt>
      <c:pivotFmt>
        <c:idx val="13"/>
        <c:spPr>
          <a:solidFill>
            <a:srgbClr val="66FF33"/>
          </a:solidFill>
        </c:spPr>
        <c:marker>
          <c:symbol val="none"/>
        </c:marker>
      </c:pivotFmt>
      <c:pivotFmt>
        <c:idx val="14"/>
        <c:spPr>
          <a:solidFill>
            <a:srgbClr val="00B050"/>
          </a:solidFill>
        </c:spPr>
        <c:marker>
          <c:symbol val="none"/>
        </c:marker>
      </c:pivotFmt>
      <c:pivotFmt>
        <c:idx val="15"/>
        <c:spPr>
          <a:solidFill>
            <a:srgbClr val="FF0000"/>
          </a:solidFill>
        </c:spPr>
        <c:marker>
          <c:symbol val="none"/>
        </c:marker>
      </c:pivotFmt>
      <c:pivotFmt>
        <c:idx val="16"/>
        <c:spPr>
          <a:solidFill>
            <a:srgbClr val="FFC000"/>
          </a:solidFill>
        </c:spPr>
        <c:marker>
          <c:symbol val="none"/>
        </c:marker>
      </c:pivotFmt>
      <c:pivotFmt>
        <c:idx val="17"/>
        <c:spPr>
          <a:solidFill>
            <a:srgbClr val="FFFF00"/>
          </a:solidFill>
        </c:spPr>
        <c:marker>
          <c:symbol val="none"/>
        </c:marker>
      </c:pivotFmt>
      <c:pivotFmt>
        <c:idx val="18"/>
        <c:spPr>
          <a:solidFill>
            <a:srgbClr val="66FF33"/>
          </a:solidFill>
        </c:spPr>
        <c:marker>
          <c:symbol val="none"/>
        </c:marker>
      </c:pivotFmt>
      <c:pivotFmt>
        <c:idx val="19"/>
        <c:spPr>
          <a:solidFill>
            <a:srgbClr val="00B050"/>
          </a:solidFill>
        </c:spPr>
        <c:marker>
          <c:symbol val="none"/>
        </c:marker>
      </c:pivotFmt>
      <c:pivotFmt>
        <c:idx val="20"/>
        <c:spPr>
          <a:solidFill>
            <a:srgbClr val="FF0000"/>
          </a:solidFill>
        </c:spPr>
        <c:marker>
          <c:symbol val="none"/>
        </c:marker>
      </c:pivotFmt>
      <c:pivotFmt>
        <c:idx val="21"/>
        <c:spPr>
          <a:solidFill>
            <a:srgbClr val="FFC000"/>
          </a:solidFill>
        </c:spPr>
        <c:marker>
          <c:symbol val="none"/>
        </c:marker>
      </c:pivotFmt>
      <c:pivotFmt>
        <c:idx val="22"/>
        <c:spPr>
          <a:solidFill>
            <a:srgbClr val="FFFF00"/>
          </a:solidFill>
        </c:spPr>
        <c:marker>
          <c:symbol val="none"/>
        </c:marker>
      </c:pivotFmt>
      <c:pivotFmt>
        <c:idx val="23"/>
        <c:spPr>
          <a:solidFill>
            <a:srgbClr val="66FF33"/>
          </a:solidFill>
        </c:spPr>
        <c:marker>
          <c:symbol val="none"/>
        </c:marker>
      </c:pivotFmt>
      <c:pivotFmt>
        <c:idx val="24"/>
        <c:spPr>
          <a:solidFill>
            <a:srgbClr val="00B050"/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5793688709616276E-2"/>
          <c:y val="2.9049354166523707E-2"/>
          <c:w val="0.89134768791611818"/>
          <c:h val="0.755312112125100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'Overall Satisfaction or Value'!$J$1:$J$2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'Overall Satisfaction or Value'!$I$3:$I$8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Value'!$J$3:$J$8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'Overall Satisfaction or Value'!$K$1:$K$2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4B4B"/>
            </a:solidFill>
          </c:spPr>
          <c:invertIfNegative val="0"/>
          <c:cat>
            <c:strRef>
              <c:f>'Overall Satisfaction or Value'!$I$3:$I$8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Value'!$K$3:$K$8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'Overall Satisfaction or Value'!$L$1:$L$2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A7A7"/>
            </a:solidFill>
          </c:spPr>
          <c:invertIfNegative val="0"/>
          <c:cat>
            <c:strRef>
              <c:f>'Overall Satisfaction or Value'!$I$3:$I$8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Value'!$L$3:$L$8</c:f>
              <c:numCache>
                <c:formatCode>General</c:formatCode>
                <c:ptCount val="5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'Overall Satisfaction or Value'!$M$1:$M$2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'Overall Satisfaction or Value'!$I$3:$I$8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Value'!$M$3:$M$8</c:f>
              <c:numCache>
                <c:formatCode>General</c:formatCode>
                <c:ptCount val="5"/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'Overall Satisfaction or Value'!$N$1:$N$2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'Overall Satisfaction or Value'!$I$3:$I$8</c:f>
              <c:strCache>
                <c:ptCount val="5"/>
                <c:pt idx="0">
                  <c:v>18 to 25</c:v>
                </c:pt>
                <c:pt idx="1">
                  <c:v>26 to 35</c:v>
                </c:pt>
                <c:pt idx="2">
                  <c:v>36 to 49</c:v>
                </c:pt>
                <c:pt idx="3">
                  <c:v>50 to 64</c:v>
                </c:pt>
                <c:pt idx="4">
                  <c:v>65+</c:v>
                </c:pt>
              </c:strCache>
            </c:strRef>
          </c:cat>
          <c:val>
            <c:numRef>
              <c:f>'Overall Satisfaction or Value'!$N$3:$N$8</c:f>
              <c:numCache>
                <c:formatCode>General</c:formatCode>
                <c:ptCount val="5"/>
                <c:pt idx="0">
                  <c:v>1</c:v>
                </c:pt>
                <c:pt idx="2">
                  <c:v>2</c:v>
                </c:pt>
                <c:pt idx="3">
                  <c:v>12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479232"/>
        <c:axId val="132485504"/>
      </c:barChart>
      <c:catAx>
        <c:axId val="132479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solidFill>
                      <a:schemeClr val="bg1"/>
                    </a:solidFill>
                    <a:latin typeface="Segoe UI Light" panose="020B0502040204020203" pitchFamily="34" charset="0"/>
                  </a:defRPr>
                </a:pPr>
                <a:r>
                  <a:rPr lang="en-US" sz="2200" dirty="0" smtClean="0">
                    <a:solidFill>
                      <a:schemeClr val="bg1"/>
                    </a:solidFill>
                    <a:latin typeface="Segoe UI Light" panose="020B0502040204020203" pitchFamily="34" charset="0"/>
                  </a:rPr>
                  <a:t>Age Group</a:t>
                </a:r>
                <a:endPara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Segoe UI Light" panose="020B0502040204020203" pitchFamily="34" charset="0"/>
              </a:defRPr>
            </a:pPr>
            <a:endParaRPr lang="en-US"/>
          </a:p>
        </c:txPr>
        <c:crossAx val="132485504"/>
        <c:crosses val="autoZero"/>
        <c:auto val="1"/>
        <c:lblAlgn val="ctr"/>
        <c:lblOffset val="100"/>
        <c:noMultiLvlLbl val="0"/>
      </c:catAx>
      <c:valAx>
        <c:axId val="13248550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32479232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pivotSource>
    <c:name>[2014_ProgramsSurvey2.xlsm]Overall Satisfaction or Value!PivotTable8</c:name>
    <c:fmtId val="12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solidFill>
            <a:srgbClr val="F2411E"/>
          </a:solidFill>
        </c:spPr>
        <c:marker>
          <c:symbol val="none"/>
        </c:marker>
      </c:pivotFmt>
      <c:pivotFmt>
        <c:idx val="6"/>
        <c:spPr>
          <a:solidFill>
            <a:srgbClr val="FFC000"/>
          </a:solidFill>
        </c:spPr>
        <c:marker>
          <c:symbol val="none"/>
        </c:marker>
      </c:pivotFmt>
      <c:pivotFmt>
        <c:idx val="7"/>
        <c:spPr>
          <a:solidFill>
            <a:srgbClr val="FFFF00"/>
          </a:solidFill>
        </c:spPr>
        <c:marker>
          <c:symbol val="none"/>
        </c:marker>
      </c:pivotFmt>
      <c:pivotFmt>
        <c:idx val="8"/>
        <c:spPr>
          <a:solidFill>
            <a:srgbClr val="66FF33"/>
          </a:solidFill>
        </c:spPr>
        <c:marker>
          <c:symbol val="none"/>
        </c:marker>
      </c:pivotFmt>
      <c:pivotFmt>
        <c:idx val="9"/>
        <c:spPr>
          <a:solidFill>
            <a:srgbClr val="00B050"/>
          </a:solidFill>
        </c:spPr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'Overall Satisfaction or Value'!$R$28:$R$29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'Overall Satisfaction or Value'!$Q$30:$Q$32</c:f>
              <c:strCache>
                <c:ptCount val="2"/>
                <c:pt idx="0">
                  <c:v>Non-Members</c:v>
                </c:pt>
                <c:pt idx="1">
                  <c:v>Members </c:v>
                </c:pt>
              </c:strCache>
            </c:strRef>
          </c:cat>
          <c:val>
            <c:numRef>
              <c:f>'Overall Satisfaction or Value'!$R$30:$R$32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'Overall Satisfaction or Value'!$S$28:$S$29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'Overall Satisfaction or Value'!$Q$30:$Q$32</c:f>
              <c:strCache>
                <c:ptCount val="2"/>
                <c:pt idx="0">
                  <c:v>Non-Members</c:v>
                </c:pt>
                <c:pt idx="1">
                  <c:v>Members </c:v>
                </c:pt>
              </c:strCache>
            </c:strRef>
          </c:cat>
          <c:val>
            <c:numRef>
              <c:f>'Overall Satisfaction or Value'!$S$30:$S$32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'Overall Satisfaction or Value'!$T$28:$T$29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'Overall Satisfaction or Value'!$Q$30:$Q$32</c:f>
              <c:strCache>
                <c:ptCount val="2"/>
                <c:pt idx="0">
                  <c:v>Non-Members</c:v>
                </c:pt>
                <c:pt idx="1">
                  <c:v>Members </c:v>
                </c:pt>
              </c:strCache>
            </c:strRef>
          </c:cat>
          <c:val>
            <c:numRef>
              <c:f>'Overall Satisfaction or Value'!$T$30:$T$32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</c:ser>
        <c:ser>
          <c:idx val="3"/>
          <c:order val="3"/>
          <c:tx>
            <c:strRef>
              <c:f>'Overall Satisfaction or Value'!$U$28:$U$29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'Overall Satisfaction or Value'!$Q$30:$Q$32</c:f>
              <c:strCache>
                <c:ptCount val="2"/>
                <c:pt idx="0">
                  <c:v>Non-Members</c:v>
                </c:pt>
                <c:pt idx="1">
                  <c:v>Members </c:v>
                </c:pt>
              </c:strCache>
            </c:strRef>
          </c:cat>
          <c:val>
            <c:numRef>
              <c:f>'Overall Satisfaction or Value'!$U$30:$U$32</c:f>
              <c:numCache>
                <c:formatCode>General</c:formatCode>
                <c:ptCount val="2"/>
                <c:pt idx="0">
                  <c:v>3</c:v>
                </c:pt>
                <c:pt idx="1">
                  <c:v>13</c:v>
                </c:pt>
              </c:numCache>
            </c:numRef>
          </c:val>
        </c:ser>
        <c:ser>
          <c:idx val="4"/>
          <c:order val="4"/>
          <c:tx>
            <c:strRef>
              <c:f>'Overall Satisfaction or Value'!$V$28:$V$29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'Overall Satisfaction or Value'!$Q$30:$Q$32</c:f>
              <c:strCache>
                <c:ptCount val="2"/>
                <c:pt idx="0">
                  <c:v>Non-Members</c:v>
                </c:pt>
                <c:pt idx="1">
                  <c:v>Members </c:v>
                </c:pt>
              </c:strCache>
            </c:strRef>
          </c:cat>
          <c:val>
            <c:numRef>
              <c:f>'Overall Satisfaction or Value'!$V$30:$V$32</c:f>
              <c:numCache>
                <c:formatCode>General</c:formatCode>
                <c:ptCount val="2"/>
                <c:pt idx="0">
                  <c:v>2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0832"/>
        <c:axId val="1402368"/>
      </c:barChart>
      <c:catAx>
        <c:axId val="140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Segoe UI Light" panose="020B0502040204020203" pitchFamily="34" charset="0"/>
              </a:defRPr>
            </a:pPr>
            <a:endParaRPr lang="en-US"/>
          </a:p>
        </c:txPr>
        <c:crossAx val="1402368"/>
        <c:crosses val="autoZero"/>
        <c:auto val="1"/>
        <c:lblAlgn val="ctr"/>
        <c:lblOffset val="100"/>
        <c:noMultiLvlLbl val="0"/>
      </c:catAx>
      <c:valAx>
        <c:axId val="140236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400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[2014_ProgramsSurvey2.xlsm]Presentation Graphs!PivotTable1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'Presentation Graphs'!$M$1:$M$2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'Presentation Graphs'!$L$3:$L$8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'Presentation Graphs'!$M$3:$M$8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'Presentation Graphs'!$N$1:$N$2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4B4B"/>
            </a:solidFill>
          </c:spPr>
          <c:invertIfNegative val="0"/>
          <c:cat>
            <c:strRef>
              <c:f>'Presentation Graphs'!$L$3:$L$8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'Presentation Graphs'!$N$3:$N$8</c:f>
              <c:numCache>
                <c:formatCode>General</c:formatCode>
                <c:ptCount val="5"/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'Presentation Graphs'!$O$1:$O$2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'Presentation Graphs'!$L$3:$L$8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'Presentation Graphs'!$O$3:$O$8</c:f>
              <c:numCache>
                <c:formatCode>General</c:formatCode>
                <c:ptCount val="5"/>
                <c:pt idx="2">
                  <c:v>4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'Presentation Graphs'!$P$1:$P$2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'Presentation Graphs'!$L$3:$L$8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'Presentation Graphs'!$P$3:$P$8</c:f>
              <c:numCache>
                <c:formatCode>General</c:formatCode>
                <c:ptCount val="5"/>
                <c:pt idx="3">
                  <c:v>7</c:v>
                </c:pt>
                <c:pt idx="4">
                  <c:v>9</c:v>
                </c:pt>
              </c:numCache>
            </c:numRef>
          </c:val>
        </c:ser>
        <c:ser>
          <c:idx val="4"/>
          <c:order val="4"/>
          <c:tx>
            <c:strRef>
              <c:f>'Presentation Graphs'!$Q$1:$Q$2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'Presentation Graphs'!$L$3:$L$8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'Presentation Graphs'!$Q$3:$Q$8</c:f>
              <c:numCache>
                <c:formatCode>General</c:formatCode>
                <c:ptCount val="5"/>
                <c:pt idx="3">
                  <c:v>2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505728"/>
        <c:axId val="146507264"/>
      </c:barChart>
      <c:catAx>
        <c:axId val="146505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6507264"/>
        <c:crosses val="autoZero"/>
        <c:auto val="1"/>
        <c:lblAlgn val="ctr"/>
        <c:lblOffset val="100"/>
        <c:noMultiLvlLbl val="0"/>
      </c:catAx>
      <c:valAx>
        <c:axId val="14650726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46505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>
              <a:solidFill>
                <a:schemeClr val="bg1"/>
              </a:solidFill>
              <a:latin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BB3838"/>
            </a:gs>
            <a:gs pos="45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444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DC3C3C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DC3C3C"/>
        </a:solidFill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DC3C3C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DC3C3C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9A029-FBFC-4990-99FD-4C74118826AD}" type="presOf" srcId="{717A0679-3A9F-4D28-A123-5F8CDCCB7B90}" destId="{293F73D0-2578-4BDD-9B83-14777904D6B0}" srcOrd="0" destOrd="0" presId="urn:microsoft.com/office/officeart/2011/layout/RadialPictureList"/>
    <dgm:cxn modelId="{CDA963AE-15D3-4821-B35A-0F12B61B814F}" type="presOf" srcId="{433E7FC2-C540-4EEF-9E86-09EE4AAA0B03}" destId="{F94EB77A-32ED-47AE-A6E9-5F7955062950}" srcOrd="0" destOrd="0" presId="urn:microsoft.com/office/officeart/2011/layout/RadialPictureList"/>
    <dgm:cxn modelId="{5D2806D8-539F-4D4C-B165-10AA6DA6117B}" type="presOf" srcId="{1B7DE226-78A1-469F-BE47-CF19D192737C}" destId="{35D81AE2-E02B-4C2B-B178-FF8E9DDF84D8}" srcOrd="0" destOrd="0" presId="urn:microsoft.com/office/officeart/2011/layout/RadialPictureList"/>
    <dgm:cxn modelId="{45A84AA6-FC46-4F21-89EE-B20B629F6DF1}" type="presOf" srcId="{2C667603-28EA-4C5B-8400-98A083FE1223}" destId="{E80276A9-47BF-407C-92B4-4858C06D1F77}" srcOrd="0" destOrd="0" presId="urn:microsoft.com/office/officeart/2011/layout/RadialPictureList"/>
    <dgm:cxn modelId="{09695488-84FC-413B-ACD5-0699C2AE8868}" type="presOf" srcId="{A4773572-E7BB-4AB0-8862-B40C03927D46}" destId="{E6C43F9C-F11B-4DB1-A675-A9FA12F2BDD9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D53E82FB-DA62-40F1-AA70-33C672BDFF83}" type="presOf" srcId="{B1094747-4C0A-4C09-80AE-D30E911FDCB4}" destId="{C5495237-4979-44F6-827F-CB831CC70012}" srcOrd="0" destOrd="0" presId="urn:microsoft.com/office/officeart/2011/layout/RadialPictureList"/>
    <dgm:cxn modelId="{749A0280-EFDB-4930-8D1D-7C4A6663B705}" type="presParOf" srcId="{293F73D0-2578-4BDD-9B83-14777904D6B0}" destId="{35D81AE2-E02B-4C2B-B178-FF8E9DDF84D8}" srcOrd="0" destOrd="0" presId="urn:microsoft.com/office/officeart/2011/layout/RadialPictureList"/>
    <dgm:cxn modelId="{2457FC50-C0E1-41A2-9675-55B5D9F4B6DF}" type="presParOf" srcId="{293F73D0-2578-4BDD-9B83-14777904D6B0}" destId="{35ED528A-C6F4-48BD-9A82-DC4624CF0B54}" srcOrd="1" destOrd="0" presId="urn:microsoft.com/office/officeart/2011/layout/RadialPictureList"/>
    <dgm:cxn modelId="{D897833E-BC01-4130-8EC5-11B487C21206}" type="presParOf" srcId="{293F73D0-2578-4BDD-9B83-14777904D6B0}" destId="{E5BB3C36-A1F0-4B55-AAF4-95B9DB5A15E3}" srcOrd="2" destOrd="0" presId="urn:microsoft.com/office/officeart/2011/layout/RadialPictureList"/>
    <dgm:cxn modelId="{7BD71C9C-8D85-408D-B002-1E074A9DD2AD}" type="presParOf" srcId="{293F73D0-2578-4BDD-9B83-14777904D6B0}" destId="{E80276A9-47BF-407C-92B4-4858C06D1F77}" srcOrd="3" destOrd="0" presId="urn:microsoft.com/office/officeart/2011/layout/RadialPictureList"/>
    <dgm:cxn modelId="{7504D24C-DDB5-4B77-8522-4839CE78FDDF}" type="presParOf" srcId="{293F73D0-2578-4BDD-9B83-14777904D6B0}" destId="{216D8E75-FACB-4B5D-AA35-C5A88BC6F022}" srcOrd="4" destOrd="0" presId="urn:microsoft.com/office/officeart/2011/layout/RadialPictureList"/>
    <dgm:cxn modelId="{D2BE6D18-D4B6-46D1-A7F9-516C5495B52C}" type="presParOf" srcId="{216D8E75-FACB-4B5D-AA35-C5A88BC6F022}" destId="{39611DDB-6129-4C00-9731-9973CC7EC1A8}" srcOrd="0" destOrd="0" presId="urn:microsoft.com/office/officeart/2011/layout/RadialPictureList"/>
    <dgm:cxn modelId="{82557E09-CC8B-4EC3-8C7E-F2E9B7187CF1}" type="presParOf" srcId="{293F73D0-2578-4BDD-9B83-14777904D6B0}" destId="{E6C43F9C-F11B-4DB1-A675-A9FA12F2BDD9}" srcOrd="5" destOrd="0" presId="urn:microsoft.com/office/officeart/2011/layout/RadialPictureList"/>
    <dgm:cxn modelId="{8A31ADEB-F41A-41A8-A18C-5186B4443EB1}" type="presParOf" srcId="{293F73D0-2578-4BDD-9B83-14777904D6B0}" destId="{E0158EB2-5B68-4A75-B6B6-ADB885074B23}" srcOrd="6" destOrd="0" presId="urn:microsoft.com/office/officeart/2011/layout/RadialPictureList"/>
    <dgm:cxn modelId="{7E292610-CCB0-4490-B3D4-B39E53889524}" type="presParOf" srcId="{E0158EB2-5B68-4A75-B6B6-ADB885074B23}" destId="{21F5C67D-162E-45D1-963E-DD37210452E7}" srcOrd="0" destOrd="0" presId="urn:microsoft.com/office/officeart/2011/layout/RadialPictureList"/>
    <dgm:cxn modelId="{A182DDA1-9BEF-4B30-A7ED-DC2B60BFBBE0}" type="presParOf" srcId="{293F73D0-2578-4BDD-9B83-14777904D6B0}" destId="{C5495237-4979-44F6-827F-CB831CC70012}" srcOrd="7" destOrd="0" presId="urn:microsoft.com/office/officeart/2011/layout/RadialPictureList"/>
    <dgm:cxn modelId="{892798D0-7639-4F66-8A29-6DF36BDAE244}" type="presParOf" srcId="{293F73D0-2578-4BDD-9B83-14777904D6B0}" destId="{733289AA-BAF8-4207-BA97-FD21B16B3A31}" srcOrd="8" destOrd="0" presId="urn:microsoft.com/office/officeart/2011/layout/RadialPictureList"/>
    <dgm:cxn modelId="{0ED8A6B9-1FEB-4902-8CC5-93CA1C39398B}" type="presParOf" srcId="{733289AA-BAF8-4207-BA97-FD21B16B3A31}" destId="{0561F5DF-9442-4E8D-A6D6-3F75D7E3DBD1}" srcOrd="0" destOrd="0" presId="urn:microsoft.com/office/officeart/2011/layout/RadialPictureList"/>
    <dgm:cxn modelId="{7329FBF2-4939-448F-8E1A-7D421E0920E3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444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A51E9-1395-46BD-B8F7-AD5974507BCF}" type="presOf" srcId="{A4773572-E7BB-4AB0-8862-B40C03927D46}" destId="{E6C43F9C-F11B-4DB1-A675-A9FA12F2BDD9}" srcOrd="0" destOrd="0" presId="urn:microsoft.com/office/officeart/2011/layout/RadialPictureList"/>
    <dgm:cxn modelId="{876B3C5B-DF20-45D2-8103-A4C92D7136C9}" type="presOf" srcId="{B1094747-4C0A-4C09-80AE-D30E911FDCB4}" destId="{C5495237-4979-44F6-827F-CB831CC70012}" srcOrd="0" destOrd="0" presId="urn:microsoft.com/office/officeart/2011/layout/RadialPictureList"/>
    <dgm:cxn modelId="{DFD3178D-0ACB-4F5A-A517-3ACE0257789D}" type="presOf" srcId="{433E7FC2-C540-4EEF-9E86-09EE4AAA0B03}" destId="{F94EB77A-32ED-47AE-A6E9-5F7955062950}" srcOrd="0" destOrd="0" presId="urn:microsoft.com/office/officeart/2011/layout/RadialPictureList"/>
    <dgm:cxn modelId="{0E640F10-E3CE-4D68-907A-1CD88D266ED6}" type="presOf" srcId="{717A0679-3A9F-4D28-A123-5F8CDCCB7B90}" destId="{293F73D0-2578-4BDD-9B83-14777904D6B0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8448BC5F-DE28-4030-A7E7-ACE6E8BDAFDA}" type="presOf" srcId="{1B7DE226-78A1-469F-BE47-CF19D192737C}" destId="{35D81AE2-E02B-4C2B-B178-FF8E9DDF84D8}" srcOrd="0" destOrd="0" presId="urn:microsoft.com/office/officeart/2011/layout/RadialPictureList"/>
    <dgm:cxn modelId="{91F2BFD7-1AEE-4ECE-8E54-2D8FD4372EBD}" type="presOf" srcId="{2C667603-28EA-4C5B-8400-98A083FE1223}" destId="{E80276A9-47BF-407C-92B4-4858C06D1F77}" srcOrd="0" destOrd="0" presId="urn:microsoft.com/office/officeart/2011/layout/RadialPictureList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157209A4-1AB0-4013-8FAC-D166C3D77F14}" type="presParOf" srcId="{293F73D0-2578-4BDD-9B83-14777904D6B0}" destId="{35D81AE2-E02B-4C2B-B178-FF8E9DDF84D8}" srcOrd="0" destOrd="0" presId="urn:microsoft.com/office/officeart/2011/layout/RadialPictureList"/>
    <dgm:cxn modelId="{8B53596D-C09A-41BD-ACB4-B07245E7B6AB}" type="presParOf" srcId="{293F73D0-2578-4BDD-9B83-14777904D6B0}" destId="{35ED528A-C6F4-48BD-9A82-DC4624CF0B54}" srcOrd="1" destOrd="0" presId="urn:microsoft.com/office/officeart/2011/layout/RadialPictureList"/>
    <dgm:cxn modelId="{1BEFAA31-724F-46EE-AE17-1FA4E2C80315}" type="presParOf" srcId="{293F73D0-2578-4BDD-9B83-14777904D6B0}" destId="{E5BB3C36-A1F0-4B55-AAF4-95B9DB5A15E3}" srcOrd="2" destOrd="0" presId="urn:microsoft.com/office/officeart/2011/layout/RadialPictureList"/>
    <dgm:cxn modelId="{AC3A2752-D213-4B29-B90E-5BA28AD8049E}" type="presParOf" srcId="{293F73D0-2578-4BDD-9B83-14777904D6B0}" destId="{E80276A9-47BF-407C-92B4-4858C06D1F77}" srcOrd="3" destOrd="0" presId="urn:microsoft.com/office/officeart/2011/layout/RadialPictureList"/>
    <dgm:cxn modelId="{6F89DD8D-6E71-45D2-8957-1E87977B7358}" type="presParOf" srcId="{293F73D0-2578-4BDD-9B83-14777904D6B0}" destId="{216D8E75-FACB-4B5D-AA35-C5A88BC6F022}" srcOrd="4" destOrd="0" presId="urn:microsoft.com/office/officeart/2011/layout/RadialPictureList"/>
    <dgm:cxn modelId="{601C688D-FD5E-42CD-BAF3-63601570CAD5}" type="presParOf" srcId="{216D8E75-FACB-4B5D-AA35-C5A88BC6F022}" destId="{39611DDB-6129-4C00-9731-9973CC7EC1A8}" srcOrd="0" destOrd="0" presId="urn:microsoft.com/office/officeart/2011/layout/RadialPictureList"/>
    <dgm:cxn modelId="{528059A2-BE0E-41EA-87DC-3B35A59AFFB2}" type="presParOf" srcId="{293F73D0-2578-4BDD-9B83-14777904D6B0}" destId="{E6C43F9C-F11B-4DB1-A675-A9FA12F2BDD9}" srcOrd="5" destOrd="0" presId="urn:microsoft.com/office/officeart/2011/layout/RadialPictureList"/>
    <dgm:cxn modelId="{6863D6B2-826E-4AD2-B07E-0235FB8450CF}" type="presParOf" srcId="{293F73D0-2578-4BDD-9B83-14777904D6B0}" destId="{E0158EB2-5B68-4A75-B6B6-ADB885074B23}" srcOrd="6" destOrd="0" presId="urn:microsoft.com/office/officeart/2011/layout/RadialPictureList"/>
    <dgm:cxn modelId="{5985B98F-71FD-49F2-BFED-D5733373FCCE}" type="presParOf" srcId="{E0158EB2-5B68-4A75-B6B6-ADB885074B23}" destId="{21F5C67D-162E-45D1-963E-DD37210452E7}" srcOrd="0" destOrd="0" presId="urn:microsoft.com/office/officeart/2011/layout/RadialPictureList"/>
    <dgm:cxn modelId="{9B0CFF17-C0F5-4F77-AE74-33649F995DE2}" type="presParOf" srcId="{293F73D0-2578-4BDD-9B83-14777904D6B0}" destId="{C5495237-4979-44F6-827F-CB831CC70012}" srcOrd="7" destOrd="0" presId="urn:microsoft.com/office/officeart/2011/layout/RadialPictureList"/>
    <dgm:cxn modelId="{C5FC2F3C-5033-4B42-823A-E6B8CACD8121}" type="presParOf" srcId="{293F73D0-2578-4BDD-9B83-14777904D6B0}" destId="{733289AA-BAF8-4207-BA97-FD21B16B3A31}" srcOrd="8" destOrd="0" presId="urn:microsoft.com/office/officeart/2011/layout/RadialPictureList"/>
    <dgm:cxn modelId="{2627BF50-5C24-4D2E-997A-685A2E9CF68F}" type="presParOf" srcId="{733289AA-BAF8-4207-BA97-FD21B16B3A31}" destId="{0561F5DF-9442-4E8D-A6D6-3F75D7E3DBD1}" srcOrd="0" destOrd="0" presId="urn:microsoft.com/office/officeart/2011/layout/RadialPictureList"/>
    <dgm:cxn modelId="{C853CA6F-A6A7-48CF-8859-0DFB2BAA77BA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444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4A460-1966-4F02-9AD3-4902F306845C}" type="presOf" srcId="{A4773572-E7BB-4AB0-8862-B40C03927D46}" destId="{E6C43F9C-F11B-4DB1-A675-A9FA12F2BDD9}" srcOrd="0" destOrd="0" presId="urn:microsoft.com/office/officeart/2011/layout/RadialPictureList"/>
    <dgm:cxn modelId="{B938E1E3-A82D-4F99-B6B8-A60F0A84ADB7}" type="presOf" srcId="{B1094747-4C0A-4C09-80AE-D30E911FDCB4}" destId="{C5495237-4979-44F6-827F-CB831CC70012}" srcOrd="0" destOrd="0" presId="urn:microsoft.com/office/officeart/2011/layout/RadialPictureList"/>
    <dgm:cxn modelId="{22AFBE85-4E20-4484-90E0-8C8B4821D635}" type="presOf" srcId="{717A0679-3A9F-4D28-A123-5F8CDCCB7B90}" destId="{293F73D0-2578-4BDD-9B83-14777904D6B0}" srcOrd="0" destOrd="0" presId="urn:microsoft.com/office/officeart/2011/layout/RadialPictureList"/>
    <dgm:cxn modelId="{CAB30E48-4E2F-48E0-85D3-46FEEEA27DD1}" type="presOf" srcId="{433E7FC2-C540-4EEF-9E86-09EE4AAA0B03}" destId="{F94EB77A-32ED-47AE-A6E9-5F7955062950}" srcOrd="0" destOrd="0" presId="urn:microsoft.com/office/officeart/2011/layout/RadialPictureList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40260C53-BCF9-4E24-8AED-222FA9C9E0F5}" type="presOf" srcId="{1B7DE226-78A1-469F-BE47-CF19D192737C}" destId="{35D81AE2-E02B-4C2B-B178-FF8E9DDF84D8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27A4F647-4215-4808-8A2C-3ED017599E7C}" type="presOf" srcId="{2C667603-28EA-4C5B-8400-98A083FE1223}" destId="{E80276A9-47BF-407C-92B4-4858C06D1F77}" srcOrd="0" destOrd="0" presId="urn:microsoft.com/office/officeart/2011/layout/RadialPictureList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FCE1CC66-27D3-44B7-A328-7D0556021CDE}" type="presParOf" srcId="{293F73D0-2578-4BDD-9B83-14777904D6B0}" destId="{35D81AE2-E02B-4C2B-B178-FF8E9DDF84D8}" srcOrd="0" destOrd="0" presId="urn:microsoft.com/office/officeart/2011/layout/RadialPictureList"/>
    <dgm:cxn modelId="{C7BB4DFF-0C9C-426D-B886-C3E18D6A595C}" type="presParOf" srcId="{293F73D0-2578-4BDD-9B83-14777904D6B0}" destId="{35ED528A-C6F4-48BD-9A82-DC4624CF0B54}" srcOrd="1" destOrd="0" presId="urn:microsoft.com/office/officeart/2011/layout/RadialPictureList"/>
    <dgm:cxn modelId="{0263EBBB-B1A5-4095-A8E6-6CE9907D6F67}" type="presParOf" srcId="{293F73D0-2578-4BDD-9B83-14777904D6B0}" destId="{E5BB3C36-A1F0-4B55-AAF4-95B9DB5A15E3}" srcOrd="2" destOrd="0" presId="urn:microsoft.com/office/officeart/2011/layout/RadialPictureList"/>
    <dgm:cxn modelId="{E2E1E40E-5C2B-42FD-A1CC-261FF9CA5F4B}" type="presParOf" srcId="{293F73D0-2578-4BDD-9B83-14777904D6B0}" destId="{E80276A9-47BF-407C-92B4-4858C06D1F77}" srcOrd="3" destOrd="0" presId="urn:microsoft.com/office/officeart/2011/layout/RadialPictureList"/>
    <dgm:cxn modelId="{C750716B-2A98-4074-BDFA-10047A649BDC}" type="presParOf" srcId="{293F73D0-2578-4BDD-9B83-14777904D6B0}" destId="{216D8E75-FACB-4B5D-AA35-C5A88BC6F022}" srcOrd="4" destOrd="0" presId="urn:microsoft.com/office/officeart/2011/layout/RadialPictureList"/>
    <dgm:cxn modelId="{7FA3CAA7-022E-4711-9817-EA6016FB7373}" type="presParOf" srcId="{216D8E75-FACB-4B5D-AA35-C5A88BC6F022}" destId="{39611DDB-6129-4C00-9731-9973CC7EC1A8}" srcOrd="0" destOrd="0" presId="urn:microsoft.com/office/officeart/2011/layout/RadialPictureList"/>
    <dgm:cxn modelId="{E5CC643B-2451-4074-B464-15CB2BCE1447}" type="presParOf" srcId="{293F73D0-2578-4BDD-9B83-14777904D6B0}" destId="{E6C43F9C-F11B-4DB1-A675-A9FA12F2BDD9}" srcOrd="5" destOrd="0" presId="urn:microsoft.com/office/officeart/2011/layout/RadialPictureList"/>
    <dgm:cxn modelId="{CBA874DC-3C6D-472A-B1C8-2FA19AD024EE}" type="presParOf" srcId="{293F73D0-2578-4BDD-9B83-14777904D6B0}" destId="{E0158EB2-5B68-4A75-B6B6-ADB885074B23}" srcOrd="6" destOrd="0" presId="urn:microsoft.com/office/officeart/2011/layout/RadialPictureList"/>
    <dgm:cxn modelId="{8E092DC7-3631-4703-994C-8482967D2E71}" type="presParOf" srcId="{E0158EB2-5B68-4A75-B6B6-ADB885074B23}" destId="{21F5C67D-162E-45D1-963E-DD37210452E7}" srcOrd="0" destOrd="0" presId="urn:microsoft.com/office/officeart/2011/layout/RadialPictureList"/>
    <dgm:cxn modelId="{56B56EC1-18F5-4DEB-9EE8-75C3AD20B428}" type="presParOf" srcId="{293F73D0-2578-4BDD-9B83-14777904D6B0}" destId="{C5495237-4979-44F6-827F-CB831CC70012}" srcOrd="7" destOrd="0" presId="urn:microsoft.com/office/officeart/2011/layout/RadialPictureList"/>
    <dgm:cxn modelId="{697B4E5F-A96E-4310-B90F-E7CB8D62961C}" type="presParOf" srcId="{293F73D0-2578-4BDD-9B83-14777904D6B0}" destId="{733289AA-BAF8-4207-BA97-FD21B16B3A31}" srcOrd="8" destOrd="0" presId="urn:microsoft.com/office/officeart/2011/layout/RadialPictureList"/>
    <dgm:cxn modelId="{F1AC2AFA-70D4-4DB7-A086-67074FD777BF}" type="presParOf" srcId="{733289AA-BAF8-4207-BA97-FD21B16B3A31}" destId="{0561F5DF-9442-4E8D-A6D6-3F75D7E3DBD1}" srcOrd="0" destOrd="0" presId="urn:microsoft.com/office/officeart/2011/layout/RadialPictureList"/>
    <dgm:cxn modelId="{38BAE16E-4690-4731-B6F1-7B400515AE40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444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652F0-A850-45F3-BAC1-CF846593F3C1}" type="presOf" srcId="{1B7DE226-78A1-469F-BE47-CF19D192737C}" destId="{35D81AE2-E02B-4C2B-B178-FF8E9DDF84D8}" srcOrd="0" destOrd="0" presId="urn:microsoft.com/office/officeart/2011/layout/RadialPictureList"/>
    <dgm:cxn modelId="{D3436937-0E24-4B8F-8C47-F2959C0F2BD4}" type="presOf" srcId="{2C667603-28EA-4C5B-8400-98A083FE1223}" destId="{E80276A9-47BF-407C-92B4-4858C06D1F77}" srcOrd="0" destOrd="0" presId="urn:microsoft.com/office/officeart/2011/layout/RadialPictureList"/>
    <dgm:cxn modelId="{9A08C291-53B9-496C-99EB-ABBF19E59286}" type="presOf" srcId="{A4773572-E7BB-4AB0-8862-B40C03927D46}" destId="{E6C43F9C-F11B-4DB1-A675-A9FA12F2BDD9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09441B84-03E9-4ED5-A4CB-B3D96A51EF26}" type="presOf" srcId="{B1094747-4C0A-4C09-80AE-D30E911FDCB4}" destId="{C5495237-4979-44F6-827F-CB831CC70012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49C7B3B3-5016-4687-8066-703ADEE62E23}" type="presOf" srcId="{433E7FC2-C540-4EEF-9E86-09EE4AAA0B03}" destId="{F94EB77A-32ED-47AE-A6E9-5F7955062950}" srcOrd="0" destOrd="0" presId="urn:microsoft.com/office/officeart/2011/layout/RadialPictureList"/>
    <dgm:cxn modelId="{C148BC27-8882-4D2A-A3CA-C56E8B07EE39}" type="presOf" srcId="{717A0679-3A9F-4D28-A123-5F8CDCCB7B90}" destId="{293F73D0-2578-4BDD-9B83-14777904D6B0}" srcOrd="0" destOrd="0" presId="urn:microsoft.com/office/officeart/2011/layout/RadialPictureList"/>
    <dgm:cxn modelId="{65F7B50B-3879-4B59-9F8A-62D92B0E1CD7}" type="presParOf" srcId="{293F73D0-2578-4BDD-9B83-14777904D6B0}" destId="{35D81AE2-E02B-4C2B-B178-FF8E9DDF84D8}" srcOrd="0" destOrd="0" presId="urn:microsoft.com/office/officeart/2011/layout/RadialPictureList"/>
    <dgm:cxn modelId="{5EDFB804-3370-43B2-B17D-1951A706A177}" type="presParOf" srcId="{293F73D0-2578-4BDD-9B83-14777904D6B0}" destId="{35ED528A-C6F4-48BD-9A82-DC4624CF0B54}" srcOrd="1" destOrd="0" presId="urn:microsoft.com/office/officeart/2011/layout/RadialPictureList"/>
    <dgm:cxn modelId="{2E82046D-A5E1-498A-89C4-CAB2E763D808}" type="presParOf" srcId="{293F73D0-2578-4BDD-9B83-14777904D6B0}" destId="{E5BB3C36-A1F0-4B55-AAF4-95B9DB5A15E3}" srcOrd="2" destOrd="0" presId="urn:microsoft.com/office/officeart/2011/layout/RadialPictureList"/>
    <dgm:cxn modelId="{8032AEFF-6B01-4A85-8D04-4872556A5C34}" type="presParOf" srcId="{293F73D0-2578-4BDD-9B83-14777904D6B0}" destId="{E80276A9-47BF-407C-92B4-4858C06D1F77}" srcOrd="3" destOrd="0" presId="urn:microsoft.com/office/officeart/2011/layout/RadialPictureList"/>
    <dgm:cxn modelId="{FC40400E-0871-4B2C-BED9-98C70D43C540}" type="presParOf" srcId="{293F73D0-2578-4BDD-9B83-14777904D6B0}" destId="{216D8E75-FACB-4B5D-AA35-C5A88BC6F022}" srcOrd="4" destOrd="0" presId="urn:microsoft.com/office/officeart/2011/layout/RadialPictureList"/>
    <dgm:cxn modelId="{46E826DF-DCCF-4D7C-978A-171586BF18F6}" type="presParOf" srcId="{216D8E75-FACB-4B5D-AA35-C5A88BC6F022}" destId="{39611DDB-6129-4C00-9731-9973CC7EC1A8}" srcOrd="0" destOrd="0" presId="urn:microsoft.com/office/officeart/2011/layout/RadialPictureList"/>
    <dgm:cxn modelId="{67A85915-79D2-444E-AA55-EF6E5E0446ED}" type="presParOf" srcId="{293F73D0-2578-4BDD-9B83-14777904D6B0}" destId="{E6C43F9C-F11B-4DB1-A675-A9FA12F2BDD9}" srcOrd="5" destOrd="0" presId="urn:microsoft.com/office/officeart/2011/layout/RadialPictureList"/>
    <dgm:cxn modelId="{765D0342-4C69-46B7-AA71-50567883EDAC}" type="presParOf" srcId="{293F73D0-2578-4BDD-9B83-14777904D6B0}" destId="{E0158EB2-5B68-4A75-B6B6-ADB885074B23}" srcOrd="6" destOrd="0" presId="urn:microsoft.com/office/officeart/2011/layout/RadialPictureList"/>
    <dgm:cxn modelId="{E8747A4D-02A4-4D45-B824-5540C4D627CA}" type="presParOf" srcId="{E0158EB2-5B68-4A75-B6B6-ADB885074B23}" destId="{21F5C67D-162E-45D1-963E-DD37210452E7}" srcOrd="0" destOrd="0" presId="urn:microsoft.com/office/officeart/2011/layout/RadialPictureList"/>
    <dgm:cxn modelId="{9DCE6532-AA91-49A9-A9E2-61C8A4F69065}" type="presParOf" srcId="{293F73D0-2578-4BDD-9B83-14777904D6B0}" destId="{C5495237-4979-44F6-827F-CB831CC70012}" srcOrd="7" destOrd="0" presId="urn:microsoft.com/office/officeart/2011/layout/RadialPictureList"/>
    <dgm:cxn modelId="{30708D62-790D-4C2D-B4E5-86D893A5C723}" type="presParOf" srcId="{293F73D0-2578-4BDD-9B83-14777904D6B0}" destId="{733289AA-BAF8-4207-BA97-FD21B16B3A31}" srcOrd="8" destOrd="0" presId="urn:microsoft.com/office/officeart/2011/layout/RadialPictureList"/>
    <dgm:cxn modelId="{37D09D46-6ECC-485F-BA94-3B9C93EADD37}" type="presParOf" srcId="{733289AA-BAF8-4207-BA97-FD21B16B3A31}" destId="{0561F5DF-9442-4E8D-A6D6-3F75D7E3DBD1}" srcOrd="0" destOrd="0" presId="urn:microsoft.com/office/officeart/2011/layout/RadialPictureList"/>
    <dgm:cxn modelId="{AD902339-DD14-4F56-B1D6-EC5298D611BD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090" custLinFactNeighborY="12528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A305B-1449-47CC-AF0A-B0DDDFD46E50}" type="presOf" srcId="{2C667603-28EA-4C5B-8400-98A083FE1223}" destId="{E80276A9-47BF-407C-92B4-4858C06D1F77}" srcOrd="0" destOrd="0" presId="urn:microsoft.com/office/officeart/2011/layout/RadialPictureList"/>
    <dgm:cxn modelId="{FD26597C-7ED5-447C-A476-63C1BE7C7B32}" type="presOf" srcId="{433E7FC2-C540-4EEF-9E86-09EE4AAA0B03}" destId="{F94EB77A-32ED-47AE-A6E9-5F7955062950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6C6FA7DD-4AA8-4A31-B358-8C4AF48C186D}" type="presOf" srcId="{717A0679-3A9F-4D28-A123-5F8CDCCB7B90}" destId="{293F73D0-2578-4BDD-9B83-14777904D6B0}" srcOrd="0" destOrd="0" presId="urn:microsoft.com/office/officeart/2011/layout/RadialPictureList"/>
    <dgm:cxn modelId="{864F4E25-C42E-4BEB-A5CF-15ED336BC688}" type="presOf" srcId="{1B7DE226-78A1-469F-BE47-CF19D192737C}" destId="{35D81AE2-E02B-4C2B-B178-FF8E9DDF84D8}" srcOrd="0" destOrd="0" presId="urn:microsoft.com/office/officeart/2011/layout/RadialPictureList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DDFE45C4-4FCB-454C-992E-6FBDF414671C}" type="presOf" srcId="{B1094747-4C0A-4C09-80AE-D30E911FDCB4}" destId="{C5495237-4979-44F6-827F-CB831CC70012}" srcOrd="0" destOrd="0" presId="urn:microsoft.com/office/officeart/2011/layout/RadialPictureList"/>
    <dgm:cxn modelId="{FB9C67A7-5891-480B-9FCA-E99CEB901A86}" type="presOf" srcId="{A4773572-E7BB-4AB0-8862-B40C03927D46}" destId="{E6C43F9C-F11B-4DB1-A675-A9FA12F2BDD9}" srcOrd="0" destOrd="0" presId="urn:microsoft.com/office/officeart/2011/layout/RadialPictureList"/>
    <dgm:cxn modelId="{825018F5-E944-4582-808E-E7A7FCE3BFA6}" type="presParOf" srcId="{293F73D0-2578-4BDD-9B83-14777904D6B0}" destId="{35D81AE2-E02B-4C2B-B178-FF8E9DDF84D8}" srcOrd="0" destOrd="0" presId="urn:microsoft.com/office/officeart/2011/layout/RadialPictureList"/>
    <dgm:cxn modelId="{7013F0A4-21A5-44CB-B63E-D225D4D535F6}" type="presParOf" srcId="{293F73D0-2578-4BDD-9B83-14777904D6B0}" destId="{35ED528A-C6F4-48BD-9A82-DC4624CF0B54}" srcOrd="1" destOrd="0" presId="urn:microsoft.com/office/officeart/2011/layout/RadialPictureList"/>
    <dgm:cxn modelId="{097F535E-D474-4558-96C9-93345A4D1AF1}" type="presParOf" srcId="{293F73D0-2578-4BDD-9B83-14777904D6B0}" destId="{E5BB3C36-A1F0-4B55-AAF4-95B9DB5A15E3}" srcOrd="2" destOrd="0" presId="urn:microsoft.com/office/officeart/2011/layout/RadialPictureList"/>
    <dgm:cxn modelId="{75FCA4D0-03E5-4B5A-8C54-7005BE1A74A7}" type="presParOf" srcId="{293F73D0-2578-4BDD-9B83-14777904D6B0}" destId="{E80276A9-47BF-407C-92B4-4858C06D1F77}" srcOrd="3" destOrd="0" presId="urn:microsoft.com/office/officeart/2011/layout/RadialPictureList"/>
    <dgm:cxn modelId="{309DB50B-CC70-4CA6-A0DF-0F707C7544B6}" type="presParOf" srcId="{293F73D0-2578-4BDD-9B83-14777904D6B0}" destId="{216D8E75-FACB-4B5D-AA35-C5A88BC6F022}" srcOrd="4" destOrd="0" presId="urn:microsoft.com/office/officeart/2011/layout/RadialPictureList"/>
    <dgm:cxn modelId="{F838B8A1-C555-4AEA-AD30-91DCE0D5EA0C}" type="presParOf" srcId="{216D8E75-FACB-4B5D-AA35-C5A88BC6F022}" destId="{39611DDB-6129-4C00-9731-9973CC7EC1A8}" srcOrd="0" destOrd="0" presId="urn:microsoft.com/office/officeart/2011/layout/RadialPictureList"/>
    <dgm:cxn modelId="{C3609529-D95A-4EE6-A4B7-8CAD824398B4}" type="presParOf" srcId="{293F73D0-2578-4BDD-9B83-14777904D6B0}" destId="{E6C43F9C-F11B-4DB1-A675-A9FA12F2BDD9}" srcOrd="5" destOrd="0" presId="urn:microsoft.com/office/officeart/2011/layout/RadialPictureList"/>
    <dgm:cxn modelId="{3A2421FF-007B-4520-8ED6-E0EA5B7B6ACC}" type="presParOf" srcId="{293F73D0-2578-4BDD-9B83-14777904D6B0}" destId="{E0158EB2-5B68-4A75-B6B6-ADB885074B23}" srcOrd="6" destOrd="0" presId="urn:microsoft.com/office/officeart/2011/layout/RadialPictureList"/>
    <dgm:cxn modelId="{2BB5BCBA-E122-4867-B4AC-73AAE47FC5CC}" type="presParOf" srcId="{E0158EB2-5B68-4A75-B6B6-ADB885074B23}" destId="{21F5C67D-162E-45D1-963E-DD37210452E7}" srcOrd="0" destOrd="0" presId="urn:microsoft.com/office/officeart/2011/layout/RadialPictureList"/>
    <dgm:cxn modelId="{2E7E29D2-810B-4DB0-800A-E5C85CF4D807}" type="presParOf" srcId="{293F73D0-2578-4BDD-9B83-14777904D6B0}" destId="{C5495237-4979-44F6-827F-CB831CC70012}" srcOrd="7" destOrd="0" presId="urn:microsoft.com/office/officeart/2011/layout/RadialPictureList"/>
    <dgm:cxn modelId="{6CD41E9E-45B6-4B74-9B5B-02C7F3ECF8B0}" type="presParOf" srcId="{293F73D0-2578-4BDD-9B83-14777904D6B0}" destId="{733289AA-BAF8-4207-BA97-FD21B16B3A31}" srcOrd="8" destOrd="0" presId="urn:microsoft.com/office/officeart/2011/layout/RadialPictureList"/>
    <dgm:cxn modelId="{CFE12161-C833-4D09-A37B-8314B6F7B2E4}" type="presParOf" srcId="{733289AA-BAF8-4207-BA97-FD21B16B3A31}" destId="{0561F5DF-9442-4E8D-A6D6-3F75D7E3DBD1}" srcOrd="0" destOrd="0" presId="urn:microsoft.com/office/officeart/2011/layout/RadialPictureList"/>
    <dgm:cxn modelId="{9A3595E8-17D7-4B7D-A2EB-90FFFFB816DC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090" custLinFactNeighborY="12860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A0153-D81B-4551-AF0F-3A9CC323BD2A}" type="presOf" srcId="{2C667603-28EA-4C5B-8400-98A083FE1223}" destId="{E80276A9-47BF-407C-92B4-4858C06D1F77}" srcOrd="0" destOrd="0" presId="urn:microsoft.com/office/officeart/2011/layout/RadialPictureList"/>
    <dgm:cxn modelId="{DE511B15-F22F-4533-A399-54AE484F89B7}" type="presOf" srcId="{1B7DE226-78A1-469F-BE47-CF19D192737C}" destId="{35D81AE2-E02B-4C2B-B178-FF8E9DDF84D8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743E37D1-A350-4EAD-974C-5028DA4FBB56}" type="presOf" srcId="{433E7FC2-C540-4EEF-9E86-09EE4AAA0B03}" destId="{F94EB77A-32ED-47AE-A6E9-5F7955062950}" srcOrd="0" destOrd="0" presId="urn:microsoft.com/office/officeart/2011/layout/RadialPictureList"/>
    <dgm:cxn modelId="{5BC94B8B-D5E7-4FC8-8D8A-AC6ADE55E8E2}" type="presOf" srcId="{A4773572-E7BB-4AB0-8862-B40C03927D46}" destId="{E6C43F9C-F11B-4DB1-A675-A9FA12F2BDD9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398BB6A4-9DF9-4C14-B722-7181927C44AB}" type="presOf" srcId="{B1094747-4C0A-4C09-80AE-D30E911FDCB4}" destId="{C5495237-4979-44F6-827F-CB831CC70012}" srcOrd="0" destOrd="0" presId="urn:microsoft.com/office/officeart/2011/layout/RadialPictureList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73EE6324-F767-4B8F-87E5-A687D6C2F714}" type="presOf" srcId="{717A0679-3A9F-4D28-A123-5F8CDCCB7B90}" destId="{293F73D0-2578-4BDD-9B83-14777904D6B0}" srcOrd="0" destOrd="0" presId="urn:microsoft.com/office/officeart/2011/layout/RadialPictureList"/>
    <dgm:cxn modelId="{2AE78C1B-C7C2-4ADA-9D18-575C4E901CA9}" type="presParOf" srcId="{293F73D0-2578-4BDD-9B83-14777904D6B0}" destId="{35D81AE2-E02B-4C2B-B178-FF8E9DDF84D8}" srcOrd="0" destOrd="0" presId="urn:microsoft.com/office/officeart/2011/layout/RadialPictureList"/>
    <dgm:cxn modelId="{F147BC4A-B6FC-4A88-A2AD-30FB3718B1B1}" type="presParOf" srcId="{293F73D0-2578-4BDD-9B83-14777904D6B0}" destId="{35ED528A-C6F4-48BD-9A82-DC4624CF0B54}" srcOrd="1" destOrd="0" presId="urn:microsoft.com/office/officeart/2011/layout/RadialPictureList"/>
    <dgm:cxn modelId="{C0850799-00F2-46A5-AD26-4AF1FA0DEE0E}" type="presParOf" srcId="{293F73D0-2578-4BDD-9B83-14777904D6B0}" destId="{E5BB3C36-A1F0-4B55-AAF4-95B9DB5A15E3}" srcOrd="2" destOrd="0" presId="urn:microsoft.com/office/officeart/2011/layout/RadialPictureList"/>
    <dgm:cxn modelId="{C078B5B8-2319-4372-89C6-6698F1012B19}" type="presParOf" srcId="{293F73D0-2578-4BDD-9B83-14777904D6B0}" destId="{E80276A9-47BF-407C-92B4-4858C06D1F77}" srcOrd="3" destOrd="0" presId="urn:microsoft.com/office/officeart/2011/layout/RadialPictureList"/>
    <dgm:cxn modelId="{3571F4C7-4476-4DE8-AB8F-B545DE7EE2F2}" type="presParOf" srcId="{293F73D0-2578-4BDD-9B83-14777904D6B0}" destId="{216D8E75-FACB-4B5D-AA35-C5A88BC6F022}" srcOrd="4" destOrd="0" presId="urn:microsoft.com/office/officeart/2011/layout/RadialPictureList"/>
    <dgm:cxn modelId="{8CB94A71-C274-419E-AABB-37260807B074}" type="presParOf" srcId="{216D8E75-FACB-4B5D-AA35-C5A88BC6F022}" destId="{39611DDB-6129-4C00-9731-9973CC7EC1A8}" srcOrd="0" destOrd="0" presId="urn:microsoft.com/office/officeart/2011/layout/RadialPictureList"/>
    <dgm:cxn modelId="{AFF40A05-7783-43D6-B701-15BF4615F28A}" type="presParOf" srcId="{293F73D0-2578-4BDD-9B83-14777904D6B0}" destId="{E6C43F9C-F11B-4DB1-A675-A9FA12F2BDD9}" srcOrd="5" destOrd="0" presId="urn:microsoft.com/office/officeart/2011/layout/RadialPictureList"/>
    <dgm:cxn modelId="{196B94C0-0167-468E-BB57-BE1F431991D1}" type="presParOf" srcId="{293F73D0-2578-4BDD-9B83-14777904D6B0}" destId="{E0158EB2-5B68-4A75-B6B6-ADB885074B23}" srcOrd="6" destOrd="0" presId="urn:microsoft.com/office/officeart/2011/layout/RadialPictureList"/>
    <dgm:cxn modelId="{FBF19124-6F01-443B-AEF0-4AE6FDCEBC70}" type="presParOf" srcId="{E0158EB2-5B68-4A75-B6B6-ADB885074B23}" destId="{21F5C67D-162E-45D1-963E-DD37210452E7}" srcOrd="0" destOrd="0" presId="urn:microsoft.com/office/officeart/2011/layout/RadialPictureList"/>
    <dgm:cxn modelId="{2A9DA9A9-9319-4369-93B5-84DB6098F3FE}" type="presParOf" srcId="{293F73D0-2578-4BDD-9B83-14777904D6B0}" destId="{C5495237-4979-44F6-827F-CB831CC70012}" srcOrd="7" destOrd="0" presId="urn:microsoft.com/office/officeart/2011/layout/RadialPictureList"/>
    <dgm:cxn modelId="{7C698F89-A227-4E31-973E-509152DC37DE}" type="presParOf" srcId="{293F73D0-2578-4BDD-9B83-14777904D6B0}" destId="{733289AA-BAF8-4207-BA97-FD21B16B3A31}" srcOrd="8" destOrd="0" presId="urn:microsoft.com/office/officeart/2011/layout/RadialPictureList"/>
    <dgm:cxn modelId="{EFA2301D-D996-4B3F-8FDD-89027B63D42A}" type="presParOf" srcId="{733289AA-BAF8-4207-BA97-FD21B16B3A31}" destId="{0561F5DF-9442-4E8D-A6D6-3F75D7E3DBD1}" srcOrd="0" destOrd="0" presId="urn:microsoft.com/office/officeart/2011/layout/RadialPictureList"/>
    <dgm:cxn modelId="{DAE42453-FD46-4DD1-B3D9-D58FE9568CB5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090" custLinFactNeighborY="12860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B03CB-D9B0-46A2-8F3D-5864FDAA0A34}" type="presOf" srcId="{B1094747-4C0A-4C09-80AE-D30E911FDCB4}" destId="{C5495237-4979-44F6-827F-CB831CC70012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9A242572-EABD-4FEC-BA3C-22B7C405D286}" type="presOf" srcId="{717A0679-3A9F-4D28-A123-5F8CDCCB7B90}" destId="{293F73D0-2578-4BDD-9B83-14777904D6B0}" srcOrd="0" destOrd="0" presId="urn:microsoft.com/office/officeart/2011/layout/RadialPictureList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9957D181-5691-438A-87C3-1FDF3C0CCC79}" type="presOf" srcId="{A4773572-E7BB-4AB0-8862-B40C03927D46}" destId="{E6C43F9C-F11B-4DB1-A675-A9FA12F2BDD9}" srcOrd="0" destOrd="0" presId="urn:microsoft.com/office/officeart/2011/layout/RadialPictureList"/>
    <dgm:cxn modelId="{30589CFF-68B0-45BE-8C64-38EDB4636520}" type="presOf" srcId="{2C667603-28EA-4C5B-8400-98A083FE1223}" destId="{E80276A9-47BF-407C-92B4-4858C06D1F77}" srcOrd="0" destOrd="0" presId="urn:microsoft.com/office/officeart/2011/layout/RadialPictureList"/>
    <dgm:cxn modelId="{B04152C0-9AEB-4756-A1D6-5968135AE662}" type="presOf" srcId="{433E7FC2-C540-4EEF-9E86-09EE4AAA0B03}" destId="{F94EB77A-32ED-47AE-A6E9-5F7955062950}" srcOrd="0" destOrd="0" presId="urn:microsoft.com/office/officeart/2011/layout/RadialPictureList"/>
    <dgm:cxn modelId="{724D147F-432E-4BB4-9166-4FC4615E8378}" type="presOf" srcId="{1B7DE226-78A1-469F-BE47-CF19D192737C}" destId="{35D81AE2-E02B-4C2B-B178-FF8E9DDF84D8}" srcOrd="0" destOrd="0" presId="urn:microsoft.com/office/officeart/2011/layout/RadialPictureList"/>
    <dgm:cxn modelId="{3BAB0748-61E5-4CE8-8A0E-6CD62DEE9E20}" type="presParOf" srcId="{293F73D0-2578-4BDD-9B83-14777904D6B0}" destId="{35D81AE2-E02B-4C2B-B178-FF8E9DDF84D8}" srcOrd="0" destOrd="0" presId="urn:microsoft.com/office/officeart/2011/layout/RadialPictureList"/>
    <dgm:cxn modelId="{D23E31F3-A0EE-4E99-89DA-0EEACC3D2D83}" type="presParOf" srcId="{293F73D0-2578-4BDD-9B83-14777904D6B0}" destId="{35ED528A-C6F4-48BD-9A82-DC4624CF0B54}" srcOrd="1" destOrd="0" presId="urn:microsoft.com/office/officeart/2011/layout/RadialPictureList"/>
    <dgm:cxn modelId="{2C4BE6F8-0241-406C-922C-755F55949604}" type="presParOf" srcId="{293F73D0-2578-4BDD-9B83-14777904D6B0}" destId="{E5BB3C36-A1F0-4B55-AAF4-95B9DB5A15E3}" srcOrd="2" destOrd="0" presId="urn:microsoft.com/office/officeart/2011/layout/RadialPictureList"/>
    <dgm:cxn modelId="{1114F3B7-5C2D-45E7-AA70-F79EE51C708A}" type="presParOf" srcId="{293F73D0-2578-4BDD-9B83-14777904D6B0}" destId="{E80276A9-47BF-407C-92B4-4858C06D1F77}" srcOrd="3" destOrd="0" presId="urn:microsoft.com/office/officeart/2011/layout/RadialPictureList"/>
    <dgm:cxn modelId="{A23209C0-821C-4F5D-B9D8-7D7138F7C72B}" type="presParOf" srcId="{293F73D0-2578-4BDD-9B83-14777904D6B0}" destId="{216D8E75-FACB-4B5D-AA35-C5A88BC6F022}" srcOrd="4" destOrd="0" presId="urn:microsoft.com/office/officeart/2011/layout/RadialPictureList"/>
    <dgm:cxn modelId="{F0C299DB-81FB-4D0F-B490-D3BA40E15D7E}" type="presParOf" srcId="{216D8E75-FACB-4B5D-AA35-C5A88BC6F022}" destId="{39611DDB-6129-4C00-9731-9973CC7EC1A8}" srcOrd="0" destOrd="0" presId="urn:microsoft.com/office/officeart/2011/layout/RadialPictureList"/>
    <dgm:cxn modelId="{1AD8DDD4-0A1C-42F2-A112-7079D011A737}" type="presParOf" srcId="{293F73D0-2578-4BDD-9B83-14777904D6B0}" destId="{E6C43F9C-F11B-4DB1-A675-A9FA12F2BDD9}" srcOrd="5" destOrd="0" presId="urn:microsoft.com/office/officeart/2011/layout/RadialPictureList"/>
    <dgm:cxn modelId="{B18D968A-D570-4218-AE0A-CE822C41BD26}" type="presParOf" srcId="{293F73D0-2578-4BDD-9B83-14777904D6B0}" destId="{E0158EB2-5B68-4A75-B6B6-ADB885074B23}" srcOrd="6" destOrd="0" presId="urn:microsoft.com/office/officeart/2011/layout/RadialPictureList"/>
    <dgm:cxn modelId="{070F39CC-D322-4FC5-B957-AD55931E2B1D}" type="presParOf" srcId="{E0158EB2-5B68-4A75-B6B6-ADB885074B23}" destId="{21F5C67D-162E-45D1-963E-DD37210452E7}" srcOrd="0" destOrd="0" presId="urn:microsoft.com/office/officeart/2011/layout/RadialPictureList"/>
    <dgm:cxn modelId="{D3DFC0DB-C158-4FF5-8F7C-3616F80EB885}" type="presParOf" srcId="{293F73D0-2578-4BDD-9B83-14777904D6B0}" destId="{C5495237-4979-44F6-827F-CB831CC70012}" srcOrd="7" destOrd="0" presId="urn:microsoft.com/office/officeart/2011/layout/RadialPictureList"/>
    <dgm:cxn modelId="{37DC0412-FBA4-4C8D-99A4-5DA76FE6D02F}" type="presParOf" srcId="{293F73D0-2578-4BDD-9B83-14777904D6B0}" destId="{733289AA-BAF8-4207-BA97-FD21B16B3A31}" srcOrd="8" destOrd="0" presId="urn:microsoft.com/office/officeart/2011/layout/RadialPictureList"/>
    <dgm:cxn modelId="{41FBB337-A806-4DC0-98DA-AB7F8290C1B4}" type="presParOf" srcId="{733289AA-BAF8-4207-BA97-FD21B16B3A31}" destId="{0561F5DF-9442-4E8D-A6D6-3F75D7E3DBD1}" srcOrd="0" destOrd="0" presId="urn:microsoft.com/office/officeart/2011/layout/RadialPictureList"/>
    <dgm:cxn modelId="{355836D0-627D-44F4-8804-89921BDDF880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090" custLinFactNeighborY="13817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9B7DA-BF04-4A1A-A15D-3C4118B19E34}" type="presOf" srcId="{A4773572-E7BB-4AB0-8862-B40C03927D46}" destId="{E6C43F9C-F11B-4DB1-A675-A9FA12F2BDD9}" srcOrd="0" destOrd="0" presId="urn:microsoft.com/office/officeart/2011/layout/RadialPictureList"/>
    <dgm:cxn modelId="{860D37F7-1E7C-4210-BFD1-D47A63D1EAAF}" type="presOf" srcId="{2C667603-28EA-4C5B-8400-98A083FE1223}" destId="{E80276A9-47BF-407C-92B4-4858C06D1F77}" srcOrd="0" destOrd="0" presId="urn:microsoft.com/office/officeart/2011/layout/RadialPictureList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247C808D-7EA7-4701-B7BD-F8564F0F12F5}" type="presOf" srcId="{433E7FC2-C540-4EEF-9E86-09EE4AAA0B03}" destId="{F94EB77A-32ED-47AE-A6E9-5F7955062950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75F7C105-2FFC-4BDE-A0FF-DA4B77AE9CDD}" type="presOf" srcId="{B1094747-4C0A-4C09-80AE-D30E911FDCB4}" destId="{C5495237-4979-44F6-827F-CB831CC70012}" srcOrd="0" destOrd="0" presId="urn:microsoft.com/office/officeart/2011/layout/RadialPictureList"/>
    <dgm:cxn modelId="{43CA32D7-D5DE-42EE-AD4A-694FF3CD1038}" type="presOf" srcId="{717A0679-3A9F-4D28-A123-5F8CDCCB7B90}" destId="{293F73D0-2578-4BDD-9B83-14777904D6B0}" srcOrd="0" destOrd="0" presId="urn:microsoft.com/office/officeart/2011/layout/RadialPictureList"/>
    <dgm:cxn modelId="{8427D7B0-725F-4F67-A3DF-5E5FD2203018}" type="presOf" srcId="{1B7DE226-78A1-469F-BE47-CF19D192737C}" destId="{35D81AE2-E02B-4C2B-B178-FF8E9DDF84D8}" srcOrd="0" destOrd="0" presId="urn:microsoft.com/office/officeart/2011/layout/RadialPictureList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4BDAB8AD-A326-4649-A282-D9CA09DFFCBB}" type="presParOf" srcId="{293F73D0-2578-4BDD-9B83-14777904D6B0}" destId="{35D81AE2-E02B-4C2B-B178-FF8E9DDF84D8}" srcOrd="0" destOrd="0" presId="urn:microsoft.com/office/officeart/2011/layout/RadialPictureList"/>
    <dgm:cxn modelId="{01FC624F-DCEA-4498-8326-E648FCC09650}" type="presParOf" srcId="{293F73D0-2578-4BDD-9B83-14777904D6B0}" destId="{35ED528A-C6F4-48BD-9A82-DC4624CF0B54}" srcOrd="1" destOrd="0" presId="urn:microsoft.com/office/officeart/2011/layout/RadialPictureList"/>
    <dgm:cxn modelId="{250996DC-8367-4C7B-923C-A8BAC5589B57}" type="presParOf" srcId="{293F73D0-2578-4BDD-9B83-14777904D6B0}" destId="{E5BB3C36-A1F0-4B55-AAF4-95B9DB5A15E3}" srcOrd="2" destOrd="0" presId="urn:microsoft.com/office/officeart/2011/layout/RadialPictureList"/>
    <dgm:cxn modelId="{4BB86498-CB92-4B78-9AF6-80816EBF562C}" type="presParOf" srcId="{293F73D0-2578-4BDD-9B83-14777904D6B0}" destId="{E80276A9-47BF-407C-92B4-4858C06D1F77}" srcOrd="3" destOrd="0" presId="urn:microsoft.com/office/officeart/2011/layout/RadialPictureList"/>
    <dgm:cxn modelId="{BAEF5E56-3D50-4993-874A-1845FE194B1B}" type="presParOf" srcId="{293F73D0-2578-4BDD-9B83-14777904D6B0}" destId="{216D8E75-FACB-4B5D-AA35-C5A88BC6F022}" srcOrd="4" destOrd="0" presId="urn:microsoft.com/office/officeart/2011/layout/RadialPictureList"/>
    <dgm:cxn modelId="{D912F95E-3AFD-4EB6-877A-E6A404DF1049}" type="presParOf" srcId="{216D8E75-FACB-4B5D-AA35-C5A88BC6F022}" destId="{39611DDB-6129-4C00-9731-9973CC7EC1A8}" srcOrd="0" destOrd="0" presId="urn:microsoft.com/office/officeart/2011/layout/RadialPictureList"/>
    <dgm:cxn modelId="{2F3F51D3-01F5-44C9-AC87-C9E2EE5B9B08}" type="presParOf" srcId="{293F73D0-2578-4BDD-9B83-14777904D6B0}" destId="{E6C43F9C-F11B-4DB1-A675-A9FA12F2BDD9}" srcOrd="5" destOrd="0" presId="urn:microsoft.com/office/officeart/2011/layout/RadialPictureList"/>
    <dgm:cxn modelId="{253FBC41-5304-487C-8B4C-7CE20F26B857}" type="presParOf" srcId="{293F73D0-2578-4BDD-9B83-14777904D6B0}" destId="{E0158EB2-5B68-4A75-B6B6-ADB885074B23}" srcOrd="6" destOrd="0" presId="urn:microsoft.com/office/officeart/2011/layout/RadialPictureList"/>
    <dgm:cxn modelId="{57C453F8-6031-4485-9917-7B8BBB437BB1}" type="presParOf" srcId="{E0158EB2-5B68-4A75-B6B6-ADB885074B23}" destId="{21F5C67D-162E-45D1-963E-DD37210452E7}" srcOrd="0" destOrd="0" presId="urn:microsoft.com/office/officeart/2011/layout/RadialPictureList"/>
    <dgm:cxn modelId="{92D54B17-2327-4F5C-A659-51F44198E59E}" type="presParOf" srcId="{293F73D0-2578-4BDD-9B83-14777904D6B0}" destId="{C5495237-4979-44F6-827F-CB831CC70012}" srcOrd="7" destOrd="0" presId="urn:microsoft.com/office/officeart/2011/layout/RadialPictureList"/>
    <dgm:cxn modelId="{18B23A27-50E6-4BF1-AC33-43104F466E0F}" type="presParOf" srcId="{293F73D0-2578-4BDD-9B83-14777904D6B0}" destId="{733289AA-BAF8-4207-BA97-FD21B16B3A31}" srcOrd="8" destOrd="0" presId="urn:microsoft.com/office/officeart/2011/layout/RadialPictureList"/>
    <dgm:cxn modelId="{D297567C-C61C-4556-91E7-2B66263628D9}" type="presParOf" srcId="{733289AA-BAF8-4207-BA97-FD21B16B3A31}" destId="{0561F5DF-9442-4E8D-A6D6-3F75D7E3DBD1}" srcOrd="0" destOrd="0" presId="urn:microsoft.com/office/officeart/2011/layout/RadialPictureList"/>
    <dgm:cxn modelId="{3AA58B72-1B72-485E-90F1-752404044CB8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090" custLinFactNeighborY="12528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7737B-2573-42A8-888F-010C90B44914}" type="presOf" srcId="{717A0679-3A9F-4D28-A123-5F8CDCCB7B90}" destId="{293F73D0-2578-4BDD-9B83-14777904D6B0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97624D86-57F0-4329-97B6-23BB422AACCB}" type="presOf" srcId="{1B7DE226-78A1-469F-BE47-CF19D192737C}" destId="{35D81AE2-E02B-4C2B-B178-FF8E9DDF84D8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032FDB55-1CA3-4F8D-816C-2A6EB942B168}" type="presOf" srcId="{A4773572-E7BB-4AB0-8862-B40C03927D46}" destId="{E6C43F9C-F11B-4DB1-A675-A9FA12F2BDD9}" srcOrd="0" destOrd="0" presId="urn:microsoft.com/office/officeart/2011/layout/RadialPictureList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C45DF3A4-0DDF-4CDD-9C0A-841FE8279D92}" type="presOf" srcId="{433E7FC2-C540-4EEF-9E86-09EE4AAA0B03}" destId="{F94EB77A-32ED-47AE-A6E9-5F7955062950}" srcOrd="0" destOrd="0" presId="urn:microsoft.com/office/officeart/2011/layout/RadialPictureList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97F07734-C950-46F8-BDD7-12DC7BCAF32F}" type="presOf" srcId="{2C667603-28EA-4C5B-8400-98A083FE1223}" destId="{E80276A9-47BF-407C-92B4-4858C06D1F77}" srcOrd="0" destOrd="0" presId="urn:microsoft.com/office/officeart/2011/layout/RadialPictureList"/>
    <dgm:cxn modelId="{895BDA05-EDAB-430B-BD85-683DCD2F676D}" type="presOf" srcId="{B1094747-4C0A-4C09-80AE-D30E911FDCB4}" destId="{C5495237-4979-44F6-827F-CB831CC70012}" srcOrd="0" destOrd="0" presId="urn:microsoft.com/office/officeart/2011/layout/RadialPictureList"/>
    <dgm:cxn modelId="{3811D9F1-2340-4581-8E4B-41E497DB97C6}" type="presParOf" srcId="{293F73D0-2578-4BDD-9B83-14777904D6B0}" destId="{35D81AE2-E02B-4C2B-B178-FF8E9DDF84D8}" srcOrd="0" destOrd="0" presId="urn:microsoft.com/office/officeart/2011/layout/RadialPictureList"/>
    <dgm:cxn modelId="{587C26E3-C618-4658-95A5-ABADC7FA6E24}" type="presParOf" srcId="{293F73D0-2578-4BDD-9B83-14777904D6B0}" destId="{35ED528A-C6F4-48BD-9A82-DC4624CF0B54}" srcOrd="1" destOrd="0" presId="urn:microsoft.com/office/officeart/2011/layout/RadialPictureList"/>
    <dgm:cxn modelId="{54401278-4F62-4904-ABBA-AEED2FDD98B6}" type="presParOf" srcId="{293F73D0-2578-4BDD-9B83-14777904D6B0}" destId="{E5BB3C36-A1F0-4B55-AAF4-95B9DB5A15E3}" srcOrd="2" destOrd="0" presId="urn:microsoft.com/office/officeart/2011/layout/RadialPictureList"/>
    <dgm:cxn modelId="{F6CDB615-A7BA-425D-928C-B618DDEC2A38}" type="presParOf" srcId="{293F73D0-2578-4BDD-9B83-14777904D6B0}" destId="{E80276A9-47BF-407C-92B4-4858C06D1F77}" srcOrd="3" destOrd="0" presId="urn:microsoft.com/office/officeart/2011/layout/RadialPictureList"/>
    <dgm:cxn modelId="{F2BE35AC-21F2-4A76-9EA9-D07B4B21409E}" type="presParOf" srcId="{293F73D0-2578-4BDD-9B83-14777904D6B0}" destId="{216D8E75-FACB-4B5D-AA35-C5A88BC6F022}" srcOrd="4" destOrd="0" presId="urn:microsoft.com/office/officeart/2011/layout/RadialPictureList"/>
    <dgm:cxn modelId="{7BE934DE-4214-4DC9-92E2-693ABCEA9298}" type="presParOf" srcId="{216D8E75-FACB-4B5D-AA35-C5A88BC6F022}" destId="{39611DDB-6129-4C00-9731-9973CC7EC1A8}" srcOrd="0" destOrd="0" presId="urn:microsoft.com/office/officeart/2011/layout/RadialPictureList"/>
    <dgm:cxn modelId="{C7DE3AFD-F1A9-4F71-B38B-CEDBC0D3197D}" type="presParOf" srcId="{293F73D0-2578-4BDD-9B83-14777904D6B0}" destId="{E6C43F9C-F11B-4DB1-A675-A9FA12F2BDD9}" srcOrd="5" destOrd="0" presId="urn:microsoft.com/office/officeart/2011/layout/RadialPictureList"/>
    <dgm:cxn modelId="{16243BDF-5242-4F77-9FB6-85BB166D1A5B}" type="presParOf" srcId="{293F73D0-2578-4BDD-9B83-14777904D6B0}" destId="{E0158EB2-5B68-4A75-B6B6-ADB885074B23}" srcOrd="6" destOrd="0" presId="urn:microsoft.com/office/officeart/2011/layout/RadialPictureList"/>
    <dgm:cxn modelId="{A191CA13-9E11-49B4-BC2C-D1FF0C4E1BC8}" type="presParOf" srcId="{E0158EB2-5B68-4A75-B6B6-ADB885074B23}" destId="{21F5C67D-162E-45D1-963E-DD37210452E7}" srcOrd="0" destOrd="0" presId="urn:microsoft.com/office/officeart/2011/layout/RadialPictureList"/>
    <dgm:cxn modelId="{AC70D6BE-DC9B-4B52-B636-73FCF4B2EA25}" type="presParOf" srcId="{293F73D0-2578-4BDD-9B83-14777904D6B0}" destId="{C5495237-4979-44F6-827F-CB831CC70012}" srcOrd="7" destOrd="0" presId="urn:microsoft.com/office/officeart/2011/layout/RadialPictureList"/>
    <dgm:cxn modelId="{AD5E0E6F-D08E-4072-8E81-63E35B580156}" type="presParOf" srcId="{293F73D0-2578-4BDD-9B83-14777904D6B0}" destId="{733289AA-BAF8-4207-BA97-FD21B16B3A31}" srcOrd="8" destOrd="0" presId="urn:microsoft.com/office/officeart/2011/layout/RadialPictureList"/>
    <dgm:cxn modelId="{4D318C5A-8342-4BCA-B148-C58503A97DE9}" type="presParOf" srcId="{733289AA-BAF8-4207-BA97-FD21B16B3A31}" destId="{0561F5DF-9442-4E8D-A6D6-3F75D7E3DBD1}" srcOrd="0" destOrd="0" presId="urn:microsoft.com/office/officeart/2011/layout/RadialPictureList"/>
    <dgm:cxn modelId="{0B990ACA-F0AE-4ABB-919A-FAADE6DA3511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3655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A89D9-CA05-4E9A-98D4-611D1AF83647}" type="presOf" srcId="{433E7FC2-C540-4EEF-9E86-09EE4AAA0B03}" destId="{F94EB77A-32ED-47AE-A6E9-5F7955062950}" srcOrd="0" destOrd="0" presId="urn:microsoft.com/office/officeart/2011/layout/RadialPictureList"/>
    <dgm:cxn modelId="{B630C7FA-DC59-42AC-86BA-90D6AE8F26DB}" type="presOf" srcId="{1B7DE226-78A1-469F-BE47-CF19D192737C}" destId="{35D81AE2-E02B-4C2B-B178-FF8E9DDF84D8}" srcOrd="0" destOrd="0" presId="urn:microsoft.com/office/officeart/2011/layout/RadialPictureList"/>
    <dgm:cxn modelId="{86AF763B-D9AF-4445-9873-628B9EE20BD6}" type="presOf" srcId="{B1094747-4C0A-4C09-80AE-D30E911FDCB4}" destId="{C5495237-4979-44F6-827F-CB831CC70012}" srcOrd="0" destOrd="0" presId="urn:microsoft.com/office/officeart/2011/layout/RadialPictureList"/>
    <dgm:cxn modelId="{24CDD6AD-CA5A-4207-AD90-3BC97D16171C}" type="presOf" srcId="{717A0679-3A9F-4D28-A123-5F8CDCCB7B90}" destId="{293F73D0-2578-4BDD-9B83-14777904D6B0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FA460F8C-92E9-40D0-9B11-531ED66A0FE6}" type="presOf" srcId="{2C667603-28EA-4C5B-8400-98A083FE1223}" destId="{E80276A9-47BF-407C-92B4-4858C06D1F77}" srcOrd="0" destOrd="0" presId="urn:microsoft.com/office/officeart/2011/layout/RadialPictureList"/>
    <dgm:cxn modelId="{F22BFAB5-8E21-410A-A280-DF5B7F49A78D}" type="presOf" srcId="{A4773572-E7BB-4AB0-8862-B40C03927D46}" destId="{E6C43F9C-F11B-4DB1-A675-A9FA12F2BDD9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1A2D664E-7186-4120-8637-DA7E1E65E82D}" type="presParOf" srcId="{293F73D0-2578-4BDD-9B83-14777904D6B0}" destId="{35D81AE2-E02B-4C2B-B178-FF8E9DDF84D8}" srcOrd="0" destOrd="0" presId="urn:microsoft.com/office/officeart/2011/layout/RadialPictureList"/>
    <dgm:cxn modelId="{6AC054F7-CAAF-4744-BD4C-BE53341E8FC5}" type="presParOf" srcId="{293F73D0-2578-4BDD-9B83-14777904D6B0}" destId="{35ED528A-C6F4-48BD-9A82-DC4624CF0B54}" srcOrd="1" destOrd="0" presId="urn:microsoft.com/office/officeart/2011/layout/RadialPictureList"/>
    <dgm:cxn modelId="{A9FF3183-195A-4EA8-B091-B2108C7CB2DE}" type="presParOf" srcId="{293F73D0-2578-4BDD-9B83-14777904D6B0}" destId="{E5BB3C36-A1F0-4B55-AAF4-95B9DB5A15E3}" srcOrd="2" destOrd="0" presId="urn:microsoft.com/office/officeart/2011/layout/RadialPictureList"/>
    <dgm:cxn modelId="{1DBC520C-C015-4EA0-A451-A0DC8A951B69}" type="presParOf" srcId="{293F73D0-2578-4BDD-9B83-14777904D6B0}" destId="{E80276A9-47BF-407C-92B4-4858C06D1F77}" srcOrd="3" destOrd="0" presId="urn:microsoft.com/office/officeart/2011/layout/RadialPictureList"/>
    <dgm:cxn modelId="{10665C9B-56EB-4B2D-BB9D-CB170711FE59}" type="presParOf" srcId="{293F73D0-2578-4BDD-9B83-14777904D6B0}" destId="{216D8E75-FACB-4B5D-AA35-C5A88BC6F022}" srcOrd="4" destOrd="0" presId="urn:microsoft.com/office/officeart/2011/layout/RadialPictureList"/>
    <dgm:cxn modelId="{12DDB450-A46E-49C3-A237-52C77FA093FE}" type="presParOf" srcId="{216D8E75-FACB-4B5D-AA35-C5A88BC6F022}" destId="{39611DDB-6129-4C00-9731-9973CC7EC1A8}" srcOrd="0" destOrd="0" presId="urn:microsoft.com/office/officeart/2011/layout/RadialPictureList"/>
    <dgm:cxn modelId="{1956DCA1-F9B6-4D7A-ADC4-5B22C6EA8B65}" type="presParOf" srcId="{293F73D0-2578-4BDD-9B83-14777904D6B0}" destId="{E6C43F9C-F11B-4DB1-A675-A9FA12F2BDD9}" srcOrd="5" destOrd="0" presId="urn:microsoft.com/office/officeart/2011/layout/RadialPictureList"/>
    <dgm:cxn modelId="{0867713E-5DF3-47CF-98AC-5DFB97742D70}" type="presParOf" srcId="{293F73D0-2578-4BDD-9B83-14777904D6B0}" destId="{E0158EB2-5B68-4A75-B6B6-ADB885074B23}" srcOrd="6" destOrd="0" presId="urn:microsoft.com/office/officeart/2011/layout/RadialPictureList"/>
    <dgm:cxn modelId="{AF95078D-406E-40EE-9DA5-2B6D83301CF2}" type="presParOf" srcId="{E0158EB2-5B68-4A75-B6B6-ADB885074B23}" destId="{21F5C67D-162E-45D1-963E-DD37210452E7}" srcOrd="0" destOrd="0" presId="urn:microsoft.com/office/officeart/2011/layout/RadialPictureList"/>
    <dgm:cxn modelId="{2BDA58A2-CD82-4860-999E-7E531D13F3C6}" type="presParOf" srcId="{293F73D0-2578-4BDD-9B83-14777904D6B0}" destId="{C5495237-4979-44F6-827F-CB831CC70012}" srcOrd="7" destOrd="0" presId="urn:microsoft.com/office/officeart/2011/layout/RadialPictureList"/>
    <dgm:cxn modelId="{C46072E8-3580-4EAC-8E17-274A65E99A7C}" type="presParOf" srcId="{293F73D0-2578-4BDD-9B83-14777904D6B0}" destId="{733289AA-BAF8-4207-BA97-FD21B16B3A31}" srcOrd="8" destOrd="0" presId="urn:microsoft.com/office/officeart/2011/layout/RadialPictureList"/>
    <dgm:cxn modelId="{F57C5B40-63F0-449D-BBFA-A59D49FBFAA2}" type="presParOf" srcId="{733289AA-BAF8-4207-BA97-FD21B16B3A31}" destId="{0561F5DF-9442-4E8D-A6D6-3F75D7E3DBD1}" srcOrd="0" destOrd="0" presId="urn:microsoft.com/office/officeart/2011/layout/RadialPictureList"/>
    <dgm:cxn modelId="{9DCF5C46-D82F-449E-A0FD-7464C4F08964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444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0BD32-C45E-495B-B1C2-32539DEC845E}" type="presOf" srcId="{B1094747-4C0A-4C09-80AE-D30E911FDCB4}" destId="{C5495237-4979-44F6-827F-CB831CC70012}" srcOrd="0" destOrd="0" presId="urn:microsoft.com/office/officeart/2011/layout/RadialPictureList"/>
    <dgm:cxn modelId="{E07727FB-1A04-40C7-946C-3572995C54A0}" type="presOf" srcId="{717A0679-3A9F-4D28-A123-5F8CDCCB7B90}" destId="{293F73D0-2578-4BDD-9B83-14777904D6B0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AAF39D4E-1AED-471F-A6A6-AB62DF8AE36F}" type="presOf" srcId="{2C667603-28EA-4C5B-8400-98A083FE1223}" destId="{E80276A9-47BF-407C-92B4-4858C06D1F77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C7DC1B13-C0EF-46C5-B45D-DCF85C5DD678}" type="presOf" srcId="{1B7DE226-78A1-469F-BE47-CF19D192737C}" destId="{35D81AE2-E02B-4C2B-B178-FF8E9DDF84D8}" srcOrd="0" destOrd="0" presId="urn:microsoft.com/office/officeart/2011/layout/RadialPictureList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F99FF5F9-7526-449A-95AE-4D5C19C7BB5D}" type="presOf" srcId="{A4773572-E7BB-4AB0-8862-B40C03927D46}" destId="{E6C43F9C-F11B-4DB1-A675-A9FA12F2BDD9}" srcOrd="0" destOrd="0" presId="urn:microsoft.com/office/officeart/2011/layout/RadialPictureList"/>
    <dgm:cxn modelId="{44DC781F-233E-4F79-BF9D-0FC130CFD8BE}" type="presOf" srcId="{433E7FC2-C540-4EEF-9E86-09EE4AAA0B03}" destId="{F94EB77A-32ED-47AE-A6E9-5F7955062950}" srcOrd="0" destOrd="0" presId="urn:microsoft.com/office/officeart/2011/layout/RadialPictureList"/>
    <dgm:cxn modelId="{7C688015-2EBF-4712-910F-E41E232CF4F4}" type="presParOf" srcId="{293F73D0-2578-4BDD-9B83-14777904D6B0}" destId="{35D81AE2-E02B-4C2B-B178-FF8E9DDF84D8}" srcOrd="0" destOrd="0" presId="urn:microsoft.com/office/officeart/2011/layout/RadialPictureList"/>
    <dgm:cxn modelId="{108B41C4-19DD-4092-870A-E4C8B5A87684}" type="presParOf" srcId="{293F73D0-2578-4BDD-9B83-14777904D6B0}" destId="{35ED528A-C6F4-48BD-9A82-DC4624CF0B54}" srcOrd="1" destOrd="0" presId="urn:microsoft.com/office/officeart/2011/layout/RadialPictureList"/>
    <dgm:cxn modelId="{89261508-4562-4339-AA05-980ECC1EF80A}" type="presParOf" srcId="{293F73D0-2578-4BDD-9B83-14777904D6B0}" destId="{E5BB3C36-A1F0-4B55-AAF4-95B9DB5A15E3}" srcOrd="2" destOrd="0" presId="urn:microsoft.com/office/officeart/2011/layout/RadialPictureList"/>
    <dgm:cxn modelId="{C42EF60A-9F4B-4945-817D-B9DC9F83248D}" type="presParOf" srcId="{293F73D0-2578-4BDD-9B83-14777904D6B0}" destId="{E80276A9-47BF-407C-92B4-4858C06D1F77}" srcOrd="3" destOrd="0" presId="urn:microsoft.com/office/officeart/2011/layout/RadialPictureList"/>
    <dgm:cxn modelId="{1FF78C90-D05E-4DF4-A21F-3C47F9A25052}" type="presParOf" srcId="{293F73D0-2578-4BDD-9B83-14777904D6B0}" destId="{216D8E75-FACB-4B5D-AA35-C5A88BC6F022}" srcOrd="4" destOrd="0" presId="urn:microsoft.com/office/officeart/2011/layout/RadialPictureList"/>
    <dgm:cxn modelId="{92D45D3C-12C4-495A-92F0-E8CE357C7B34}" type="presParOf" srcId="{216D8E75-FACB-4B5D-AA35-C5A88BC6F022}" destId="{39611DDB-6129-4C00-9731-9973CC7EC1A8}" srcOrd="0" destOrd="0" presId="urn:microsoft.com/office/officeart/2011/layout/RadialPictureList"/>
    <dgm:cxn modelId="{8B44E90C-6245-4E5E-8AAC-2BABFA1DCBC3}" type="presParOf" srcId="{293F73D0-2578-4BDD-9B83-14777904D6B0}" destId="{E6C43F9C-F11B-4DB1-A675-A9FA12F2BDD9}" srcOrd="5" destOrd="0" presId="urn:microsoft.com/office/officeart/2011/layout/RadialPictureList"/>
    <dgm:cxn modelId="{033D8F36-1361-4889-B922-8D1BC02E38E9}" type="presParOf" srcId="{293F73D0-2578-4BDD-9B83-14777904D6B0}" destId="{E0158EB2-5B68-4A75-B6B6-ADB885074B23}" srcOrd="6" destOrd="0" presId="urn:microsoft.com/office/officeart/2011/layout/RadialPictureList"/>
    <dgm:cxn modelId="{0A8CCEB1-C9ED-4A08-8CFB-AB28D32651C4}" type="presParOf" srcId="{E0158EB2-5B68-4A75-B6B6-ADB885074B23}" destId="{21F5C67D-162E-45D1-963E-DD37210452E7}" srcOrd="0" destOrd="0" presId="urn:microsoft.com/office/officeart/2011/layout/RadialPictureList"/>
    <dgm:cxn modelId="{F426A206-0ACA-4574-8883-92C233614FB6}" type="presParOf" srcId="{293F73D0-2578-4BDD-9B83-14777904D6B0}" destId="{C5495237-4979-44F6-827F-CB831CC70012}" srcOrd="7" destOrd="0" presId="urn:microsoft.com/office/officeart/2011/layout/RadialPictureList"/>
    <dgm:cxn modelId="{6E069014-A733-4C9C-88CF-4A76ACDAEB1C}" type="presParOf" srcId="{293F73D0-2578-4BDD-9B83-14777904D6B0}" destId="{733289AA-BAF8-4207-BA97-FD21B16B3A31}" srcOrd="8" destOrd="0" presId="urn:microsoft.com/office/officeart/2011/layout/RadialPictureList"/>
    <dgm:cxn modelId="{03C3DA5C-F1B6-4F7C-A678-E03CE505A1A5}" type="presParOf" srcId="{733289AA-BAF8-4207-BA97-FD21B16B3A31}" destId="{0561F5DF-9442-4E8D-A6D6-3F75D7E3DBD1}" srcOrd="0" destOrd="0" presId="urn:microsoft.com/office/officeart/2011/layout/RadialPictureList"/>
    <dgm:cxn modelId="{64148EF2-925E-4F04-A865-6EA369D5E3EB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phldr="1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phldr="1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phldr="1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phldr="1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phldr="1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444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D72F83-C66F-4FE6-9307-5B9B18D14EE8}" type="presOf" srcId="{433E7FC2-C540-4EEF-9E86-09EE4AAA0B03}" destId="{F94EB77A-32ED-47AE-A6E9-5F7955062950}" srcOrd="0" destOrd="0" presId="urn:microsoft.com/office/officeart/2011/layout/RadialPictureList"/>
    <dgm:cxn modelId="{736FDCC3-496A-4E0B-907C-EA52B0EE7163}" type="presOf" srcId="{1B7DE226-78A1-469F-BE47-CF19D192737C}" destId="{35D81AE2-E02B-4C2B-B178-FF8E9DDF84D8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231B0DDC-7ABD-47C3-B485-D7E086B071BC}" type="presOf" srcId="{A4773572-E7BB-4AB0-8862-B40C03927D46}" destId="{E6C43F9C-F11B-4DB1-A675-A9FA12F2BDD9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980D648E-8C68-4FFF-B4E7-90A04BC3B1D8}" type="presOf" srcId="{2C667603-28EA-4C5B-8400-98A083FE1223}" destId="{E80276A9-47BF-407C-92B4-4858C06D1F77}" srcOrd="0" destOrd="0" presId="urn:microsoft.com/office/officeart/2011/layout/RadialPictureList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00F4CF76-F3B0-4C73-BC6B-EA83B568A1A9}" type="presOf" srcId="{B1094747-4C0A-4C09-80AE-D30E911FDCB4}" destId="{C5495237-4979-44F6-827F-CB831CC70012}" srcOrd="0" destOrd="0" presId="urn:microsoft.com/office/officeart/2011/layout/RadialPictureList"/>
    <dgm:cxn modelId="{F2CD98D1-8BF5-497E-9466-48593F23D3B2}" type="presOf" srcId="{717A0679-3A9F-4D28-A123-5F8CDCCB7B90}" destId="{293F73D0-2578-4BDD-9B83-14777904D6B0}" srcOrd="0" destOrd="0" presId="urn:microsoft.com/office/officeart/2011/layout/RadialPictureList"/>
    <dgm:cxn modelId="{F50F1E6C-DC39-494D-80BA-9BCCB7C1EDBD}" type="presParOf" srcId="{293F73D0-2578-4BDD-9B83-14777904D6B0}" destId="{35D81AE2-E02B-4C2B-B178-FF8E9DDF84D8}" srcOrd="0" destOrd="0" presId="urn:microsoft.com/office/officeart/2011/layout/RadialPictureList"/>
    <dgm:cxn modelId="{46FCABFE-9C36-4DAF-8522-BDAA80CFCBF2}" type="presParOf" srcId="{293F73D0-2578-4BDD-9B83-14777904D6B0}" destId="{35ED528A-C6F4-48BD-9A82-DC4624CF0B54}" srcOrd="1" destOrd="0" presId="urn:microsoft.com/office/officeart/2011/layout/RadialPictureList"/>
    <dgm:cxn modelId="{1BECD555-B7FC-4F09-89E2-25322F880C63}" type="presParOf" srcId="{293F73D0-2578-4BDD-9B83-14777904D6B0}" destId="{E5BB3C36-A1F0-4B55-AAF4-95B9DB5A15E3}" srcOrd="2" destOrd="0" presId="urn:microsoft.com/office/officeart/2011/layout/RadialPictureList"/>
    <dgm:cxn modelId="{46602FF9-8A19-4E16-8DBE-70BA14E37A97}" type="presParOf" srcId="{293F73D0-2578-4BDD-9B83-14777904D6B0}" destId="{E80276A9-47BF-407C-92B4-4858C06D1F77}" srcOrd="3" destOrd="0" presId="urn:microsoft.com/office/officeart/2011/layout/RadialPictureList"/>
    <dgm:cxn modelId="{87C91829-15D1-4B75-8520-B3D5ADCDB2B1}" type="presParOf" srcId="{293F73D0-2578-4BDD-9B83-14777904D6B0}" destId="{216D8E75-FACB-4B5D-AA35-C5A88BC6F022}" srcOrd="4" destOrd="0" presId="urn:microsoft.com/office/officeart/2011/layout/RadialPictureList"/>
    <dgm:cxn modelId="{FC00AB92-AA73-4643-AF8F-23ECF0EF7DF2}" type="presParOf" srcId="{216D8E75-FACB-4B5D-AA35-C5A88BC6F022}" destId="{39611DDB-6129-4C00-9731-9973CC7EC1A8}" srcOrd="0" destOrd="0" presId="urn:microsoft.com/office/officeart/2011/layout/RadialPictureList"/>
    <dgm:cxn modelId="{93E295FE-D369-468D-AA82-C7ABE5D1C506}" type="presParOf" srcId="{293F73D0-2578-4BDD-9B83-14777904D6B0}" destId="{E6C43F9C-F11B-4DB1-A675-A9FA12F2BDD9}" srcOrd="5" destOrd="0" presId="urn:microsoft.com/office/officeart/2011/layout/RadialPictureList"/>
    <dgm:cxn modelId="{DCA5B5D5-1D3E-402F-9BEB-2B064E898946}" type="presParOf" srcId="{293F73D0-2578-4BDD-9B83-14777904D6B0}" destId="{E0158EB2-5B68-4A75-B6B6-ADB885074B23}" srcOrd="6" destOrd="0" presId="urn:microsoft.com/office/officeart/2011/layout/RadialPictureList"/>
    <dgm:cxn modelId="{5790F812-6A98-4BCD-911F-FB79EDE78289}" type="presParOf" srcId="{E0158EB2-5B68-4A75-B6B6-ADB885074B23}" destId="{21F5C67D-162E-45D1-963E-DD37210452E7}" srcOrd="0" destOrd="0" presId="urn:microsoft.com/office/officeart/2011/layout/RadialPictureList"/>
    <dgm:cxn modelId="{33340241-09E4-4B04-8B89-188CEC1C4D4F}" type="presParOf" srcId="{293F73D0-2578-4BDD-9B83-14777904D6B0}" destId="{C5495237-4979-44F6-827F-CB831CC70012}" srcOrd="7" destOrd="0" presId="urn:microsoft.com/office/officeart/2011/layout/RadialPictureList"/>
    <dgm:cxn modelId="{E64FE11C-93F8-4BD0-B3FC-09679CC85666}" type="presParOf" srcId="{293F73D0-2578-4BDD-9B83-14777904D6B0}" destId="{733289AA-BAF8-4207-BA97-FD21B16B3A31}" srcOrd="8" destOrd="0" presId="urn:microsoft.com/office/officeart/2011/layout/RadialPictureList"/>
    <dgm:cxn modelId="{65B86EDB-7596-40FA-A894-79BC9EE6A624}" type="presParOf" srcId="{733289AA-BAF8-4207-BA97-FD21B16B3A31}" destId="{0561F5DF-9442-4E8D-A6D6-3F75D7E3DBD1}" srcOrd="0" destOrd="0" presId="urn:microsoft.com/office/officeart/2011/layout/RadialPictureList"/>
    <dgm:cxn modelId="{50EEF1BF-C294-4254-B544-DF0E85CCE389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541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B5F1B-B58E-4335-A8D8-F41E90F23817}" type="presOf" srcId="{2C667603-28EA-4C5B-8400-98A083FE1223}" destId="{E80276A9-47BF-407C-92B4-4858C06D1F77}" srcOrd="0" destOrd="0" presId="urn:microsoft.com/office/officeart/2011/layout/RadialPictureList"/>
    <dgm:cxn modelId="{418B7C36-50BF-41AB-A195-7FF842805C16}" type="presOf" srcId="{A4773572-E7BB-4AB0-8862-B40C03927D46}" destId="{E6C43F9C-F11B-4DB1-A675-A9FA12F2BDD9}" srcOrd="0" destOrd="0" presId="urn:microsoft.com/office/officeart/2011/layout/RadialPictureList"/>
    <dgm:cxn modelId="{088763AA-44AD-4D89-B4EA-9E2A98A22795}" type="presOf" srcId="{1B7DE226-78A1-469F-BE47-CF19D192737C}" destId="{35D81AE2-E02B-4C2B-B178-FF8E9DDF84D8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FCB9E7D6-DC5A-476A-A970-288C1529FEBE}" type="presOf" srcId="{717A0679-3A9F-4D28-A123-5F8CDCCB7B90}" destId="{293F73D0-2578-4BDD-9B83-14777904D6B0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5ABD6979-8F08-4C5B-A97A-111416E71983}" type="presOf" srcId="{B1094747-4C0A-4C09-80AE-D30E911FDCB4}" destId="{C5495237-4979-44F6-827F-CB831CC70012}" srcOrd="0" destOrd="0" presId="urn:microsoft.com/office/officeart/2011/layout/RadialPictureList"/>
    <dgm:cxn modelId="{E3F51EA3-D1E2-4F91-8115-AC53C264C609}" type="presOf" srcId="{433E7FC2-C540-4EEF-9E86-09EE4AAA0B03}" destId="{F94EB77A-32ED-47AE-A6E9-5F7955062950}" srcOrd="0" destOrd="0" presId="urn:microsoft.com/office/officeart/2011/layout/RadialPictureList"/>
    <dgm:cxn modelId="{57C6B2F4-B195-4462-86C5-71658AEA8AEB}" type="presParOf" srcId="{293F73D0-2578-4BDD-9B83-14777904D6B0}" destId="{35D81AE2-E02B-4C2B-B178-FF8E9DDF84D8}" srcOrd="0" destOrd="0" presId="urn:microsoft.com/office/officeart/2011/layout/RadialPictureList"/>
    <dgm:cxn modelId="{ECE113CA-270A-4C5F-94C6-67C00E976DF6}" type="presParOf" srcId="{293F73D0-2578-4BDD-9B83-14777904D6B0}" destId="{35ED528A-C6F4-48BD-9A82-DC4624CF0B54}" srcOrd="1" destOrd="0" presId="urn:microsoft.com/office/officeart/2011/layout/RadialPictureList"/>
    <dgm:cxn modelId="{57CFFB00-3550-4C5F-887B-949EE52C311F}" type="presParOf" srcId="{293F73D0-2578-4BDD-9B83-14777904D6B0}" destId="{E5BB3C36-A1F0-4B55-AAF4-95B9DB5A15E3}" srcOrd="2" destOrd="0" presId="urn:microsoft.com/office/officeart/2011/layout/RadialPictureList"/>
    <dgm:cxn modelId="{95F96FAF-05DC-4DEA-B1C1-1143FCB501AE}" type="presParOf" srcId="{293F73D0-2578-4BDD-9B83-14777904D6B0}" destId="{E80276A9-47BF-407C-92B4-4858C06D1F77}" srcOrd="3" destOrd="0" presId="urn:microsoft.com/office/officeart/2011/layout/RadialPictureList"/>
    <dgm:cxn modelId="{B931F29C-DBE2-422A-8162-21F0E8F9C88F}" type="presParOf" srcId="{293F73D0-2578-4BDD-9B83-14777904D6B0}" destId="{216D8E75-FACB-4B5D-AA35-C5A88BC6F022}" srcOrd="4" destOrd="0" presId="urn:microsoft.com/office/officeart/2011/layout/RadialPictureList"/>
    <dgm:cxn modelId="{4CE99BD6-B650-462F-80BE-A1CF29DE4DC6}" type="presParOf" srcId="{216D8E75-FACB-4B5D-AA35-C5A88BC6F022}" destId="{39611DDB-6129-4C00-9731-9973CC7EC1A8}" srcOrd="0" destOrd="0" presId="urn:microsoft.com/office/officeart/2011/layout/RadialPictureList"/>
    <dgm:cxn modelId="{FACBC6DE-0A43-4D38-ADC1-707D7AB2973F}" type="presParOf" srcId="{293F73D0-2578-4BDD-9B83-14777904D6B0}" destId="{E6C43F9C-F11B-4DB1-A675-A9FA12F2BDD9}" srcOrd="5" destOrd="0" presId="urn:microsoft.com/office/officeart/2011/layout/RadialPictureList"/>
    <dgm:cxn modelId="{F478365E-E03E-434C-A984-7606D777A7C7}" type="presParOf" srcId="{293F73D0-2578-4BDD-9B83-14777904D6B0}" destId="{E0158EB2-5B68-4A75-B6B6-ADB885074B23}" srcOrd="6" destOrd="0" presId="urn:microsoft.com/office/officeart/2011/layout/RadialPictureList"/>
    <dgm:cxn modelId="{5A5F1479-0996-4E29-AB23-A604E5EAC4A3}" type="presParOf" srcId="{E0158EB2-5B68-4A75-B6B6-ADB885074B23}" destId="{21F5C67D-162E-45D1-963E-DD37210452E7}" srcOrd="0" destOrd="0" presId="urn:microsoft.com/office/officeart/2011/layout/RadialPictureList"/>
    <dgm:cxn modelId="{C9AD1A47-E824-4FB5-8D8A-F775FE831A98}" type="presParOf" srcId="{293F73D0-2578-4BDD-9B83-14777904D6B0}" destId="{C5495237-4979-44F6-827F-CB831CC70012}" srcOrd="7" destOrd="0" presId="urn:microsoft.com/office/officeart/2011/layout/RadialPictureList"/>
    <dgm:cxn modelId="{87CB0DD3-A089-42A0-8C60-061CEF9C1099}" type="presParOf" srcId="{293F73D0-2578-4BDD-9B83-14777904D6B0}" destId="{733289AA-BAF8-4207-BA97-FD21B16B3A31}" srcOrd="8" destOrd="0" presId="urn:microsoft.com/office/officeart/2011/layout/RadialPictureList"/>
    <dgm:cxn modelId="{249D305C-73D8-4CE2-8CAE-A80485D00A4B}" type="presParOf" srcId="{733289AA-BAF8-4207-BA97-FD21B16B3A31}" destId="{0561F5DF-9442-4E8D-A6D6-3F75D7E3DBD1}" srcOrd="0" destOrd="0" presId="urn:microsoft.com/office/officeart/2011/layout/RadialPictureList"/>
    <dgm:cxn modelId="{94BF1112-718A-43BB-BC7E-10CF083F654F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541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40B6E-765A-4256-AB55-482DA6E5ED11}" type="presOf" srcId="{2C667603-28EA-4C5B-8400-98A083FE1223}" destId="{E80276A9-47BF-407C-92B4-4858C06D1F77}" srcOrd="0" destOrd="0" presId="urn:microsoft.com/office/officeart/2011/layout/RadialPictureList"/>
    <dgm:cxn modelId="{F991F7E9-4F8B-492E-A5E8-095DBA7F2B3C}" type="presOf" srcId="{B1094747-4C0A-4C09-80AE-D30E911FDCB4}" destId="{C5495237-4979-44F6-827F-CB831CC70012}" srcOrd="0" destOrd="0" presId="urn:microsoft.com/office/officeart/2011/layout/RadialPictureList"/>
    <dgm:cxn modelId="{D77B2619-F8D3-4EDF-A271-35534ABB1045}" type="presOf" srcId="{A4773572-E7BB-4AB0-8862-B40C03927D46}" destId="{E6C43F9C-F11B-4DB1-A675-A9FA12F2BDD9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D79096B6-0D4D-4ED7-83A8-BB50C8A1A535}" type="presOf" srcId="{433E7FC2-C540-4EEF-9E86-09EE4AAA0B03}" destId="{F94EB77A-32ED-47AE-A6E9-5F7955062950}" srcOrd="0" destOrd="0" presId="urn:microsoft.com/office/officeart/2011/layout/RadialPictureList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CA62CD27-57E6-4E52-BB14-EFB057D26930}" type="presOf" srcId="{1B7DE226-78A1-469F-BE47-CF19D192737C}" destId="{35D81AE2-E02B-4C2B-B178-FF8E9DDF84D8}" srcOrd="0" destOrd="0" presId="urn:microsoft.com/office/officeart/2011/layout/RadialPictureList"/>
    <dgm:cxn modelId="{608168C9-85AD-4C02-9077-D149B802F3FC}" type="presOf" srcId="{717A0679-3A9F-4D28-A123-5F8CDCCB7B90}" destId="{293F73D0-2578-4BDD-9B83-14777904D6B0}" srcOrd="0" destOrd="0" presId="urn:microsoft.com/office/officeart/2011/layout/RadialPictureList"/>
    <dgm:cxn modelId="{F05055D8-0FA6-4EB3-8FF6-0936208D8257}" type="presParOf" srcId="{293F73D0-2578-4BDD-9B83-14777904D6B0}" destId="{35D81AE2-E02B-4C2B-B178-FF8E9DDF84D8}" srcOrd="0" destOrd="0" presId="urn:microsoft.com/office/officeart/2011/layout/RadialPictureList"/>
    <dgm:cxn modelId="{39DCECB6-3461-40C4-9729-5D2CC72A3D35}" type="presParOf" srcId="{293F73D0-2578-4BDD-9B83-14777904D6B0}" destId="{35ED528A-C6F4-48BD-9A82-DC4624CF0B54}" srcOrd="1" destOrd="0" presId="urn:microsoft.com/office/officeart/2011/layout/RadialPictureList"/>
    <dgm:cxn modelId="{8FC4DE5C-78C4-43C1-9F0B-72B02A562104}" type="presParOf" srcId="{293F73D0-2578-4BDD-9B83-14777904D6B0}" destId="{E5BB3C36-A1F0-4B55-AAF4-95B9DB5A15E3}" srcOrd="2" destOrd="0" presId="urn:microsoft.com/office/officeart/2011/layout/RadialPictureList"/>
    <dgm:cxn modelId="{E28B559C-3EB6-4D39-8E83-9080669B0612}" type="presParOf" srcId="{293F73D0-2578-4BDD-9B83-14777904D6B0}" destId="{E80276A9-47BF-407C-92B4-4858C06D1F77}" srcOrd="3" destOrd="0" presId="urn:microsoft.com/office/officeart/2011/layout/RadialPictureList"/>
    <dgm:cxn modelId="{C00DE2A1-855A-4128-9C17-399F12E658EF}" type="presParOf" srcId="{293F73D0-2578-4BDD-9B83-14777904D6B0}" destId="{216D8E75-FACB-4B5D-AA35-C5A88BC6F022}" srcOrd="4" destOrd="0" presId="urn:microsoft.com/office/officeart/2011/layout/RadialPictureList"/>
    <dgm:cxn modelId="{70FAFE47-EAAC-4046-8DE1-63DA60CC1172}" type="presParOf" srcId="{216D8E75-FACB-4B5D-AA35-C5A88BC6F022}" destId="{39611DDB-6129-4C00-9731-9973CC7EC1A8}" srcOrd="0" destOrd="0" presId="urn:microsoft.com/office/officeart/2011/layout/RadialPictureList"/>
    <dgm:cxn modelId="{5FDD1405-9E8B-4902-93D7-7E0DB47D466F}" type="presParOf" srcId="{293F73D0-2578-4BDD-9B83-14777904D6B0}" destId="{E6C43F9C-F11B-4DB1-A675-A9FA12F2BDD9}" srcOrd="5" destOrd="0" presId="urn:microsoft.com/office/officeart/2011/layout/RadialPictureList"/>
    <dgm:cxn modelId="{23FE6A30-B492-4435-B348-5B1AF9FF1F1F}" type="presParOf" srcId="{293F73D0-2578-4BDD-9B83-14777904D6B0}" destId="{E0158EB2-5B68-4A75-B6B6-ADB885074B23}" srcOrd="6" destOrd="0" presId="urn:microsoft.com/office/officeart/2011/layout/RadialPictureList"/>
    <dgm:cxn modelId="{49014D40-71C8-4EEE-AB9C-55843A3B6E0A}" type="presParOf" srcId="{E0158EB2-5B68-4A75-B6B6-ADB885074B23}" destId="{21F5C67D-162E-45D1-963E-DD37210452E7}" srcOrd="0" destOrd="0" presId="urn:microsoft.com/office/officeart/2011/layout/RadialPictureList"/>
    <dgm:cxn modelId="{0C911D22-28E7-4EF1-88B7-149568465ED7}" type="presParOf" srcId="{293F73D0-2578-4BDD-9B83-14777904D6B0}" destId="{C5495237-4979-44F6-827F-CB831CC70012}" srcOrd="7" destOrd="0" presId="urn:microsoft.com/office/officeart/2011/layout/RadialPictureList"/>
    <dgm:cxn modelId="{BEC4D5DD-8AB9-4182-89EF-A3AE01525162}" type="presParOf" srcId="{293F73D0-2578-4BDD-9B83-14777904D6B0}" destId="{733289AA-BAF8-4207-BA97-FD21B16B3A31}" srcOrd="8" destOrd="0" presId="urn:microsoft.com/office/officeart/2011/layout/RadialPictureList"/>
    <dgm:cxn modelId="{42823ABD-2A14-4A4D-BE00-0D66DF9BB13E}" type="presParOf" srcId="{733289AA-BAF8-4207-BA97-FD21B16B3A31}" destId="{0561F5DF-9442-4E8D-A6D6-3F75D7E3DBD1}" srcOrd="0" destOrd="0" presId="urn:microsoft.com/office/officeart/2011/layout/RadialPictureList"/>
    <dgm:cxn modelId="{40EA9036-217A-442E-A92C-75815DBB4F81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541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61555-3F9B-4DBC-A705-6A0ABE949AC7}" type="presOf" srcId="{B1094747-4C0A-4C09-80AE-D30E911FDCB4}" destId="{C5495237-4979-44F6-827F-CB831CC70012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CFAB7518-7C23-4F88-8D50-C9597DB82E67}" type="presOf" srcId="{717A0679-3A9F-4D28-A123-5F8CDCCB7B90}" destId="{293F73D0-2578-4BDD-9B83-14777904D6B0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078EF12E-0202-4801-BE16-1150A48252AA}" type="presOf" srcId="{A4773572-E7BB-4AB0-8862-B40C03927D46}" destId="{E6C43F9C-F11B-4DB1-A675-A9FA12F2BDD9}" srcOrd="0" destOrd="0" presId="urn:microsoft.com/office/officeart/2011/layout/RadialPictureList"/>
    <dgm:cxn modelId="{570318FE-1D07-4C42-AA8D-8E2E7C31E553}" type="presOf" srcId="{2C667603-28EA-4C5B-8400-98A083FE1223}" destId="{E80276A9-47BF-407C-92B4-4858C06D1F77}" srcOrd="0" destOrd="0" presId="urn:microsoft.com/office/officeart/2011/layout/RadialPictureList"/>
    <dgm:cxn modelId="{CB7AA17A-BD54-4E5C-8AD9-3AD9E86008B4}" type="presOf" srcId="{433E7FC2-C540-4EEF-9E86-09EE4AAA0B03}" destId="{F94EB77A-32ED-47AE-A6E9-5F7955062950}" srcOrd="0" destOrd="0" presId="urn:microsoft.com/office/officeart/2011/layout/RadialPictureList"/>
    <dgm:cxn modelId="{7C48A0A2-A46E-48E2-AC98-E65C42FF518F}" type="presOf" srcId="{1B7DE226-78A1-469F-BE47-CF19D192737C}" destId="{35D81AE2-E02B-4C2B-B178-FF8E9DDF84D8}" srcOrd="0" destOrd="0" presId="urn:microsoft.com/office/officeart/2011/layout/RadialPictureList"/>
    <dgm:cxn modelId="{EDDB868A-89A3-4902-8F13-0AE63AD93255}" type="presParOf" srcId="{293F73D0-2578-4BDD-9B83-14777904D6B0}" destId="{35D81AE2-E02B-4C2B-B178-FF8E9DDF84D8}" srcOrd="0" destOrd="0" presId="urn:microsoft.com/office/officeart/2011/layout/RadialPictureList"/>
    <dgm:cxn modelId="{609834BA-4167-4CF9-A1B2-664EF05B90BA}" type="presParOf" srcId="{293F73D0-2578-4BDD-9B83-14777904D6B0}" destId="{35ED528A-C6F4-48BD-9A82-DC4624CF0B54}" srcOrd="1" destOrd="0" presId="urn:microsoft.com/office/officeart/2011/layout/RadialPictureList"/>
    <dgm:cxn modelId="{1090702E-F4A0-44F2-9C6F-82862778C063}" type="presParOf" srcId="{293F73D0-2578-4BDD-9B83-14777904D6B0}" destId="{E5BB3C36-A1F0-4B55-AAF4-95B9DB5A15E3}" srcOrd="2" destOrd="0" presId="urn:microsoft.com/office/officeart/2011/layout/RadialPictureList"/>
    <dgm:cxn modelId="{9F5736C6-8E3B-49A5-BA81-A9192EF7810A}" type="presParOf" srcId="{293F73D0-2578-4BDD-9B83-14777904D6B0}" destId="{E80276A9-47BF-407C-92B4-4858C06D1F77}" srcOrd="3" destOrd="0" presId="urn:microsoft.com/office/officeart/2011/layout/RadialPictureList"/>
    <dgm:cxn modelId="{B1157F17-5127-4311-819C-C135608311D4}" type="presParOf" srcId="{293F73D0-2578-4BDD-9B83-14777904D6B0}" destId="{216D8E75-FACB-4B5D-AA35-C5A88BC6F022}" srcOrd="4" destOrd="0" presId="urn:microsoft.com/office/officeart/2011/layout/RadialPictureList"/>
    <dgm:cxn modelId="{0A0DFE25-BDEA-46E6-B32D-267B013C6DBE}" type="presParOf" srcId="{216D8E75-FACB-4B5D-AA35-C5A88BC6F022}" destId="{39611DDB-6129-4C00-9731-9973CC7EC1A8}" srcOrd="0" destOrd="0" presId="urn:microsoft.com/office/officeart/2011/layout/RadialPictureList"/>
    <dgm:cxn modelId="{469A3B6C-92E3-4A6E-9438-41FB4E44C578}" type="presParOf" srcId="{293F73D0-2578-4BDD-9B83-14777904D6B0}" destId="{E6C43F9C-F11B-4DB1-A675-A9FA12F2BDD9}" srcOrd="5" destOrd="0" presId="urn:microsoft.com/office/officeart/2011/layout/RadialPictureList"/>
    <dgm:cxn modelId="{84AA8F36-FF18-4D55-8315-B227B2AFF342}" type="presParOf" srcId="{293F73D0-2578-4BDD-9B83-14777904D6B0}" destId="{E0158EB2-5B68-4A75-B6B6-ADB885074B23}" srcOrd="6" destOrd="0" presId="urn:microsoft.com/office/officeart/2011/layout/RadialPictureList"/>
    <dgm:cxn modelId="{2602D2C6-381C-4B7D-8E2D-36796AF1CE14}" type="presParOf" srcId="{E0158EB2-5B68-4A75-B6B6-ADB885074B23}" destId="{21F5C67D-162E-45D1-963E-DD37210452E7}" srcOrd="0" destOrd="0" presId="urn:microsoft.com/office/officeart/2011/layout/RadialPictureList"/>
    <dgm:cxn modelId="{624D0C46-32C7-4803-8399-0FA8A6B69689}" type="presParOf" srcId="{293F73D0-2578-4BDD-9B83-14777904D6B0}" destId="{C5495237-4979-44F6-827F-CB831CC70012}" srcOrd="7" destOrd="0" presId="urn:microsoft.com/office/officeart/2011/layout/RadialPictureList"/>
    <dgm:cxn modelId="{3240A2CF-D4DB-4496-87FB-150542A71122}" type="presParOf" srcId="{293F73D0-2578-4BDD-9B83-14777904D6B0}" destId="{733289AA-BAF8-4207-BA97-FD21B16B3A31}" srcOrd="8" destOrd="0" presId="urn:microsoft.com/office/officeart/2011/layout/RadialPictureList"/>
    <dgm:cxn modelId="{664BA297-59F7-4F25-AC19-357524785D66}" type="presParOf" srcId="{733289AA-BAF8-4207-BA97-FD21B16B3A31}" destId="{0561F5DF-9442-4E8D-A6D6-3F75D7E3DBD1}" srcOrd="0" destOrd="0" presId="urn:microsoft.com/office/officeart/2011/layout/RadialPictureList"/>
    <dgm:cxn modelId="{FABC400C-A7E4-46FC-BA73-25908480FF61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541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9553A0-8BF6-42EB-8425-36F0FF0C9344}" type="presOf" srcId="{2C667603-28EA-4C5B-8400-98A083FE1223}" destId="{E80276A9-47BF-407C-92B4-4858C06D1F77}" srcOrd="0" destOrd="0" presId="urn:microsoft.com/office/officeart/2011/layout/RadialPictureList"/>
    <dgm:cxn modelId="{0B978571-DF33-4291-912F-B82A6483D55A}" type="presOf" srcId="{B1094747-4C0A-4C09-80AE-D30E911FDCB4}" destId="{C5495237-4979-44F6-827F-CB831CC70012}" srcOrd="0" destOrd="0" presId="urn:microsoft.com/office/officeart/2011/layout/RadialPictureList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4FE5152D-8BE7-4AC7-9EBA-D14C88A055D6}" type="presOf" srcId="{A4773572-E7BB-4AB0-8862-B40C03927D46}" destId="{E6C43F9C-F11B-4DB1-A675-A9FA12F2BDD9}" srcOrd="0" destOrd="0" presId="urn:microsoft.com/office/officeart/2011/layout/RadialPictureList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AAE55AE1-649C-45B7-AF18-1D342A8AA136}" type="presOf" srcId="{1B7DE226-78A1-469F-BE47-CF19D192737C}" destId="{35D81AE2-E02B-4C2B-B178-FF8E9DDF84D8}" srcOrd="0" destOrd="0" presId="urn:microsoft.com/office/officeart/2011/layout/RadialPictureList"/>
    <dgm:cxn modelId="{4D8D4405-7116-4C1A-8E6D-50DAF70D4E84}" type="presOf" srcId="{433E7FC2-C540-4EEF-9E86-09EE4AAA0B03}" destId="{F94EB77A-32ED-47AE-A6E9-5F7955062950}" srcOrd="0" destOrd="0" presId="urn:microsoft.com/office/officeart/2011/layout/RadialPictureList"/>
    <dgm:cxn modelId="{1E100EF2-4A13-4933-BA4D-8CE6E342C345}" type="presOf" srcId="{717A0679-3A9F-4D28-A123-5F8CDCCB7B90}" destId="{293F73D0-2578-4BDD-9B83-14777904D6B0}" srcOrd="0" destOrd="0" presId="urn:microsoft.com/office/officeart/2011/layout/RadialPictureList"/>
    <dgm:cxn modelId="{514444CA-32BA-4192-8FFF-94A24D1CE2FB}" type="presParOf" srcId="{293F73D0-2578-4BDD-9B83-14777904D6B0}" destId="{35D81AE2-E02B-4C2B-B178-FF8E9DDF84D8}" srcOrd="0" destOrd="0" presId="urn:microsoft.com/office/officeart/2011/layout/RadialPictureList"/>
    <dgm:cxn modelId="{FE0E0697-3C19-461A-9D08-38C3F740AA5C}" type="presParOf" srcId="{293F73D0-2578-4BDD-9B83-14777904D6B0}" destId="{35ED528A-C6F4-48BD-9A82-DC4624CF0B54}" srcOrd="1" destOrd="0" presId="urn:microsoft.com/office/officeart/2011/layout/RadialPictureList"/>
    <dgm:cxn modelId="{B9FDAD65-844A-4C0A-A9A3-62CD29E6DE0A}" type="presParOf" srcId="{293F73D0-2578-4BDD-9B83-14777904D6B0}" destId="{E5BB3C36-A1F0-4B55-AAF4-95B9DB5A15E3}" srcOrd="2" destOrd="0" presId="urn:microsoft.com/office/officeart/2011/layout/RadialPictureList"/>
    <dgm:cxn modelId="{73ECE3E9-6374-4CE1-B901-C114A799E2C1}" type="presParOf" srcId="{293F73D0-2578-4BDD-9B83-14777904D6B0}" destId="{E80276A9-47BF-407C-92B4-4858C06D1F77}" srcOrd="3" destOrd="0" presId="urn:microsoft.com/office/officeart/2011/layout/RadialPictureList"/>
    <dgm:cxn modelId="{9352C15D-6FE9-4910-92FF-67E7AE46BFBE}" type="presParOf" srcId="{293F73D0-2578-4BDD-9B83-14777904D6B0}" destId="{216D8E75-FACB-4B5D-AA35-C5A88BC6F022}" srcOrd="4" destOrd="0" presId="urn:microsoft.com/office/officeart/2011/layout/RadialPictureList"/>
    <dgm:cxn modelId="{BED88DEA-758A-4410-B4B8-09A0A5527102}" type="presParOf" srcId="{216D8E75-FACB-4B5D-AA35-C5A88BC6F022}" destId="{39611DDB-6129-4C00-9731-9973CC7EC1A8}" srcOrd="0" destOrd="0" presId="urn:microsoft.com/office/officeart/2011/layout/RadialPictureList"/>
    <dgm:cxn modelId="{8E845FC5-879C-41FA-AEFC-87F8C563C5FC}" type="presParOf" srcId="{293F73D0-2578-4BDD-9B83-14777904D6B0}" destId="{E6C43F9C-F11B-4DB1-A675-A9FA12F2BDD9}" srcOrd="5" destOrd="0" presId="urn:microsoft.com/office/officeart/2011/layout/RadialPictureList"/>
    <dgm:cxn modelId="{0F12BDEC-63FD-4F4E-B74D-4F70D14CF077}" type="presParOf" srcId="{293F73D0-2578-4BDD-9B83-14777904D6B0}" destId="{E0158EB2-5B68-4A75-B6B6-ADB885074B23}" srcOrd="6" destOrd="0" presId="urn:microsoft.com/office/officeart/2011/layout/RadialPictureList"/>
    <dgm:cxn modelId="{58265D9E-8288-4C40-8D26-CC38259C2B7B}" type="presParOf" srcId="{E0158EB2-5B68-4A75-B6B6-ADB885074B23}" destId="{21F5C67D-162E-45D1-963E-DD37210452E7}" srcOrd="0" destOrd="0" presId="urn:microsoft.com/office/officeart/2011/layout/RadialPictureList"/>
    <dgm:cxn modelId="{785AD907-09A2-4887-8234-A042E517017B}" type="presParOf" srcId="{293F73D0-2578-4BDD-9B83-14777904D6B0}" destId="{C5495237-4979-44F6-827F-CB831CC70012}" srcOrd="7" destOrd="0" presId="urn:microsoft.com/office/officeart/2011/layout/RadialPictureList"/>
    <dgm:cxn modelId="{9B6FD463-E6DE-4552-AC8C-F5346BD480B6}" type="presParOf" srcId="{293F73D0-2578-4BDD-9B83-14777904D6B0}" destId="{733289AA-BAF8-4207-BA97-FD21B16B3A31}" srcOrd="8" destOrd="0" presId="urn:microsoft.com/office/officeart/2011/layout/RadialPictureList"/>
    <dgm:cxn modelId="{122129F4-031C-4288-A477-186925621325}" type="presParOf" srcId="{733289AA-BAF8-4207-BA97-FD21B16B3A31}" destId="{0561F5DF-9442-4E8D-A6D6-3F75D7E3DBD1}" srcOrd="0" destOrd="0" presId="urn:microsoft.com/office/officeart/2011/layout/RadialPictureList"/>
    <dgm:cxn modelId="{0C44BE39-7EB5-4F00-98CE-A4EE76DB04C9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7A0679-3A9F-4D28-A123-5F8CDCCB7B90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DE226-78A1-469F-BE47-CF19D192737C}">
      <dgm:prSet phldrT="[Text]" custT="1"/>
      <dgm:spPr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</a:gradFill>
      </dgm:spPr>
      <dgm:t>
        <a:bodyPr tIns="0" bIns="0" anchor="t" anchorCtr="1"/>
        <a:lstStyle/>
        <a:p>
          <a:endParaRPr lang="en-US" sz="4000" dirty="0"/>
        </a:p>
      </dgm:t>
    </dgm:pt>
    <dgm:pt modelId="{2E3F7665-CBA8-43AC-9448-C877C7C3584A}" type="parTrans" cxnId="{9F8AF6F8-4472-4A18-B71D-0816D94DF107}">
      <dgm:prSet/>
      <dgm:spPr/>
      <dgm:t>
        <a:bodyPr/>
        <a:lstStyle/>
        <a:p>
          <a:endParaRPr lang="en-US"/>
        </a:p>
      </dgm:t>
    </dgm:pt>
    <dgm:pt modelId="{4BAC7B3C-576F-4240-85FE-8C2E5C8A3FBB}" type="sibTrans" cxnId="{9F8AF6F8-4472-4A18-B71D-0816D94DF107}">
      <dgm:prSet/>
      <dgm:spPr/>
      <dgm:t>
        <a:bodyPr/>
        <a:lstStyle/>
        <a:p>
          <a:endParaRPr lang="en-US"/>
        </a:p>
      </dgm:t>
    </dgm:pt>
    <dgm:pt modelId="{A4773572-E7BB-4AB0-8862-B40C03927D46}">
      <dgm:prSet phldrT="[Text]" custT="1"/>
      <dgm:spPr/>
      <dgm:t>
        <a:bodyPr/>
        <a:lstStyle/>
        <a:p>
          <a:pPr algn="ctr"/>
          <a:endParaRPr lang="en-US" sz="4300" dirty="0">
            <a:solidFill>
              <a:schemeClr val="bg1">
                <a:lumMod val="50000"/>
              </a:schemeClr>
            </a:solidFill>
          </a:endParaRPr>
        </a:p>
      </dgm:t>
    </dgm:pt>
    <dgm:pt modelId="{4E1A333C-A482-4F65-AB00-1C8B82F816CF}" type="parTrans" cxnId="{A92617F2-A506-4DA4-9116-91CAA9F1BA5D}">
      <dgm:prSet/>
      <dgm:spPr/>
      <dgm:t>
        <a:bodyPr/>
        <a:lstStyle/>
        <a:p>
          <a:endParaRPr lang="en-US"/>
        </a:p>
      </dgm:t>
    </dgm:pt>
    <dgm:pt modelId="{5B0F5747-0F8E-4657-ACFF-9A9C34C43FCF}" type="sibTrans" cxnId="{A92617F2-A506-4DA4-9116-91CAA9F1BA5D}">
      <dgm:prSet/>
      <dgm:spPr/>
      <dgm:t>
        <a:bodyPr/>
        <a:lstStyle/>
        <a:p>
          <a:endParaRPr lang="en-US"/>
        </a:p>
      </dgm:t>
    </dgm:pt>
    <dgm:pt modelId="{B1094747-4C0A-4C09-80AE-D30E911FDCB4}">
      <dgm:prSet phldrT="[Text]" custT="1"/>
      <dgm:spPr/>
      <dgm:t>
        <a:bodyPr/>
        <a:lstStyle/>
        <a:p>
          <a:pPr algn="ctr"/>
          <a:endParaRPr lang="en-US" sz="3000" dirty="0" smtClean="0">
            <a:solidFill>
              <a:schemeClr val="bg1"/>
            </a:solidFill>
          </a:endParaRPr>
        </a:p>
      </dgm:t>
    </dgm:pt>
    <dgm:pt modelId="{05D8CDFB-6E57-4920-B413-F2BA5211C1AB}" type="parTrans" cxnId="{88082785-0A78-4DA0-BA08-191E38AB779E}">
      <dgm:prSet/>
      <dgm:spPr/>
      <dgm:t>
        <a:bodyPr/>
        <a:lstStyle/>
        <a:p>
          <a:endParaRPr lang="en-US"/>
        </a:p>
      </dgm:t>
    </dgm:pt>
    <dgm:pt modelId="{D6CC5C70-295C-46C8-B32B-54A122ECC0A6}" type="sibTrans" cxnId="{88082785-0A78-4DA0-BA08-191E38AB779E}">
      <dgm:prSet/>
      <dgm:spPr/>
      <dgm:t>
        <a:bodyPr/>
        <a:lstStyle/>
        <a:p>
          <a:endParaRPr lang="en-US"/>
        </a:p>
      </dgm:t>
    </dgm:pt>
    <dgm:pt modelId="{433E7FC2-C540-4EEF-9E86-09EE4AAA0B03}">
      <dgm:prSet phldrT="[Text]" custT="1"/>
      <dgm:spPr/>
      <dgm:t>
        <a:bodyPr/>
        <a:lstStyle/>
        <a:p>
          <a:pPr algn="ctr"/>
          <a:endParaRPr lang="en-US" sz="4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03B5CF5A-8E73-4992-9FD1-76A32DBB7EF8}" type="parTrans" cxnId="{DEA71967-D6B7-485D-BB9F-71E0C8309249}">
      <dgm:prSet/>
      <dgm:spPr/>
      <dgm:t>
        <a:bodyPr/>
        <a:lstStyle/>
        <a:p>
          <a:endParaRPr lang="en-US"/>
        </a:p>
      </dgm:t>
    </dgm:pt>
    <dgm:pt modelId="{98E110EA-5D15-4343-B252-7547924C7C20}" type="sibTrans" cxnId="{DEA71967-D6B7-485D-BB9F-71E0C8309249}">
      <dgm:prSet/>
      <dgm:spPr/>
      <dgm:t>
        <a:bodyPr/>
        <a:lstStyle/>
        <a:p>
          <a:endParaRPr lang="en-US"/>
        </a:p>
      </dgm:t>
    </dgm:pt>
    <dgm:pt modelId="{2C667603-28EA-4C5B-8400-98A083FE1223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5BAB4E06-33D7-420C-BDA4-4B81052A9B12}" type="sibTrans" cxnId="{04706B7C-B9B8-4007-89FB-2E8CB08ECB93}">
      <dgm:prSet/>
      <dgm:spPr/>
      <dgm:t>
        <a:bodyPr/>
        <a:lstStyle/>
        <a:p>
          <a:endParaRPr lang="en-US"/>
        </a:p>
      </dgm:t>
    </dgm:pt>
    <dgm:pt modelId="{6BF5C6DD-67FD-4ED7-9E41-67174C591E50}" type="parTrans" cxnId="{04706B7C-B9B8-4007-89FB-2E8CB08ECB93}">
      <dgm:prSet/>
      <dgm:spPr/>
      <dgm:t>
        <a:bodyPr/>
        <a:lstStyle/>
        <a:p>
          <a:endParaRPr lang="en-US"/>
        </a:p>
      </dgm:t>
    </dgm:pt>
    <dgm:pt modelId="{293F73D0-2578-4BDD-9B83-14777904D6B0}" type="pres">
      <dgm:prSet presAssocID="{717A0679-3A9F-4D28-A123-5F8CDCCB7B9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D81AE2-E02B-4C2B-B178-FF8E9DDF84D8}" type="pres">
      <dgm:prSet presAssocID="{1B7DE226-78A1-469F-BE47-CF19D192737C}" presName="Parent" presStyleLbl="node1" presStyleIdx="0" presStyleCnt="2" custScaleX="420626" custScaleY="102801" custLinFactNeighborX="-9173" custLinFactNeighborY="444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5ED528A-C6F4-48BD-9A82-DC4624CF0B54}" type="pres">
      <dgm:prSet presAssocID="{2C667603-28EA-4C5B-8400-98A083FE1223}" presName="Accent" presStyleLbl="node1" presStyleIdx="1" presStyleCnt="2" custAng="16200000" custScaleX="62832" custScaleY="217164" custLinFactNeighborX="-4165" custLinFactNeighborY="633"/>
      <dgm:spPr>
        <a:solidFill>
          <a:srgbClr val="D18961"/>
        </a:solidFill>
      </dgm:spPr>
      <dgm:t>
        <a:bodyPr/>
        <a:lstStyle/>
        <a:p>
          <a:endParaRPr lang="en-US"/>
        </a:p>
      </dgm:t>
    </dgm:pt>
    <dgm:pt modelId="{E5BB3C36-A1F0-4B55-AAF4-95B9DB5A15E3}" type="pres">
      <dgm:prSet presAssocID="{2C667603-28EA-4C5B-8400-98A083FE1223}" presName="Image1" presStyleLbl="fgImgPlace1" presStyleIdx="0" presStyleCnt="4" custLinFactX="-200000" custLinFactNeighborX="-221385" custLinFactNeighborY="69618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E80276A9-47BF-407C-92B4-4858C06D1F77}" type="pres">
      <dgm:prSet presAssocID="{2C667603-28EA-4C5B-8400-98A083FE1223}" presName="Child1" presStyleLbl="revTx" presStyleIdx="0" presStyleCnt="4" custLinFactX="-200000" custLinFactNeighborX="-207539" custLinFactNeighborY="7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8E75-FACB-4B5D-AA35-C5A88BC6F022}" type="pres">
      <dgm:prSet presAssocID="{A4773572-E7BB-4AB0-8862-B40C03927D46}" presName="Image2" presStyleCnt="0"/>
      <dgm:spPr/>
    </dgm:pt>
    <dgm:pt modelId="{39611DDB-6129-4C00-9731-9973CC7EC1A8}" type="pres">
      <dgm:prSet presAssocID="{A4773572-E7BB-4AB0-8862-B40C03927D46}" presName="Image" presStyleLbl="fgImgPlace1" presStyleIdx="1" presStyleCnt="4" custLinFactX="-100990" custLinFactNeighborX="-200000" custLinFactNeighborY="-54566"/>
      <dgm:spPr>
        <a:solidFill>
          <a:srgbClr val="F29292"/>
        </a:solidFill>
        <a:ln>
          <a:noFill/>
        </a:ln>
      </dgm:spPr>
      <dgm:t>
        <a:bodyPr/>
        <a:lstStyle/>
        <a:p>
          <a:endParaRPr lang="en-US"/>
        </a:p>
      </dgm:t>
    </dgm:pt>
    <dgm:pt modelId="{E6C43F9C-F11B-4DB1-A675-A9FA12F2BDD9}" type="pres">
      <dgm:prSet presAssocID="{A4773572-E7BB-4AB0-8862-B40C03927D46}" presName="Child2" presStyleLbl="revTx" presStyleIdx="1" presStyleCnt="4" custLinFactX="-116195" custLinFactNeighborX="-200000" custLinFactNeighborY="-5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8EB2-5B68-4A75-B6B6-ADB885074B23}" type="pres">
      <dgm:prSet presAssocID="{B1094747-4C0A-4C09-80AE-D30E911FDCB4}" presName="Image3" presStyleCnt="0"/>
      <dgm:spPr/>
    </dgm:pt>
    <dgm:pt modelId="{21F5C67D-162E-45D1-963E-DD37210452E7}" type="pres">
      <dgm:prSet presAssocID="{B1094747-4C0A-4C09-80AE-D30E911FDCB4}" presName="Image" presStyleLbl="fgImgPlace1" presStyleIdx="2" presStyleCnt="4" custLinFactY="-91921" custLinFactNeighborX="-48911" custLinFactNeighborY="-100000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C5495237-4979-44F6-827F-CB831CC70012}" type="pres">
      <dgm:prSet presAssocID="{B1094747-4C0A-4C09-80AE-D30E911FDCB4}" presName="Child3" presStyleLbl="revTx" presStyleIdx="2" presStyleCnt="4" custLinFactX="-29289" custLinFactY="-9631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89AA-BAF8-4207-BA97-FD21B16B3A31}" type="pres">
      <dgm:prSet presAssocID="{433E7FC2-C540-4EEF-9E86-09EE4AAA0B03}" presName="Image4" presStyleCnt="0"/>
      <dgm:spPr/>
    </dgm:pt>
    <dgm:pt modelId="{0561F5DF-9442-4E8D-A6D6-3F75D7E3DBD1}" type="pres">
      <dgm:prSet presAssocID="{433E7FC2-C540-4EEF-9E86-09EE4AAA0B03}" presName="Image" presStyleLbl="fgImgPlace1" presStyleIdx="3" presStyleCnt="4" custLinFactX="100000" custLinFactY="-100000" custLinFactNeighborX="105049" custLinFactNeighborY="-154013"/>
      <dgm:spPr>
        <a:solidFill>
          <a:srgbClr val="F29292"/>
        </a:solidFill>
      </dgm:spPr>
      <dgm:t>
        <a:bodyPr/>
        <a:lstStyle/>
        <a:p>
          <a:endParaRPr lang="en-US"/>
        </a:p>
      </dgm:t>
    </dgm:pt>
    <dgm:pt modelId="{F94EB77A-32ED-47AE-A6E9-5F7955062950}" type="pres">
      <dgm:prSet presAssocID="{433E7FC2-C540-4EEF-9E86-09EE4AAA0B03}" presName="Child4" presStyleLbl="revTx" presStyleIdx="3" presStyleCnt="4" custLinFactY="-100000" custLinFactNeighborX="60428" custLinFactNeighborY="-16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9C593E-FFEF-42B1-A4D0-034990C7C7EF}" type="presOf" srcId="{717A0679-3A9F-4D28-A123-5F8CDCCB7B90}" destId="{293F73D0-2578-4BDD-9B83-14777904D6B0}" srcOrd="0" destOrd="0" presId="urn:microsoft.com/office/officeart/2011/layout/RadialPictureList"/>
    <dgm:cxn modelId="{530B1CF7-30F5-4C65-83B9-46F7AB288E1D}" type="presOf" srcId="{B1094747-4C0A-4C09-80AE-D30E911FDCB4}" destId="{C5495237-4979-44F6-827F-CB831CC70012}" srcOrd="0" destOrd="0" presId="urn:microsoft.com/office/officeart/2011/layout/RadialPictureList"/>
    <dgm:cxn modelId="{15B2E6D5-790A-4876-A6F0-06A9ADA63DF8}" type="presOf" srcId="{2C667603-28EA-4C5B-8400-98A083FE1223}" destId="{E80276A9-47BF-407C-92B4-4858C06D1F77}" srcOrd="0" destOrd="0" presId="urn:microsoft.com/office/officeart/2011/layout/RadialPictureList"/>
    <dgm:cxn modelId="{A92617F2-A506-4DA4-9116-91CAA9F1BA5D}" srcId="{1B7DE226-78A1-469F-BE47-CF19D192737C}" destId="{A4773572-E7BB-4AB0-8862-B40C03927D46}" srcOrd="1" destOrd="0" parTransId="{4E1A333C-A482-4F65-AB00-1C8B82F816CF}" sibTransId="{5B0F5747-0F8E-4657-ACFF-9A9C34C43FCF}"/>
    <dgm:cxn modelId="{B293EDA6-67F7-40B1-9C8F-781A1AB4A438}" type="presOf" srcId="{A4773572-E7BB-4AB0-8862-B40C03927D46}" destId="{E6C43F9C-F11B-4DB1-A675-A9FA12F2BDD9}" srcOrd="0" destOrd="0" presId="urn:microsoft.com/office/officeart/2011/layout/RadialPictureList"/>
    <dgm:cxn modelId="{04706B7C-B9B8-4007-89FB-2E8CB08ECB93}" srcId="{1B7DE226-78A1-469F-BE47-CF19D192737C}" destId="{2C667603-28EA-4C5B-8400-98A083FE1223}" srcOrd="0" destOrd="0" parTransId="{6BF5C6DD-67FD-4ED7-9E41-67174C591E50}" sibTransId="{5BAB4E06-33D7-420C-BDA4-4B81052A9B12}"/>
    <dgm:cxn modelId="{DEA71967-D6B7-485D-BB9F-71E0C8309249}" srcId="{1B7DE226-78A1-469F-BE47-CF19D192737C}" destId="{433E7FC2-C540-4EEF-9E86-09EE4AAA0B03}" srcOrd="3" destOrd="0" parTransId="{03B5CF5A-8E73-4992-9FD1-76A32DBB7EF8}" sibTransId="{98E110EA-5D15-4343-B252-7547924C7C20}"/>
    <dgm:cxn modelId="{88082785-0A78-4DA0-BA08-191E38AB779E}" srcId="{1B7DE226-78A1-469F-BE47-CF19D192737C}" destId="{B1094747-4C0A-4C09-80AE-D30E911FDCB4}" srcOrd="2" destOrd="0" parTransId="{05D8CDFB-6E57-4920-B413-F2BA5211C1AB}" sibTransId="{D6CC5C70-295C-46C8-B32B-54A122ECC0A6}"/>
    <dgm:cxn modelId="{8F671FEA-D062-45E0-BC06-BD50F6BEEC6A}" type="presOf" srcId="{433E7FC2-C540-4EEF-9E86-09EE4AAA0B03}" destId="{F94EB77A-32ED-47AE-A6E9-5F7955062950}" srcOrd="0" destOrd="0" presId="urn:microsoft.com/office/officeart/2011/layout/RadialPictureList"/>
    <dgm:cxn modelId="{A2CD394C-1201-4405-9BC8-99B6B31EA895}" type="presOf" srcId="{1B7DE226-78A1-469F-BE47-CF19D192737C}" destId="{35D81AE2-E02B-4C2B-B178-FF8E9DDF84D8}" srcOrd="0" destOrd="0" presId="urn:microsoft.com/office/officeart/2011/layout/RadialPictureList"/>
    <dgm:cxn modelId="{9F8AF6F8-4472-4A18-B71D-0816D94DF107}" srcId="{717A0679-3A9F-4D28-A123-5F8CDCCB7B90}" destId="{1B7DE226-78A1-469F-BE47-CF19D192737C}" srcOrd="0" destOrd="0" parTransId="{2E3F7665-CBA8-43AC-9448-C877C7C3584A}" sibTransId="{4BAC7B3C-576F-4240-85FE-8C2E5C8A3FBB}"/>
    <dgm:cxn modelId="{624EAB76-A660-4295-85B6-8DC17437F5E7}" type="presParOf" srcId="{293F73D0-2578-4BDD-9B83-14777904D6B0}" destId="{35D81AE2-E02B-4C2B-B178-FF8E9DDF84D8}" srcOrd="0" destOrd="0" presId="urn:microsoft.com/office/officeart/2011/layout/RadialPictureList"/>
    <dgm:cxn modelId="{D6AF8C5A-7E39-4D65-ABDB-168C0532EF2E}" type="presParOf" srcId="{293F73D0-2578-4BDD-9B83-14777904D6B0}" destId="{35ED528A-C6F4-48BD-9A82-DC4624CF0B54}" srcOrd="1" destOrd="0" presId="urn:microsoft.com/office/officeart/2011/layout/RadialPictureList"/>
    <dgm:cxn modelId="{91B2C3A8-D9FF-4D12-B8D2-B855C1494AC7}" type="presParOf" srcId="{293F73D0-2578-4BDD-9B83-14777904D6B0}" destId="{E5BB3C36-A1F0-4B55-AAF4-95B9DB5A15E3}" srcOrd="2" destOrd="0" presId="urn:microsoft.com/office/officeart/2011/layout/RadialPictureList"/>
    <dgm:cxn modelId="{FFE97A87-25B9-41ED-A81D-DCAC4D793C61}" type="presParOf" srcId="{293F73D0-2578-4BDD-9B83-14777904D6B0}" destId="{E80276A9-47BF-407C-92B4-4858C06D1F77}" srcOrd="3" destOrd="0" presId="urn:microsoft.com/office/officeart/2011/layout/RadialPictureList"/>
    <dgm:cxn modelId="{51087346-34DD-4B73-802B-B23D88C367E5}" type="presParOf" srcId="{293F73D0-2578-4BDD-9B83-14777904D6B0}" destId="{216D8E75-FACB-4B5D-AA35-C5A88BC6F022}" srcOrd="4" destOrd="0" presId="urn:microsoft.com/office/officeart/2011/layout/RadialPictureList"/>
    <dgm:cxn modelId="{8C378F89-9B1C-4BBF-A2D5-5237797FA216}" type="presParOf" srcId="{216D8E75-FACB-4B5D-AA35-C5A88BC6F022}" destId="{39611DDB-6129-4C00-9731-9973CC7EC1A8}" srcOrd="0" destOrd="0" presId="urn:microsoft.com/office/officeart/2011/layout/RadialPictureList"/>
    <dgm:cxn modelId="{3A5E9054-93CD-4C13-B75E-DD60DBBC1E77}" type="presParOf" srcId="{293F73D0-2578-4BDD-9B83-14777904D6B0}" destId="{E6C43F9C-F11B-4DB1-A675-A9FA12F2BDD9}" srcOrd="5" destOrd="0" presId="urn:microsoft.com/office/officeart/2011/layout/RadialPictureList"/>
    <dgm:cxn modelId="{89E2BB35-811A-415E-BFEC-60E3B9D66B3C}" type="presParOf" srcId="{293F73D0-2578-4BDD-9B83-14777904D6B0}" destId="{E0158EB2-5B68-4A75-B6B6-ADB885074B23}" srcOrd="6" destOrd="0" presId="urn:microsoft.com/office/officeart/2011/layout/RadialPictureList"/>
    <dgm:cxn modelId="{1127E13F-3610-418F-B201-146526B2728A}" type="presParOf" srcId="{E0158EB2-5B68-4A75-B6B6-ADB885074B23}" destId="{21F5C67D-162E-45D1-963E-DD37210452E7}" srcOrd="0" destOrd="0" presId="urn:microsoft.com/office/officeart/2011/layout/RadialPictureList"/>
    <dgm:cxn modelId="{2EA10017-8072-42BB-A59E-AFDC058E9238}" type="presParOf" srcId="{293F73D0-2578-4BDD-9B83-14777904D6B0}" destId="{C5495237-4979-44F6-827F-CB831CC70012}" srcOrd="7" destOrd="0" presId="urn:microsoft.com/office/officeart/2011/layout/RadialPictureList"/>
    <dgm:cxn modelId="{54EE4C38-8A2D-47C0-85A6-89240208D747}" type="presParOf" srcId="{293F73D0-2578-4BDD-9B83-14777904D6B0}" destId="{733289AA-BAF8-4207-BA97-FD21B16B3A31}" srcOrd="8" destOrd="0" presId="urn:microsoft.com/office/officeart/2011/layout/RadialPictureList"/>
    <dgm:cxn modelId="{1E1CB344-D19A-42A0-B246-E7A15A8F0C13}" type="presParOf" srcId="{733289AA-BAF8-4207-BA97-FD21B16B3A31}" destId="{0561F5DF-9442-4E8D-A6D6-3F75D7E3DBD1}" srcOrd="0" destOrd="0" presId="urn:microsoft.com/office/officeart/2011/layout/RadialPictureList"/>
    <dgm:cxn modelId="{60AF7580-DF6A-4552-95D7-DA5857BEE9E0}" type="presParOf" srcId="{293F73D0-2578-4BDD-9B83-14777904D6B0}" destId="{F94EB77A-32ED-47AE-A6E9-5F79550629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95187"/>
          <a:ext cx="8033198" cy="1963138"/>
        </a:xfrm>
        <a:prstGeom prst="ellipse">
          <a:avLst/>
        </a:prstGeom>
        <a:gradFill rotWithShape="0">
          <a:gsLst>
            <a:gs pos="0">
              <a:srgbClr val="BB3838"/>
            </a:gs>
            <a:gs pos="45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82682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DC3C3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DC3C3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DC3C3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DC3C3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95187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82682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95187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82682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95187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82682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8025" y="1449601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4460" y="1737096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8025" y="1455941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4460" y="1743436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8025" y="1455941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4460" y="1743436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8025" y="1474216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4460" y="1761711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8025" y="1449601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4460" y="1737096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80158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67653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95187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82682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95187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82682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20691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08186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20691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08186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20691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08186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20691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08186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1AE2-E02B-4C2B-B178-FF8E9DDF84D8}">
      <dsp:nvSpPr>
        <dsp:cNvPr id="0" name=""/>
        <dsp:cNvSpPr/>
      </dsp:nvSpPr>
      <dsp:spPr>
        <a:xfrm>
          <a:off x="1076440" y="1295187"/>
          <a:ext cx="8033198" cy="1963138"/>
        </a:xfrm>
        <a:prstGeom prst="ellipse">
          <a:avLst/>
        </a:prstGeom>
        <a:gradFill rotWithShape="0">
          <a:gsLst>
            <a:gs pos="0">
              <a:srgbClr val="EB5757"/>
            </a:gs>
            <a:gs pos="31000">
              <a:srgbClr val="BB3838"/>
            </a:gs>
            <a:gs pos="100000">
              <a:srgbClr val="8B191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1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252875" y="1582682"/>
        <a:ext cx="5680328" cy="1388148"/>
      </dsp:txXfrm>
    </dsp:sp>
    <dsp:sp modelId="{35ED528A-C6F4-48BD-9A82-DC4624CF0B54}">
      <dsp:nvSpPr>
        <dsp:cNvPr id="0" name=""/>
        <dsp:cNvSpPr/>
      </dsp:nvSpPr>
      <dsp:spPr>
        <a:xfrm rot="16200000">
          <a:off x="3883728" y="-2150076"/>
          <a:ext cx="2418628" cy="871386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D1896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B3C36-A1F0-4B55-AAF4-95B9DB5A15E3}">
      <dsp:nvSpPr>
        <dsp:cNvPr id="0" name=""/>
        <dsp:cNvSpPr/>
      </dsp:nvSpPr>
      <dsp:spPr>
        <a:xfrm>
          <a:off x="1399649" y="72993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276A9-47BF-407C-92B4-4858C06D1F77}">
      <dsp:nvSpPr>
        <dsp:cNvPr id="0" name=""/>
        <dsp:cNvSpPr/>
      </dsp:nvSpPr>
      <dsp:spPr>
        <a:xfrm>
          <a:off x="1230367" y="781527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0367" y="781527"/>
        <a:ext cx="1369844" cy="990382"/>
      </dsp:txXfrm>
    </dsp:sp>
    <dsp:sp modelId="{39611DDB-6129-4C00-9731-9973CC7EC1A8}">
      <dsp:nvSpPr>
        <dsp:cNvPr id="0" name=""/>
        <dsp:cNvSpPr/>
      </dsp:nvSpPr>
      <dsp:spPr>
        <a:xfrm>
          <a:off x="3387527" y="412264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C43F9C-F11B-4DB1-A675-A9FA12F2BDD9}">
      <dsp:nvSpPr>
        <dsp:cNvPr id="0" name=""/>
        <dsp:cNvSpPr/>
      </dsp:nvSpPr>
      <dsp:spPr>
        <a:xfrm>
          <a:off x="3234687" y="449403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3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4687" y="449403"/>
        <a:ext cx="1369844" cy="990382"/>
      </dsp:txXfrm>
    </dsp:sp>
    <dsp:sp modelId="{21F5C67D-162E-45D1-963E-DD37210452E7}">
      <dsp:nvSpPr>
        <dsp:cNvPr id="0" name=""/>
        <dsp:cNvSpPr/>
      </dsp:nvSpPr>
      <dsp:spPr>
        <a:xfrm>
          <a:off x="5963172" y="407912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495237-4979-44F6-827F-CB831CC70012}">
      <dsp:nvSpPr>
        <dsp:cNvPr id="0" name=""/>
        <dsp:cNvSpPr/>
      </dsp:nvSpPr>
      <dsp:spPr>
        <a:xfrm>
          <a:off x="5795009" y="443744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3000" kern="1200" dirty="0" smtClean="0">
            <a:solidFill>
              <a:schemeClr val="bg1"/>
            </a:solidFill>
          </a:endParaRPr>
        </a:p>
      </dsp:txBody>
      <dsp:txXfrm>
        <a:off x="5795009" y="443744"/>
        <a:ext cx="1369844" cy="990382"/>
      </dsp:txXfrm>
    </dsp:sp>
    <dsp:sp modelId="{0561F5DF-9442-4E8D-A6D6-3F75D7E3DBD1}">
      <dsp:nvSpPr>
        <dsp:cNvPr id="0" name=""/>
        <dsp:cNvSpPr/>
      </dsp:nvSpPr>
      <dsp:spPr>
        <a:xfrm>
          <a:off x="7810062" y="758665"/>
          <a:ext cx="1023318" cy="1023104"/>
        </a:xfrm>
        <a:prstGeom prst="ellipse">
          <a:avLst/>
        </a:prstGeom>
        <a:solidFill>
          <a:srgbClr val="F292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4EB77A-32ED-47AE-A6E9-5F7955062950}">
      <dsp:nvSpPr>
        <dsp:cNvPr id="0" name=""/>
        <dsp:cNvSpPr/>
      </dsp:nvSpPr>
      <dsp:spPr>
        <a:xfrm>
          <a:off x="7640786" y="741106"/>
          <a:ext cx="1369844" cy="990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4400" kern="120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7640786" y="741106"/>
        <a:ext cx="1369844" cy="990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0.33667</cdr:x>
      <cdr:y>0.88421</cdr:y>
    </cdr:from>
    <cdr:to>
      <cdr:x>0.43435</cdr:x>
      <cdr:y>0.89851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515692" y="4712655"/>
          <a:ext cx="1019921" cy="76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476A-5BD1-4DA0-9071-A53442ECD917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05529-63A2-47C1-A1D4-7E6AE9D9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91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9530" algn="l" defTabSz="14591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9152" algn="l" defTabSz="14591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88736" algn="l" defTabSz="14591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18303" algn="l" defTabSz="14591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47886" algn="l" defTabSz="14591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77467" algn="l" defTabSz="14591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07073" algn="l" defTabSz="14591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36603" algn="l" defTabSz="14591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5723-A3CB-48B1-B795-84205FAA3331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1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5723-A3CB-48B1-B795-84205FAA333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20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97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5723-A3CB-48B1-B795-84205FAA333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21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6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9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0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5723-A3CB-48B1-B795-84205FAA333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6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3D6-E761-4E51-91B6-3584298533D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26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9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7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0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36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238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355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11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838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249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877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756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537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023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07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3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119" y="329584"/>
            <a:ext cx="3291841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1" y="329584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51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192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298" indent="0" algn="ctr">
              <a:buNone/>
              <a:defRPr sz="2400"/>
            </a:lvl2pPr>
            <a:lvl3pPr marL="1094600" indent="0" algn="ctr">
              <a:buNone/>
              <a:defRPr sz="2200"/>
            </a:lvl3pPr>
            <a:lvl4pPr marL="1641894" indent="0" algn="ctr">
              <a:buNone/>
              <a:defRPr sz="1900"/>
            </a:lvl4pPr>
            <a:lvl5pPr marL="2189216" indent="0" algn="ctr">
              <a:buNone/>
              <a:defRPr sz="1900"/>
            </a:lvl5pPr>
            <a:lvl6pPr marL="2736521" indent="0" algn="ctr">
              <a:buNone/>
              <a:defRPr sz="1900"/>
            </a:lvl6pPr>
            <a:lvl7pPr marL="3283789" indent="0" algn="ctr">
              <a:buNone/>
              <a:defRPr sz="1900"/>
            </a:lvl7pPr>
            <a:lvl8pPr marL="3831124" indent="0" algn="ctr">
              <a:buNone/>
              <a:defRPr sz="1900"/>
            </a:lvl8pPr>
            <a:lvl9pPr marL="4378426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326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84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72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4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18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9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65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37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11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84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07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931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298" indent="0">
              <a:buNone/>
              <a:defRPr sz="2400" b="1"/>
            </a:lvl2pPr>
            <a:lvl3pPr marL="1094600" indent="0">
              <a:buNone/>
              <a:defRPr sz="2200" b="1"/>
            </a:lvl3pPr>
            <a:lvl4pPr marL="1641894" indent="0">
              <a:buNone/>
              <a:defRPr sz="1900" b="1"/>
            </a:lvl4pPr>
            <a:lvl5pPr marL="2189216" indent="0">
              <a:buNone/>
              <a:defRPr sz="1900" b="1"/>
            </a:lvl5pPr>
            <a:lvl6pPr marL="2736521" indent="0">
              <a:buNone/>
              <a:defRPr sz="1900" b="1"/>
            </a:lvl6pPr>
            <a:lvl7pPr marL="3283789" indent="0">
              <a:buNone/>
              <a:defRPr sz="1900" b="1"/>
            </a:lvl7pPr>
            <a:lvl8pPr marL="3831124" indent="0">
              <a:buNone/>
              <a:defRPr sz="1900" b="1"/>
            </a:lvl8pPr>
            <a:lvl9pPr marL="437842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298" indent="0">
              <a:buNone/>
              <a:defRPr sz="2400" b="1"/>
            </a:lvl2pPr>
            <a:lvl3pPr marL="1094600" indent="0">
              <a:buNone/>
              <a:defRPr sz="2200" b="1"/>
            </a:lvl3pPr>
            <a:lvl4pPr marL="1641894" indent="0">
              <a:buNone/>
              <a:defRPr sz="1900" b="1"/>
            </a:lvl4pPr>
            <a:lvl5pPr marL="2189216" indent="0">
              <a:buNone/>
              <a:defRPr sz="1900" b="1"/>
            </a:lvl5pPr>
            <a:lvl6pPr marL="2736521" indent="0">
              <a:buNone/>
              <a:defRPr sz="1900" b="1"/>
            </a:lvl6pPr>
            <a:lvl7pPr marL="3283789" indent="0">
              <a:buNone/>
              <a:defRPr sz="1900" b="1"/>
            </a:lvl7pPr>
            <a:lvl8pPr marL="3831124" indent="0">
              <a:buNone/>
              <a:defRPr sz="1900" b="1"/>
            </a:lvl8pPr>
            <a:lvl9pPr marL="437842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49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73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883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298" indent="0">
              <a:buNone/>
              <a:defRPr sz="1700"/>
            </a:lvl2pPr>
            <a:lvl3pPr marL="1094600" indent="0">
              <a:buNone/>
              <a:defRPr sz="1400"/>
            </a:lvl3pPr>
            <a:lvl4pPr marL="1641894" indent="0">
              <a:buNone/>
              <a:defRPr sz="1200"/>
            </a:lvl4pPr>
            <a:lvl5pPr marL="2189216" indent="0">
              <a:buNone/>
              <a:defRPr sz="1200"/>
            </a:lvl5pPr>
            <a:lvl6pPr marL="2736521" indent="0">
              <a:buNone/>
              <a:defRPr sz="1200"/>
            </a:lvl6pPr>
            <a:lvl7pPr marL="3283789" indent="0">
              <a:buNone/>
              <a:defRPr sz="1200"/>
            </a:lvl7pPr>
            <a:lvl8pPr marL="3831124" indent="0">
              <a:buNone/>
              <a:defRPr sz="1200"/>
            </a:lvl8pPr>
            <a:lvl9pPr marL="437842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003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 anchor="t"/>
          <a:lstStyle>
            <a:lvl1pPr marL="0" indent="0">
              <a:buNone/>
              <a:defRPr sz="3800"/>
            </a:lvl1pPr>
            <a:lvl2pPr marL="547298" indent="0">
              <a:buNone/>
              <a:defRPr sz="3400"/>
            </a:lvl2pPr>
            <a:lvl3pPr marL="1094600" indent="0">
              <a:buNone/>
              <a:defRPr sz="2900"/>
            </a:lvl3pPr>
            <a:lvl4pPr marL="1641894" indent="0">
              <a:buNone/>
              <a:defRPr sz="2400"/>
            </a:lvl4pPr>
            <a:lvl5pPr marL="2189216" indent="0">
              <a:buNone/>
              <a:defRPr sz="2400"/>
            </a:lvl5pPr>
            <a:lvl6pPr marL="2736521" indent="0">
              <a:buNone/>
              <a:defRPr sz="2400"/>
            </a:lvl6pPr>
            <a:lvl7pPr marL="3283789" indent="0">
              <a:buNone/>
              <a:defRPr sz="2400"/>
            </a:lvl7pPr>
            <a:lvl8pPr marL="3831124" indent="0">
              <a:buNone/>
              <a:defRPr sz="2400"/>
            </a:lvl8pPr>
            <a:lvl9pPr marL="4378426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298" indent="0">
              <a:buNone/>
              <a:defRPr sz="1700"/>
            </a:lvl2pPr>
            <a:lvl3pPr marL="1094600" indent="0">
              <a:buNone/>
              <a:defRPr sz="1400"/>
            </a:lvl3pPr>
            <a:lvl4pPr marL="1641894" indent="0">
              <a:buNone/>
              <a:defRPr sz="1200"/>
            </a:lvl4pPr>
            <a:lvl5pPr marL="2189216" indent="0">
              <a:buNone/>
              <a:defRPr sz="1200"/>
            </a:lvl5pPr>
            <a:lvl6pPr marL="2736521" indent="0">
              <a:buNone/>
              <a:defRPr sz="1200"/>
            </a:lvl6pPr>
            <a:lvl7pPr marL="3283789" indent="0">
              <a:buNone/>
              <a:defRPr sz="1200"/>
            </a:lvl7pPr>
            <a:lvl8pPr marL="3831124" indent="0">
              <a:buNone/>
              <a:defRPr sz="1200"/>
            </a:lvl8pPr>
            <a:lvl9pPr marL="437842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7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17" y="1346836"/>
            <a:ext cx="10972801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7" y="4322446"/>
            <a:ext cx="10972801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058" indent="0" algn="ctr">
              <a:buNone/>
              <a:defRPr sz="2400"/>
            </a:lvl2pPr>
            <a:lvl3pPr marL="1096114" indent="0" algn="ctr">
              <a:buNone/>
              <a:defRPr sz="2200"/>
            </a:lvl3pPr>
            <a:lvl4pPr marL="1644170" indent="0" algn="ctr">
              <a:buNone/>
              <a:defRPr sz="1900"/>
            </a:lvl4pPr>
            <a:lvl5pPr marL="2192240" indent="0" algn="ctr">
              <a:buNone/>
              <a:defRPr sz="1900"/>
            </a:lvl5pPr>
            <a:lvl6pPr marL="2740306" indent="0" algn="ctr">
              <a:buNone/>
              <a:defRPr sz="1900"/>
            </a:lvl6pPr>
            <a:lvl7pPr marL="3288342" indent="0" algn="ctr">
              <a:buNone/>
              <a:defRPr sz="1900"/>
            </a:lvl7pPr>
            <a:lvl8pPr marL="3836420" indent="0" algn="ctr">
              <a:buNone/>
              <a:defRPr sz="1900"/>
            </a:lvl8pPr>
            <a:lvl9pPr marL="4384484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111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63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3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91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61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0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1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41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2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0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83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64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44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8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1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5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438155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50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58" indent="0">
              <a:buNone/>
              <a:defRPr sz="2400" b="1"/>
            </a:lvl2pPr>
            <a:lvl3pPr marL="1096114" indent="0">
              <a:buNone/>
              <a:defRPr sz="2200" b="1"/>
            </a:lvl3pPr>
            <a:lvl4pPr marL="1644170" indent="0">
              <a:buNone/>
              <a:defRPr sz="1900" b="1"/>
            </a:lvl4pPr>
            <a:lvl5pPr marL="2192240" indent="0">
              <a:buNone/>
              <a:defRPr sz="1900" b="1"/>
            </a:lvl5pPr>
            <a:lvl6pPr marL="2740306" indent="0">
              <a:buNone/>
              <a:defRPr sz="1900" b="1"/>
            </a:lvl6pPr>
            <a:lvl7pPr marL="3288342" indent="0">
              <a:buNone/>
              <a:defRPr sz="1900" b="1"/>
            </a:lvl7pPr>
            <a:lvl8pPr marL="3836420" indent="0">
              <a:buNone/>
              <a:defRPr sz="1900" b="1"/>
            </a:lvl8pPr>
            <a:lvl9pPr marL="4384484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50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58" indent="0">
              <a:buNone/>
              <a:defRPr sz="2400" b="1"/>
            </a:lvl2pPr>
            <a:lvl3pPr marL="1096114" indent="0">
              <a:buNone/>
              <a:defRPr sz="2200" b="1"/>
            </a:lvl3pPr>
            <a:lvl4pPr marL="1644170" indent="0">
              <a:buNone/>
              <a:defRPr sz="1900" b="1"/>
            </a:lvl4pPr>
            <a:lvl5pPr marL="2192240" indent="0">
              <a:buNone/>
              <a:defRPr sz="1900" b="1"/>
            </a:lvl5pPr>
            <a:lvl6pPr marL="2740306" indent="0">
              <a:buNone/>
              <a:defRPr sz="1900" b="1"/>
            </a:lvl6pPr>
            <a:lvl7pPr marL="3288342" indent="0">
              <a:buNone/>
              <a:defRPr sz="1900" b="1"/>
            </a:lvl7pPr>
            <a:lvl8pPr marL="3836420" indent="0">
              <a:buNone/>
              <a:defRPr sz="1900" b="1"/>
            </a:lvl8pPr>
            <a:lvl9pPr marL="4384484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9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2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07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1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905" y="1184914"/>
            <a:ext cx="7406639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1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058" indent="0">
              <a:buNone/>
              <a:defRPr sz="1700"/>
            </a:lvl2pPr>
            <a:lvl3pPr marL="1096114" indent="0">
              <a:buNone/>
              <a:defRPr sz="1400"/>
            </a:lvl3pPr>
            <a:lvl4pPr marL="1644170" indent="0">
              <a:buNone/>
              <a:defRPr sz="1200"/>
            </a:lvl4pPr>
            <a:lvl5pPr marL="2192240" indent="0">
              <a:buNone/>
              <a:defRPr sz="1200"/>
            </a:lvl5pPr>
            <a:lvl6pPr marL="2740306" indent="0">
              <a:buNone/>
              <a:defRPr sz="1200"/>
            </a:lvl6pPr>
            <a:lvl7pPr marL="3288342" indent="0">
              <a:buNone/>
              <a:defRPr sz="1200"/>
            </a:lvl7pPr>
            <a:lvl8pPr marL="3836420" indent="0">
              <a:buNone/>
              <a:defRPr sz="1200"/>
            </a:lvl8pPr>
            <a:lvl9pPr marL="438448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1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905" y="1184914"/>
            <a:ext cx="7406639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058" indent="0">
              <a:buNone/>
              <a:defRPr sz="3400"/>
            </a:lvl2pPr>
            <a:lvl3pPr marL="1096114" indent="0">
              <a:buNone/>
              <a:defRPr sz="2900"/>
            </a:lvl3pPr>
            <a:lvl4pPr marL="1644170" indent="0">
              <a:buNone/>
              <a:defRPr sz="2400"/>
            </a:lvl4pPr>
            <a:lvl5pPr marL="2192240" indent="0">
              <a:buNone/>
              <a:defRPr sz="2400"/>
            </a:lvl5pPr>
            <a:lvl6pPr marL="2740306" indent="0">
              <a:buNone/>
              <a:defRPr sz="2400"/>
            </a:lvl6pPr>
            <a:lvl7pPr marL="3288342" indent="0">
              <a:buNone/>
              <a:defRPr sz="2400"/>
            </a:lvl7pPr>
            <a:lvl8pPr marL="3836420" indent="0">
              <a:buNone/>
              <a:defRPr sz="2400"/>
            </a:lvl8pPr>
            <a:lvl9pPr marL="4384484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1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058" indent="0">
              <a:buNone/>
              <a:defRPr sz="1700"/>
            </a:lvl2pPr>
            <a:lvl3pPr marL="1096114" indent="0">
              <a:buNone/>
              <a:defRPr sz="1400"/>
            </a:lvl3pPr>
            <a:lvl4pPr marL="1644170" indent="0">
              <a:buNone/>
              <a:defRPr sz="1200"/>
            </a:lvl4pPr>
            <a:lvl5pPr marL="2192240" indent="0">
              <a:buNone/>
              <a:defRPr sz="1200"/>
            </a:lvl5pPr>
            <a:lvl6pPr marL="2740306" indent="0">
              <a:buNone/>
              <a:defRPr sz="1200"/>
            </a:lvl6pPr>
            <a:lvl7pPr marL="3288342" indent="0">
              <a:buNone/>
              <a:defRPr sz="1200"/>
            </a:lvl7pPr>
            <a:lvl8pPr marL="3836420" indent="0">
              <a:buNone/>
              <a:defRPr sz="1200"/>
            </a:lvl8pPr>
            <a:lvl9pPr marL="438448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6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71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79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61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232" indent="0" algn="ctr">
              <a:buNone/>
              <a:defRPr sz="2400"/>
            </a:lvl2pPr>
            <a:lvl3pPr marL="1094470" indent="0" algn="ctr">
              <a:buNone/>
              <a:defRPr sz="2200"/>
            </a:lvl3pPr>
            <a:lvl4pPr marL="1641696" indent="0" algn="ctr">
              <a:buNone/>
              <a:defRPr sz="1900"/>
            </a:lvl4pPr>
            <a:lvl5pPr marL="2188954" indent="0" algn="ctr">
              <a:buNone/>
              <a:defRPr sz="1900"/>
            </a:lvl5pPr>
            <a:lvl6pPr marL="2736192" indent="0" algn="ctr">
              <a:buNone/>
              <a:defRPr sz="1900"/>
            </a:lvl6pPr>
            <a:lvl7pPr marL="3283393" indent="0" algn="ctr">
              <a:buNone/>
              <a:defRPr sz="1900"/>
            </a:lvl7pPr>
            <a:lvl8pPr marL="3830665" indent="0" algn="ctr">
              <a:buNone/>
              <a:defRPr sz="1900"/>
            </a:lvl8pPr>
            <a:lvl9pPr marL="437790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17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66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72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44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1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89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61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33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06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79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72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31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232" indent="0">
              <a:buNone/>
              <a:defRPr sz="2400" b="1"/>
            </a:lvl2pPr>
            <a:lvl3pPr marL="1094470" indent="0">
              <a:buNone/>
              <a:defRPr sz="2200" b="1"/>
            </a:lvl3pPr>
            <a:lvl4pPr marL="1641696" indent="0">
              <a:buNone/>
              <a:defRPr sz="1900" b="1"/>
            </a:lvl4pPr>
            <a:lvl5pPr marL="2188954" indent="0">
              <a:buNone/>
              <a:defRPr sz="1900" b="1"/>
            </a:lvl5pPr>
            <a:lvl6pPr marL="2736192" indent="0">
              <a:buNone/>
              <a:defRPr sz="1900" b="1"/>
            </a:lvl6pPr>
            <a:lvl7pPr marL="3283393" indent="0">
              <a:buNone/>
              <a:defRPr sz="1900" b="1"/>
            </a:lvl7pPr>
            <a:lvl8pPr marL="3830665" indent="0">
              <a:buNone/>
              <a:defRPr sz="1900" b="1"/>
            </a:lvl8pPr>
            <a:lvl9pPr marL="437790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232" indent="0">
              <a:buNone/>
              <a:defRPr sz="2400" b="1"/>
            </a:lvl2pPr>
            <a:lvl3pPr marL="1094470" indent="0">
              <a:buNone/>
              <a:defRPr sz="2200" b="1"/>
            </a:lvl3pPr>
            <a:lvl4pPr marL="1641696" indent="0">
              <a:buNone/>
              <a:defRPr sz="1900" b="1"/>
            </a:lvl4pPr>
            <a:lvl5pPr marL="2188954" indent="0">
              <a:buNone/>
              <a:defRPr sz="1900" b="1"/>
            </a:lvl5pPr>
            <a:lvl6pPr marL="2736192" indent="0">
              <a:buNone/>
              <a:defRPr sz="1900" b="1"/>
            </a:lvl6pPr>
            <a:lvl7pPr marL="3283393" indent="0">
              <a:buNone/>
              <a:defRPr sz="1900" b="1"/>
            </a:lvl7pPr>
            <a:lvl8pPr marL="3830665" indent="0">
              <a:buNone/>
              <a:defRPr sz="1900" b="1"/>
            </a:lvl8pPr>
            <a:lvl9pPr marL="437790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23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8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0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96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953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915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887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183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478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7746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070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366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05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232" indent="0">
              <a:buNone/>
              <a:defRPr sz="1700"/>
            </a:lvl2pPr>
            <a:lvl3pPr marL="1094470" indent="0">
              <a:buNone/>
              <a:defRPr sz="1400"/>
            </a:lvl3pPr>
            <a:lvl4pPr marL="1641696" indent="0">
              <a:buNone/>
              <a:defRPr sz="1200"/>
            </a:lvl4pPr>
            <a:lvl5pPr marL="2188954" indent="0">
              <a:buNone/>
              <a:defRPr sz="1200"/>
            </a:lvl5pPr>
            <a:lvl6pPr marL="2736192" indent="0">
              <a:buNone/>
              <a:defRPr sz="1200"/>
            </a:lvl6pPr>
            <a:lvl7pPr marL="3283393" indent="0">
              <a:buNone/>
              <a:defRPr sz="1200"/>
            </a:lvl7pPr>
            <a:lvl8pPr marL="3830665" indent="0">
              <a:buNone/>
              <a:defRPr sz="1200"/>
            </a:lvl8pPr>
            <a:lvl9pPr marL="43779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59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 anchor="t"/>
          <a:lstStyle>
            <a:lvl1pPr marL="0" indent="0">
              <a:buNone/>
              <a:defRPr sz="3800"/>
            </a:lvl1pPr>
            <a:lvl2pPr marL="547232" indent="0">
              <a:buNone/>
              <a:defRPr sz="3400"/>
            </a:lvl2pPr>
            <a:lvl3pPr marL="1094470" indent="0">
              <a:buNone/>
              <a:defRPr sz="2900"/>
            </a:lvl3pPr>
            <a:lvl4pPr marL="1641696" indent="0">
              <a:buNone/>
              <a:defRPr sz="2400"/>
            </a:lvl4pPr>
            <a:lvl5pPr marL="2188954" indent="0">
              <a:buNone/>
              <a:defRPr sz="2400"/>
            </a:lvl5pPr>
            <a:lvl6pPr marL="2736192" indent="0">
              <a:buNone/>
              <a:defRPr sz="2400"/>
            </a:lvl6pPr>
            <a:lvl7pPr marL="3283393" indent="0">
              <a:buNone/>
              <a:defRPr sz="2400"/>
            </a:lvl7pPr>
            <a:lvl8pPr marL="3830665" indent="0">
              <a:buNone/>
              <a:defRPr sz="2400"/>
            </a:lvl8pPr>
            <a:lvl9pPr marL="43779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232" indent="0">
              <a:buNone/>
              <a:defRPr sz="1700"/>
            </a:lvl2pPr>
            <a:lvl3pPr marL="1094470" indent="0">
              <a:buNone/>
              <a:defRPr sz="1400"/>
            </a:lvl3pPr>
            <a:lvl4pPr marL="1641696" indent="0">
              <a:buNone/>
              <a:defRPr sz="1200"/>
            </a:lvl4pPr>
            <a:lvl5pPr marL="2188954" indent="0">
              <a:buNone/>
              <a:defRPr sz="1200"/>
            </a:lvl5pPr>
            <a:lvl6pPr marL="2736192" indent="0">
              <a:buNone/>
              <a:defRPr sz="1200"/>
            </a:lvl6pPr>
            <a:lvl7pPr marL="3283393" indent="0">
              <a:buNone/>
              <a:defRPr sz="1200"/>
            </a:lvl7pPr>
            <a:lvl8pPr marL="3830665" indent="0">
              <a:buNone/>
              <a:defRPr sz="1200"/>
            </a:lvl8pPr>
            <a:lvl9pPr marL="43779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7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50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0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386" indent="0" algn="ctr">
              <a:buNone/>
              <a:defRPr sz="2400"/>
            </a:lvl2pPr>
            <a:lvl3pPr marL="1094774" indent="0" algn="ctr">
              <a:buNone/>
              <a:defRPr sz="2200"/>
            </a:lvl3pPr>
            <a:lvl4pPr marL="1642158" indent="0" algn="ctr">
              <a:buNone/>
              <a:defRPr sz="1900"/>
            </a:lvl4pPr>
            <a:lvl5pPr marL="2189567" indent="0" algn="ctr">
              <a:buNone/>
              <a:defRPr sz="1900"/>
            </a:lvl5pPr>
            <a:lvl6pPr marL="2736959" indent="0" algn="ctr">
              <a:buNone/>
              <a:defRPr sz="1900"/>
            </a:lvl6pPr>
            <a:lvl7pPr marL="3284317" indent="0" algn="ctr">
              <a:buNone/>
              <a:defRPr sz="1900"/>
            </a:lvl7pPr>
            <a:lvl8pPr marL="3831736" indent="0" algn="ctr">
              <a:buNone/>
              <a:defRPr sz="1900"/>
            </a:lvl8pPr>
            <a:lvl9pPr marL="4379126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29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23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738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47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21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95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6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43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17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91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0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80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386" indent="0">
              <a:buNone/>
              <a:defRPr sz="2400" b="1"/>
            </a:lvl2pPr>
            <a:lvl3pPr marL="1094774" indent="0">
              <a:buNone/>
              <a:defRPr sz="2200" b="1"/>
            </a:lvl3pPr>
            <a:lvl4pPr marL="1642158" indent="0">
              <a:buNone/>
              <a:defRPr sz="1900" b="1"/>
            </a:lvl4pPr>
            <a:lvl5pPr marL="2189567" indent="0">
              <a:buNone/>
              <a:defRPr sz="1900" b="1"/>
            </a:lvl5pPr>
            <a:lvl6pPr marL="2736959" indent="0">
              <a:buNone/>
              <a:defRPr sz="1900" b="1"/>
            </a:lvl6pPr>
            <a:lvl7pPr marL="3284317" indent="0">
              <a:buNone/>
              <a:defRPr sz="1900" b="1"/>
            </a:lvl7pPr>
            <a:lvl8pPr marL="3831736" indent="0">
              <a:buNone/>
              <a:defRPr sz="1900" b="1"/>
            </a:lvl8pPr>
            <a:lvl9pPr marL="437912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386" indent="0">
              <a:buNone/>
              <a:defRPr sz="2400" b="1"/>
            </a:lvl2pPr>
            <a:lvl3pPr marL="1094774" indent="0">
              <a:buNone/>
              <a:defRPr sz="2200" b="1"/>
            </a:lvl3pPr>
            <a:lvl4pPr marL="1642158" indent="0">
              <a:buNone/>
              <a:defRPr sz="1900" b="1"/>
            </a:lvl4pPr>
            <a:lvl5pPr marL="2189567" indent="0">
              <a:buNone/>
              <a:defRPr sz="1900" b="1"/>
            </a:lvl5pPr>
            <a:lvl6pPr marL="2736959" indent="0">
              <a:buNone/>
              <a:defRPr sz="1900" b="1"/>
            </a:lvl6pPr>
            <a:lvl7pPr marL="3284317" indent="0">
              <a:buNone/>
              <a:defRPr sz="1900" b="1"/>
            </a:lvl7pPr>
            <a:lvl8pPr marL="3831736" indent="0">
              <a:buNone/>
              <a:defRPr sz="1900" b="1"/>
            </a:lvl8pPr>
            <a:lvl9pPr marL="437912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76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74" y="1920251"/>
            <a:ext cx="6461759" cy="5431156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98" y="1920251"/>
            <a:ext cx="6461759" cy="5431156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9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7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386" indent="0">
              <a:buNone/>
              <a:defRPr sz="1700"/>
            </a:lvl2pPr>
            <a:lvl3pPr marL="1094774" indent="0">
              <a:buNone/>
              <a:defRPr sz="1400"/>
            </a:lvl3pPr>
            <a:lvl4pPr marL="1642158" indent="0">
              <a:buNone/>
              <a:defRPr sz="1200"/>
            </a:lvl4pPr>
            <a:lvl5pPr marL="2189567" indent="0">
              <a:buNone/>
              <a:defRPr sz="1200"/>
            </a:lvl5pPr>
            <a:lvl6pPr marL="2736959" indent="0">
              <a:buNone/>
              <a:defRPr sz="1200"/>
            </a:lvl6pPr>
            <a:lvl7pPr marL="3284317" indent="0">
              <a:buNone/>
              <a:defRPr sz="1200"/>
            </a:lvl7pPr>
            <a:lvl8pPr marL="3831736" indent="0">
              <a:buNone/>
              <a:defRPr sz="1200"/>
            </a:lvl8pPr>
            <a:lvl9pPr marL="437912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6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 anchor="t"/>
          <a:lstStyle>
            <a:lvl1pPr marL="0" indent="0">
              <a:buNone/>
              <a:defRPr sz="3800"/>
            </a:lvl1pPr>
            <a:lvl2pPr marL="547386" indent="0">
              <a:buNone/>
              <a:defRPr sz="3400"/>
            </a:lvl2pPr>
            <a:lvl3pPr marL="1094774" indent="0">
              <a:buNone/>
              <a:defRPr sz="2900"/>
            </a:lvl3pPr>
            <a:lvl4pPr marL="1642158" indent="0">
              <a:buNone/>
              <a:defRPr sz="2400"/>
            </a:lvl4pPr>
            <a:lvl5pPr marL="2189567" indent="0">
              <a:buNone/>
              <a:defRPr sz="2400"/>
            </a:lvl5pPr>
            <a:lvl6pPr marL="2736959" indent="0">
              <a:buNone/>
              <a:defRPr sz="2400"/>
            </a:lvl6pPr>
            <a:lvl7pPr marL="3284317" indent="0">
              <a:buNone/>
              <a:defRPr sz="2400"/>
            </a:lvl7pPr>
            <a:lvl8pPr marL="3831736" indent="0">
              <a:buNone/>
              <a:defRPr sz="2400"/>
            </a:lvl8pPr>
            <a:lvl9pPr marL="4379126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386" indent="0">
              <a:buNone/>
              <a:defRPr sz="1700"/>
            </a:lvl2pPr>
            <a:lvl3pPr marL="1094774" indent="0">
              <a:buNone/>
              <a:defRPr sz="1400"/>
            </a:lvl3pPr>
            <a:lvl4pPr marL="1642158" indent="0">
              <a:buNone/>
              <a:defRPr sz="1200"/>
            </a:lvl4pPr>
            <a:lvl5pPr marL="2189567" indent="0">
              <a:buNone/>
              <a:defRPr sz="1200"/>
            </a:lvl5pPr>
            <a:lvl6pPr marL="2736959" indent="0">
              <a:buNone/>
              <a:defRPr sz="1200"/>
            </a:lvl6pPr>
            <a:lvl7pPr marL="3284317" indent="0">
              <a:buNone/>
              <a:defRPr sz="1200"/>
            </a:lvl7pPr>
            <a:lvl8pPr marL="3831736" indent="0">
              <a:buNone/>
              <a:defRPr sz="1200"/>
            </a:lvl8pPr>
            <a:lvl9pPr marL="437912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26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89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82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496" indent="0" algn="ctr">
              <a:buNone/>
              <a:defRPr sz="2400"/>
            </a:lvl2pPr>
            <a:lvl3pPr marL="1094992" indent="0" algn="ctr">
              <a:buNone/>
              <a:defRPr sz="2200"/>
            </a:lvl3pPr>
            <a:lvl4pPr marL="1642488" indent="0" algn="ctr">
              <a:buNone/>
              <a:defRPr sz="1900"/>
            </a:lvl4pPr>
            <a:lvl5pPr marL="2190005" indent="0" algn="ctr">
              <a:buNone/>
              <a:defRPr sz="1900"/>
            </a:lvl5pPr>
            <a:lvl6pPr marL="2737506" indent="0" algn="ctr">
              <a:buNone/>
              <a:defRPr sz="1900"/>
            </a:lvl6pPr>
            <a:lvl7pPr marL="3284976" indent="0" algn="ctr">
              <a:buNone/>
              <a:defRPr sz="1900"/>
            </a:lvl7pPr>
            <a:lvl8pPr marL="3832501" indent="0" algn="ctr">
              <a:buNone/>
              <a:defRPr sz="1900"/>
            </a:lvl8pPr>
            <a:lvl9pPr marL="4380002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01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41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749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499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24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00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75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49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25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00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96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55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496" indent="0">
              <a:buNone/>
              <a:defRPr sz="2400" b="1"/>
            </a:lvl2pPr>
            <a:lvl3pPr marL="1094992" indent="0">
              <a:buNone/>
              <a:defRPr sz="2200" b="1"/>
            </a:lvl3pPr>
            <a:lvl4pPr marL="1642488" indent="0">
              <a:buNone/>
              <a:defRPr sz="1900" b="1"/>
            </a:lvl4pPr>
            <a:lvl5pPr marL="2190005" indent="0">
              <a:buNone/>
              <a:defRPr sz="1900" b="1"/>
            </a:lvl5pPr>
            <a:lvl6pPr marL="2737506" indent="0">
              <a:buNone/>
              <a:defRPr sz="1900" b="1"/>
            </a:lvl6pPr>
            <a:lvl7pPr marL="3284976" indent="0">
              <a:buNone/>
              <a:defRPr sz="1900" b="1"/>
            </a:lvl7pPr>
            <a:lvl8pPr marL="3832501" indent="0">
              <a:buNone/>
              <a:defRPr sz="1900" b="1"/>
            </a:lvl8pPr>
            <a:lvl9pPr marL="438000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496" indent="0">
              <a:buNone/>
              <a:defRPr sz="2400" b="1"/>
            </a:lvl2pPr>
            <a:lvl3pPr marL="1094992" indent="0">
              <a:buNone/>
              <a:defRPr sz="2200" b="1"/>
            </a:lvl3pPr>
            <a:lvl4pPr marL="1642488" indent="0">
              <a:buNone/>
              <a:defRPr sz="1900" b="1"/>
            </a:lvl4pPr>
            <a:lvl5pPr marL="2190005" indent="0">
              <a:buNone/>
              <a:defRPr sz="1900" b="1"/>
            </a:lvl5pPr>
            <a:lvl6pPr marL="2737506" indent="0">
              <a:buNone/>
              <a:defRPr sz="1900" b="1"/>
            </a:lvl6pPr>
            <a:lvl7pPr marL="3284976" indent="0">
              <a:buNone/>
              <a:defRPr sz="1900" b="1"/>
            </a:lvl7pPr>
            <a:lvl8pPr marL="3832501" indent="0">
              <a:buNone/>
              <a:defRPr sz="1900" b="1"/>
            </a:lvl8pPr>
            <a:lvl9pPr marL="438000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1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43"/>
            <a:ext cx="6464302" cy="7677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9530" indent="0">
              <a:buNone/>
              <a:defRPr sz="3200" b="1"/>
            </a:lvl2pPr>
            <a:lvl3pPr marL="1459152" indent="0">
              <a:buNone/>
              <a:defRPr sz="2900" b="1"/>
            </a:lvl3pPr>
            <a:lvl4pPr marL="2188736" indent="0">
              <a:buNone/>
              <a:defRPr sz="2500" b="1"/>
            </a:lvl4pPr>
            <a:lvl5pPr marL="2918303" indent="0">
              <a:buNone/>
              <a:defRPr sz="2500" b="1"/>
            </a:lvl5pPr>
            <a:lvl6pPr marL="3647886" indent="0">
              <a:buNone/>
              <a:defRPr sz="2500" b="1"/>
            </a:lvl6pPr>
            <a:lvl7pPr marL="4377467" indent="0">
              <a:buNone/>
              <a:defRPr sz="2500" b="1"/>
            </a:lvl7pPr>
            <a:lvl8pPr marL="5107073" indent="0">
              <a:buNone/>
              <a:defRPr sz="2500" b="1"/>
            </a:lvl8pPr>
            <a:lvl9pPr marL="583660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2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0" y="1842143"/>
            <a:ext cx="6466840" cy="7677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9530" indent="0">
              <a:buNone/>
              <a:defRPr sz="3200" b="1"/>
            </a:lvl2pPr>
            <a:lvl3pPr marL="1459152" indent="0">
              <a:buNone/>
              <a:defRPr sz="2900" b="1"/>
            </a:lvl3pPr>
            <a:lvl4pPr marL="2188736" indent="0">
              <a:buNone/>
              <a:defRPr sz="2500" b="1"/>
            </a:lvl4pPr>
            <a:lvl5pPr marL="2918303" indent="0">
              <a:buNone/>
              <a:defRPr sz="2500" b="1"/>
            </a:lvl5pPr>
            <a:lvl6pPr marL="3647886" indent="0">
              <a:buNone/>
              <a:defRPr sz="2500" b="1"/>
            </a:lvl6pPr>
            <a:lvl7pPr marL="4377467" indent="0">
              <a:buNone/>
              <a:defRPr sz="2500" b="1"/>
            </a:lvl7pPr>
            <a:lvl8pPr marL="5107073" indent="0">
              <a:buNone/>
              <a:defRPr sz="2500" b="1"/>
            </a:lvl8pPr>
            <a:lvl9pPr marL="583660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0" y="2609850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11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746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496" indent="0">
              <a:buNone/>
              <a:defRPr sz="1700"/>
            </a:lvl2pPr>
            <a:lvl3pPr marL="1094992" indent="0">
              <a:buNone/>
              <a:defRPr sz="1400"/>
            </a:lvl3pPr>
            <a:lvl4pPr marL="1642488" indent="0">
              <a:buNone/>
              <a:defRPr sz="1200"/>
            </a:lvl4pPr>
            <a:lvl5pPr marL="2190005" indent="0">
              <a:buNone/>
              <a:defRPr sz="1200"/>
            </a:lvl5pPr>
            <a:lvl6pPr marL="2737506" indent="0">
              <a:buNone/>
              <a:defRPr sz="1200"/>
            </a:lvl6pPr>
            <a:lvl7pPr marL="3284976" indent="0">
              <a:buNone/>
              <a:defRPr sz="1200"/>
            </a:lvl7pPr>
            <a:lvl8pPr marL="3832501" indent="0">
              <a:buNone/>
              <a:defRPr sz="1200"/>
            </a:lvl8pPr>
            <a:lvl9pPr marL="438000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9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 anchor="t"/>
          <a:lstStyle>
            <a:lvl1pPr marL="0" indent="0">
              <a:buNone/>
              <a:defRPr sz="3800"/>
            </a:lvl1pPr>
            <a:lvl2pPr marL="547496" indent="0">
              <a:buNone/>
              <a:defRPr sz="3400"/>
            </a:lvl2pPr>
            <a:lvl3pPr marL="1094992" indent="0">
              <a:buNone/>
              <a:defRPr sz="2900"/>
            </a:lvl3pPr>
            <a:lvl4pPr marL="1642488" indent="0">
              <a:buNone/>
              <a:defRPr sz="2400"/>
            </a:lvl4pPr>
            <a:lvl5pPr marL="2190005" indent="0">
              <a:buNone/>
              <a:defRPr sz="2400"/>
            </a:lvl5pPr>
            <a:lvl6pPr marL="2737506" indent="0">
              <a:buNone/>
              <a:defRPr sz="2400"/>
            </a:lvl6pPr>
            <a:lvl7pPr marL="3284976" indent="0">
              <a:buNone/>
              <a:defRPr sz="2400"/>
            </a:lvl7pPr>
            <a:lvl8pPr marL="3832501" indent="0">
              <a:buNone/>
              <a:defRPr sz="2400"/>
            </a:lvl8pPr>
            <a:lvl9pPr marL="4380002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496" indent="0">
              <a:buNone/>
              <a:defRPr sz="1700"/>
            </a:lvl2pPr>
            <a:lvl3pPr marL="1094992" indent="0">
              <a:buNone/>
              <a:defRPr sz="1400"/>
            </a:lvl3pPr>
            <a:lvl4pPr marL="1642488" indent="0">
              <a:buNone/>
              <a:defRPr sz="1200"/>
            </a:lvl4pPr>
            <a:lvl5pPr marL="2190005" indent="0">
              <a:buNone/>
              <a:defRPr sz="1200"/>
            </a:lvl5pPr>
            <a:lvl6pPr marL="2737506" indent="0">
              <a:buNone/>
              <a:defRPr sz="1200"/>
            </a:lvl6pPr>
            <a:lvl7pPr marL="3284976" indent="0">
              <a:buNone/>
              <a:defRPr sz="1200"/>
            </a:lvl7pPr>
            <a:lvl8pPr marL="3832501" indent="0">
              <a:buNone/>
              <a:defRPr sz="1200"/>
            </a:lvl8pPr>
            <a:lvl9pPr marL="438000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5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72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782" indent="0" algn="ctr">
              <a:buNone/>
              <a:defRPr sz="2400"/>
            </a:lvl2pPr>
            <a:lvl3pPr marL="1095564" indent="0" algn="ctr">
              <a:buNone/>
              <a:defRPr sz="2200"/>
            </a:lvl3pPr>
            <a:lvl4pPr marL="1643346" indent="0" algn="ctr">
              <a:buNone/>
              <a:defRPr sz="1900"/>
            </a:lvl4pPr>
            <a:lvl5pPr marL="2191144" indent="0" algn="ctr">
              <a:buNone/>
              <a:defRPr sz="1900"/>
            </a:lvl5pPr>
            <a:lvl6pPr marL="2738930" indent="0" algn="ctr">
              <a:buNone/>
              <a:defRPr sz="1900"/>
            </a:lvl6pPr>
            <a:lvl7pPr marL="3286692" indent="0" algn="ctr">
              <a:buNone/>
              <a:defRPr sz="1900"/>
            </a:lvl7pPr>
            <a:lvl8pPr marL="3834490" indent="0" algn="ctr">
              <a:buNone/>
              <a:defRPr sz="1900"/>
            </a:lvl8pPr>
            <a:lvl9pPr marL="438228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54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6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77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55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33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11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8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66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44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2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99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2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98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782" indent="0">
              <a:buNone/>
              <a:defRPr sz="2400" b="1"/>
            </a:lvl2pPr>
            <a:lvl3pPr marL="1095564" indent="0">
              <a:buNone/>
              <a:defRPr sz="2200" b="1"/>
            </a:lvl3pPr>
            <a:lvl4pPr marL="1643346" indent="0">
              <a:buNone/>
              <a:defRPr sz="1900" b="1"/>
            </a:lvl4pPr>
            <a:lvl5pPr marL="2191144" indent="0">
              <a:buNone/>
              <a:defRPr sz="1900" b="1"/>
            </a:lvl5pPr>
            <a:lvl6pPr marL="2738930" indent="0">
              <a:buNone/>
              <a:defRPr sz="1900" b="1"/>
            </a:lvl6pPr>
            <a:lvl7pPr marL="3286692" indent="0">
              <a:buNone/>
              <a:defRPr sz="1900" b="1"/>
            </a:lvl7pPr>
            <a:lvl8pPr marL="3834490" indent="0">
              <a:buNone/>
              <a:defRPr sz="1900" b="1"/>
            </a:lvl8pPr>
            <a:lvl9pPr marL="438228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782" indent="0">
              <a:buNone/>
              <a:defRPr sz="2400" b="1"/>
            </a:lvl2pPr>
            <a:lvl3pPr marL="1095564" indent="0">
              <a:buNone/>
              <a:defRPr sz="2200" b="1"/>
            </a:lvl3pPr>
            <a:lvl4pPr marL="1643346" indent="0">
              <a:buNone/>
              <a:defRPr sz="1900" b="1"/>
            </a:lvl4pPr>
            <a:lvl5pPr marL="2191144" indent="0">
              <a:buNone/>
              <a:defRPr sz="1900" b="1"/>
            </a:lvl5pPr>
            <a:lvl6pPr marL="2738930" indent="0">
              <a:buNone/>
              <a:defRPr sz="1900" b="1"/>
            </a:lvl6pPr>
            <a:lvl7pPr marL="3286692" indent="0">
              <a:buNone/>
              <a:defRPr sz="1900" b="1"/>
            </a:lvl7pPr>
            <a:lvl8pPr marL="3834490" indent="0">
              <a:buNone/>
              <a:defRPr sz="1900" b="1"/>
            </a:lvl8pPr>
            <a:lvl9pPr marL="438228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277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8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660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782" indent="0">
              <a:buNone/>
              <a:defRPr sz="1700"/>
            </a:lvl2pPr>
            <a:lvl3pPr marL="1095564" indent="0">
              <a:buNone/>
              <a:defRPr sz="1400"/>
            </a:lvl3pPr>
            <a:lvl4pPr marL="1643346" indent="0">
              <a:buNone/>
              <a:defRPr sz="1200"/>
            </a:lvl4pPr>
            <a:lvl5pPr marL="2191144" indent="0">
              <a:buNone/>
              <a:defRPr sz="1200"/>
            </a:lvl5pPr>
            <a:lvl6pPr marL="2738930" indent="0">
              <a:buNone/>
              <a:defRPr sz="1200"/>
            </a:lvl6pPr>
            <a:lvl7pPr marL="3286692" indent="0">
              <a:buNone/>
              <a:defRPr sz="1200"/>
            </a:lvl7pPr>
            <a:lvl8pPr marL="3834490" indent="0">
              <a:buNone/>
              <a:defRPr sz="1200"/>
            </a:lvl8pPr>
            <a:lvl9pPr marL="43822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20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7782" indent="0">
              <a:buNone/>
              <a:defRPr sz="3400"/>
            </a:lvl2pPr>
            <a:lvl3pPr marL="1095564" indent="0">
              <a:buNone/>
              <a:defRPr sz="2900"/>
            </a:lvl3pPr>
            <a:lvl4pPr marL="1643346" indent="0">
              <a:buNone/>
              <a:defRPr sz="2400"/>
            </a:lvl4pPr>
            <a:lvl5pPr marL="2191144" indent="0">
              <a:buNone/>
              <a:defRPr sz="2400"/>
            </a:lvl5pPr>
            <a:lvl6pPr marL="2738930" indent="0">
              <a:buNone/>
              <a:defRPr sz="2400"/>
            </a:lvl6pPr>
            <a:lvl7pPr marL="3286692" indent="0">
              <a:buNone/>
              <a:defRPr sz="2400"/>
            </a:lvl7pPr>
            <a:lvl8pPr marL="3834490" indent="0">
              <a:buNone/>
              <a:defRPr sz="2400"/>
            </a:lvl8pPr>
            <a:lvl9pPr marL="438228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782" indent="0">
              <a:buNone/>
              <a:defRPr sz="1700"/>
            </a:lvl2pPr>
            <a:lvl3pPr marL="1095564" indent="0">
              <a:buNone/>
              <a:defRPr sz="1400"/>
            </a:lvl3pPr>
            <a:lvl4pPr marL="1643346" indent="0">
              <a:buNone/>
              <a:defRPr sz="1200"/>
            </a:lvl4pPr>
            <a:lvl5pPr marL="2191144" indent="0">
              <a:buNone/>
              <a:defRPr sz="1200"/>
            </a:lvl5pPr>
            <a:lvl6pPr marL="2738930" indent="0">
              <a:buNone/>
              <a:defRPr sz="1200"/>
            </a:lvl6pPr>
            <a:lvl7pPr marL="3286692" indent="0">
              <a:buNone/>
              <a:defRPr sz="1200"/>
            </a:lvl7pPr>
            <a:lvl8pPr marL="3834490" indent="0">
              <a:buNone/>
              <a:defRPr sz="1200"/>
            </a:lvl8pPr>
            <a:lvl9pPr marL="438228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0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19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849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958" indent="0" algn="ctr">
              <a:buNone/>
              <a:defRPr sz="2400"/>
            </a:lvl2pPr>
            <a:lvl3pPr marL="1095916" indent="0" algn="ctr">
              <a:buNone/>
              <a:defRPr sz="2200"/>
            </a:lvl3pPr>
            <a:lvl4pPr marL="1643874" indent="0" algn="ctr">
              <a:buNone/>
              <a:defRPr sz="1900"/>
            </a:lvl4pPr>
            <a:lvl5pPr marL="2191844" indent="0" algn="ctr">
              <a:buNone/>
              <a:defRPr sz="1900"/>
            </a:lvl5pPr>
            <a:lvl6pPr marL="2739806" indent="0" algn="ctr">
              <a:buNone/>
              <a:defRPr sz="1900"/>
            </a:lvl6pPr>
            <a:lvl7pPr marL="3287748" indent="0" algn="ctr">
              <a:buNone/>
              <a:defRPr sz="1900"/>
            </a:lvl7pPr>
            <a:lvl8pPr marL="3835718" indent="0" algn="ctr">
              <a:buNone/>
              <a:defRPr sz="1900"/>
            </a:lvl8pPr>
            <a:lvl9pPr marL="4383682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33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54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79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59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3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18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9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7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57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36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1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47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58" indent="0">
              <a:buNone/>
              <a:defRPr sz="2400" b="1"/>
            </a:lvl2pPr>
            <a:lvl3pPr marL="1095916" indent="0">
              <a:buNone/>
              <a:defRPr sz="2200" b="1"/>
            </a:lvl3pPr>
            <a:lvl4pPr marL="1643874" indent="0">
              <a:buNone/>
              <a:defRPr sz="1900" b="1"/>
            </a:lvl4pPr>
            <a:lvl5pPr marL="2191844" indent="0">
              <a:buNone/>
              <a:defRPr sz="1900" b="1"/>
            </a:lvl5pPr>
            <a:lvl6pPr marL="2739806" indent="0">
              <a:buNone/>
              <a:defRPr sz="1900" b="1"/>
            </a:lvl6pPr>
            <a:lvl7pPr marL="3287748" indent="0">
              <a:buNone/>
              <a:defRPr sz="1900" b="1"/>
            </a:lvl7pPr>
            <a:lvl8pPr marL="3835718" indent="0">
              <a:buNone/>
              <a:defRPr sz="1900" b="1"/>
            </a:lvl8pPr>
            <a:lvl9pPr marL="43836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58" indent="0">
              <a:buNone/>
              <a:defRPr sz="2400" b="1"/>
            </a:lvl2pPr>
            <a:lvl3pPr marL="1095916" indent="0">
              <a:buNone/>
              <a:defRPr sz="2200" b="1"/>
            </a:lvl3pPr>
            <a:lvl4pPr marL="1643874" indent="0">
              <a:buNone/>
              <a:defRPr sz="1900" b="1"/>
            </a:lvl4pPr>
            <a:lvl5pPr marL="2191844" indent="0">
              <a:buNone/>
              <a:defRPr sz="1900" b="1"/>
            </a:lvl5pPr>
            <a:lvl6pPr marL="2739806" indent="0">
              <a:buNone/>
              <a:defRPr sz="1900" b="1"/>
            </a:lvl6pPr>
            <a:lvl7pPr marL="3287748" indent="0">
              <a:buNone/>
              <a:defRPr sz="1900" b="1"/>
            </a:lvl7pPr>
            <a:lvl8pPr marL="3835718" indent="0">
              <a:buNone/>
              <a:defRPr sz="1900" b="1"/>
            </a:lvl8pPr>
            <a:lvl9pPr marL="43836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612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14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798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958" indent="0">
              <a:buNone/>
              <a:defRPr sz="1700"/>
            </a:lvl2pPr>
            <a:lvl3pPr marL="1095916" indent="0">
              <a:buNone/>
              <a:defRPr sz="1400"/>
            </a:lvl3pPr>
            <a:lvl4pPr marL="1643874" indent="0">
              <a:buNone/>
              <a:defRPr sz="1200"/>
            </a:lvl4pPr>
            <a:lvl5pPr marL="2191844" indent="0">
              <a:buNone/>
              <a:defRPr sz="1200"/>
            </a:lvl5pPr>
            <a:lvl6pPr marL="2739806" indent="0">
              <a:buNone/>
              <a:defRPr sz="1200"/>
            </a:lvl6pPr>
            <a:lvl7pPr marL="3287748" indent="0">
              <a:buNone/>
              <a:defRPr sz="1200"/>
            </a:lvl7pPr>
            <a:lvl8pPr marL="3835718" indent="0">
              <a:buNone/>
              <a:defRPr sz="1200"/>
            </a:lvl8pPr>
            <a:lvl9pPr marL="438368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034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7958" indent="0">
              <a:buNone/>
              <a:defRPr sz="3400"/>
            </a:lvl2pPr>
            <a:lvl3pPr marL="1095916" indent="0">
              <a:buNone/>
              <a:defRPr sz="2900"/>
            </a:lvl3pPr>
            <a:lvl4pPr marL="1643874" indent="0">
              <a:buNone/>
              <a:defRPr sz="2400"/>
            </a:lvl4pPr>
            <a:lvl5pPr marL="2191844" indent="0">
              <a:buNone/>
              <a:defRPr sz="2400"/>
            </a:lvl5pPr>
            <a:lvl6pPr marL="2739806" indent="0">
              <a:buNone/>
              <a:defRPr sz="2400"/>
            </a:lvl6pPr>
            <a:lvl7pPr marL="3287748" indent="0">
              <a:buNone/>
              <a:defRPr sz="2400"/>
            </a:lvl7pPr>
            <a:lvl8pPr marL="3835718" indent="0">
              <a:buNone/>
              <a:defRPr sz="2400"/>
            </a:lvl8pPr>
            <a:lvl9pPr marL="43836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7958" indent="0">
              <a:buNone/>
              <a:defRPr sz="1700"/>
            </a:lvl2pPr>
            <a:lvl3pPr marL="1095916" indent="0">
              <a:buNone/>
              <a:defRPr sz="1400"/>
            </a:lvl3pPr>
            <a:lvl4pPr marL="1643874" indent="0">
              <a:buNone/>
              <a:defRPr sz="1200"/>
            </a:lvl4pPr>
            <a:lvl5pPr marL="2191844" indent="0">
              <a:buNone/>
              <a:defRPr sz="1200"/>
            </a:lvl5pPr>
            <a:lvl6pPr marL="2739806" indent="0">
              <a:buNone/>
              <a:defRPr sz="1200"/>
            </a:lvl6pPr>
            <a:lvl7pPr marL="3287748" indent="0">
              <a:buNone/>
              <a:defRPr sz="1200"/>
            </a:lvl7pPr>
            <a:lvl8pPr marL="3835718" indent="0">
              <a:buNone/>
              <a:defRPr sz="1200"/>
            </a:lvl8pPr>
            <a:lvl9pPr marL="438368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8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28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790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156" indent="0" algn="ctr">
              <a:buNone/>
              <a:defRPr sz="2400"/>
            </a:lvl2pPr>
            <a:lvl3pPr marL="1096312" indent="0" algn="ctr">
              <a:buNone/>
              <a:defRPr sz="2200"/>
            </a:lvl3pPr>
            <a:lvl4pPr marL="1644468" indent="0" algn="ctr">
              <a:buNone/>
              <a:defRPr sz="1900"/>
            </a:lvl4pPr>
            <a:lvl5pPr marL="2192633" indent="0" algn="ctr">
              <a:buNone/>
              <a:defRPr sz="1900"/>
            </a:lvl5pPr>
            <a:lvl6pPr marL="2740792" indent="0" algn="ctr">
              <a:buNone/>
              <a:defRPr sz="1900"/>
            </a:lvl6pPr>
            <a:lvl7pPr marL="3288936" indent="0" algn="ctr">
              <a:buNone/>
              <a:defRPr sz="1900"/>
            </a:lvl7pPr>
            <a:lvl8pPr marL="3837101" indent="0" algn="ctr">
              <a:buNone/>
              <a:defRPr sz="1900"/>
            </a:lvl8pPr>
            <a:lvl9pPr marL="438526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342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3" y="327731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4" y="327677"/>
            <a:ext cx="8178800" cy="7023736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3" y="1722124"/>
            <a:ext cx="4813301" cy="5629276"/>
          </a:xfrm>
        </p:spPr>
        <p:txBody>
          <a:bodyPr/>
          <a:lstStyle>
            <a:lvl1pPr marL="0" indent="0">
              <a:buNone/>
              <a:defRPr sz="2300"/>
            </a:lvl1pPr>
            <a:lvl2pPr marL="729530" indent="0">
              <a:buNone/>
              <a:defRPr sz="1900"/>
            </a:lvl2pPr>
            <a:lvl3pPr marL="1459152" indent="0">
              <a:buNone/>
              <a:defRPr sz="1600"/>
            </a:lvl3pPr>
            <a:lvl4pPr marL="2188736" indent="0">
              <a:buNone/>
              <a:defRPr sz="1400"/>
            </a:lvl4pPr>
            <a:lvl5pPr marL="2918303" indent="0">
              <a:buNone/>
              <a:defRPr sz="1400"/>
            </a:lvl5pPr>
            <a:lvl6pPr marL="3647886" indent="0">
              <a:buNone/>
              <a:defRPr sz="1400"/>
            </a:lvl6pPr>
            <a:lvl7pPr marL="4377467" indent="0">
              <a:buNone/>
              <a:defRPr sz="1400"/>
            </a:lvl7pPr>
            <a:lvl8pPr marL="5107073" indent="0">
              <a:buNone/>
              <a:defRPr sz="1400"/>
            </a:lvl8pPr>
            <a:lvl9pPr marL="583660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18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1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31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44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26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07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8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71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52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56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4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6" indent="0">
              <a:buNone/>
              <a:defRPr sz="2400" b="1"/>
            </a:lvl2pPr>
            <a:lvl3pPr marL="1096312" indent="0">
              <a:buNone/>
              <a:defRPr sz="2200" b="1"/>
            </a:lvl3pPr>
            <a:lvl4pPr marL="1644468" indent="0">
              <a:buNone/>
              <a:defRPr sz="1900" b="1"/>
            </a:lvl4pPr>
            <a:lvl5pPr marL="2192633" indent="0">
              <a:buNone/>
              <a:defRPr sz="1900" b="1"/>
            </a:lvl5pPr>
            <a:lvl6pPr marL="2740792" indent="0">
              <a:buNone/>
              <a:defRPr sz="1900" b="1"/>
            </a:lvl6pPr>
            <a:lvl7pPr marL="3288936" indent="0">
              <a:buNone/>
              <a:defRPr sz="1900" b="1"/>
            </a:lvl7pPr>
            <a:lvl8pPr marL="3837101" indent="0">
              <a:buNone/>
              <a:defRPr sz="1900" b="1"/>
            </a:lvl8pPr>
            <a:lvl9pPr marL="438526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6" indent="0">
              <a:buNone/>
              <a:defRPr sz="2400" b="1"/>
            </a:lvl2pPr>
            <a:lvl3pPr marL="1096312" indent="0">
              <a:buNone/>
              <a:defRPr sz="2200" b="1"/>
            </a:lvl3pPr>
            <a:lvl4pPr marL="1644468" indent="0">
              <a:buNone/>
              <a:defRPr sz="1900" b="1"/>
            </a:lvl4pPr>
            <a:lvl5pPr marL="2192633" indent="0">
              <a:buNone/>
              <a:defRPr sz="1900" b="1"/>
            </a:lvl5pPr>
            <a:lvl6pPr marL="2740792" indent="0">
              <a:buNone/>
              <a:defRPr sz="1900" b="1"/>
            </a:lvl6pPr>
            <a:lvl7pPr marL="3288936" indent="0">
              <a:buNone/>
              <a:defRPr sz="1900" b="1"/>
            </a:lvl7pPr>
            <a:lvl8pPr marL="3837101" indent="0">
              <a:buNone/>
              <a:defRPr sz="1900" b="1"/>
            </a:lvl8pPr>
            <a:lvl9pPr marL="438526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36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879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4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156" indent="0">
              <a:buNone/>
              <a:defRPr sz="1700"/>
            </a:lvl2pPr>
            <a:lvl3pPr marL="1096312" indent="0">
              <a:buNone/>
              <a:defRPr sz="1400"/>
            </a:lvl3pPr>
            <a:lvl4pPr marL="1644468" indent="0">
              <a:buNone/>
              <a:defRPr sz="1200"/>
            </a:lvl4pPr>
            <a:lvl5pPr marL="2192633" indent="0">
              <a:buNone/>
              <a:defRPr sz="1200"/>
            </a:lvl5pPr>
            <a:lvl6pPr marL="2740792" indent="0">
              <a:buNone/>
              <a:defRPr sz="1200"/>
            </a:lvl6pPr>
            <a:lvl7pPr marL="3288936" indent="0">
              <a:buNone/>
              <a:defRPr sz="1200"/>
            </a:lvl7pPr>
            <a:lvl8pPr marL="3837101" indent="0">
              <a:buNone/>
              <a:defRPr sz="1200"/>
            </a:lvl8pPr>
            <a:lvl9pPr marL="438526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457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156" indent="0">
              <a:buNone/>
              <a:defRPr sz="3400"/>
            </a:lvl2pPr>
            <a:lvl3pPr marL="1096312" indent="0">
              <a:buNone/>
              <a:defRPr sz="2900"/>
            </a:lvl3pPr>
            <a:lvl4pPr marL="1644468" indent="0">
              <a:buNone/>
              <a:defRPr sz="2400"/>
            </a:lvl4pPr>
            <a:lvl5pPr marL="2192633" indent="0">
              <a:buNone/>
              <a:defRPr sz="2400"/>
            </a:lvl5pPr>
            <a:lvl6pPr marL="2740792" indent="0">
              <a:buNone/>
              <a:defRPr sz="2400"/>
            </a:lvl6pPr>
            <a:lvl7pPr marL="3288936" indent="0">
              <a:buNone/>
              <a:defRPr sz="2400"/>
            </a:lvl7pPr>
            <a:lvl8pPr marL="3837101" indent="0">
              <a:buNone/>
              <a:defRPr sz="2400"/>
            </a:lvl8pPr>
            <a:lvl9pPr marL="438526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156" indent="0">
              <a:buNone/>
              <a:defRPr sz="1700"/>
            </a:lvl2pPr>
            <a:lvl3pPr marL="1096312" indent="0">
              <a:buNone/>
              <a:defRPr sz="1400"/>
            </a:lvl3pPr>
            <a:lvl4pPr marL="1644468" indent="0">
              <a:buNone/>
              <a:defRPr sz="1200"/>
            </a:lvl4pPr>
            <a:lvl5pPr marL="2192633" indent="0">
              <a:buNone/>
              <a:defRPr sz="1200"/>
            </a:lvl5pPr>
            <a:lvl6pPr marL="2740792" indent="0">
              <a:buNone/>
              <a:defRPr sz="1200"/>
            </a:lvl6pPr>
            <a:lvl7pPr marL="3288936" indent="0">
              <a:buNone/>
              <a:defRPr sz="1200"/>
            </a:lvl7pPr>
            <a:lvl8pPr marL="3837101" indent="0">
              <a:buNone/>
              <a:defRPr sz="1200"/>
            </a:lvl8pPr>
            <a:lvl9pPr marL="438526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77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807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833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398" indent="0" algn="ctr">
              <a:buNone/>
              <a:defRPr sz="2400"/>
            </a:lvl2pPr>
            <a:lvl3pPr marL="1096796" indent="0" algn="ctr">
              <a:buNone/>
              <a:defRPr sz="2200"/>
            </a:lvl3pPr>
            <a:lvl4pPr marL="1645194" indent="0" algn="ctr">
              <a:buNone/>
              <a:defRPr sz="1900"/>
            </a:lvl4pPr>
            <a:lvl5pPr marL="2193596" indent="0" algn="ctr">
              <a:buNone/>
              <a:defRPr sz="1900"/>
            </a:lvl5pPr>
            <a:lvl6pPr marL="2741996" indent="0" algn="ctr">
              <a:buNone/>
              <a:defRPr sz="1900"/>
            </a:lvl6pPr>
            <a:lvl7pPr marL="3290388" indent="0" algn="ctr">
              <a:buNone/>
              <a:defRPr sz="1900"/>
            </a:lvl7pPr>
            <a:lvl8pPr marL="3838790" indent="0" algn="ctr">
              <a:buNone/>
              <a:defRPr sz="1900"/>
            </a:lvl8pPr>
            <a:lvl9pPr marL="438719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8" y="5760814"/>
            <a:ext cx="8778240" cy="68008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8" y="735330"/>
            <a:ext cx="8778240" cy="4937760"/>
          </a:xfrm>
        </p:spPr>
        <p:txBody>
          <a:bodyPr/>
          <a:lstStyle>
            <a:lvl1pPr marL="0" indent="0">
              <a:buNone/>
              <a:defRPr sz="5200"/>
            </a:lvl1pPr>
            <a:lvl2pPr marL="729530" indent="0">
              <a:buNone/>
              <a:defRPr sz="4400"/>
            </a:lvl2pPr>
            <a:lvl3pPr marL="1459152" indent="0">
              <a:buNone/>
              <a:defRPr sz="3800"/>
            </a:lvl3pPr>
            <a:lvl4pPr marL="2188736" indent="0">
              <a:buNone/>
              <a:defRPr sz="3200"/>
            </a:lvl4pPr>
            <a:lvl5pPr marL="2918303" indent="0">
              <a:buNone/>
              <a:defRPr sz="3200"/>
            </a:lvl5pPr>
            <a:lvl6pPr marL="3647886" indent="0">
              <a:buNone/>
              <a:defRPr sz="3200"/>
            </a:lvl6pPr>
            <a:lvl7pPr marL="4377467" indent="0">
              <a:buNone/>
              <a:defRPr sz="3200"/>
            </a:lvl7pPr>
            <a:lvl8pPr marL="5107073" indent="0">
              <a:buNone/>
              <a:defRPr sz="3200"/>
            </a:lvl8pPr>
            <a:lvl9pPr marL="5836603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8" y="6440820"/>
            <a:ext cx="8778240" cy="965836"/>
          </a:xfrm>
        </p:spPr>
        <p:txBody>
          <a:bodyPr/>
          <a:lstStyle>
            <a:lvl1pPr marL="0" indent="0">
              <a:buNone/>
              <a:defRPr sz="2300"/>
            </a:lvl1pPr>
            <a:lvl2pPr marL="729530" indent="0">
              <a:buNone/>
              <a:defRPr sz="1900"/>
            </a:lvl2pPr>
            <a:lvl3pPr marL="1459152" indent="0">
              <a:buNone/>
              <a:defRPr sz="1600"/>
            </a:lvl3pPr>
            <a:lvl4pPr marL="2188736" indent="0">
              <a:buNone/>
              <a:defRPr sz="1400"/>
            </a:lvl4pPr>
            <a:lvl5pPr marL="2918303" indent="0">
              <a:buNone/>
              <a:defRPr sz="1400"/>
            </a:lvl5pPr>
            <a:lvl6pPr marL="3647886" indent="0">
              <a:buNone/>
              <a:defRPr sz="1400"/>
            </a:lvl6pPr>
            <a:lvl7pPr marL="4377467" indent="0">
              <a:buNone/>
              <a:defRPr sz="1400"/>
            </a:lvl7pPr>
            <a:lvl8pPr marL="5107073" indent="0">
              <a:buNone/>
              <a:defRPr sz="1400"/>
            </a:lvl8pPr>
            <a:lvl9pPr marL="583660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98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400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3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7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1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19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8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71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04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98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98" indent="0">
              <a:buNone/>
              <a:defRPr sz="2400" b="1"/>
            </a:lvl2pPr>
            <a:lvl3pPr marL="1096796" indent="0">
              <a:buNone/>
              <a:defRPr sz="2200" b="1"/>
            </a:lvl3pPr>
            <a:lvl4pPr marL="1645194" indent="0">
              <a:buNone/>
              <a:defRPr sz="1900" b="1"/>
            </a:lvl4pPr>
            <a:lvl5pPr marL="2193596" indent="0">
              <a:buNone/>
              <a:defRPr sz="1900" b="1"/>
            </a:lvl5pPr>
            <a:lvl6pPr marL="2741996" indent="0">
              <a:buNone/>
              <a:defRPr sz="1900" b="1"/>
            </a:lvl6pPr>
            <a:lvl7pPr marL="3290388" indent="0">
              <a:buNone/>
              <a:defRPr sz="1900" b="1"/>
            </a:lvl7pPr>
            <a:lvl8pPr marL="3838790" indent="0">
              <a:buNone/>
              <a:defRPr sz="1900" b="1"/>
            </a:lvl8pPr>
            <a:lvl9pPr marL="438719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98" indent="0">
              <a:buNone/>
              <a:defRPr sz="2400" b="1"/>
            </a:lvl2pPr>
            <a:lvl3pPr marL="1096796" indent="0">
              <a:buNone/>
              <a:defRPr sz="2200" b="1"/>
            </a:lvl3pPr>
            <a:lvl4pPr marL="1645194" indent="0">
              <a:buNone/>
              <a:defRPr sz="1900" b="1"/>
            </a:lvl4pPr>
            <a:lvl5pPr marL="2193596" indent="0">
              <a:buNone/>
              <a:defRPr sz="1900" b="1"/>
            </a:lvl5pPr>
            <a:lvl6pPr marL="2741996" indent="0">
              <a:buNone/>
              <a:defRPr sz="1900" b="1"/>
            </a:lvl6pPr>
            <a:lvl7pPr marL="3290388" indent="0">
              <a:buNone/>
              <a:defRPr sz="1900" b="1"/>
            </a:lvl7pPr>
            <a:lvl8pPr marL="3838790" indent="0">
              <a:buNone/>
              <a:defRPr sz="1900" b="1"/>
            </a:lvl8pPr>
            <a:lvl9pPr marL="438719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780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723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985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398" indent="0">
              <a:buNone/>
              <a:defRPr sz="1700"/>
            </a:lvl2pPr>
            <a:lvl3pPr marL="1096796" indent="0">
              <a:buNone/>
              <a:defRPr sz="1400"/>
            </a:lvl3pPr>
            <a:lvl4pPr marL="1645194" indent="0">
              <a:buNone/>
              <a:defRPr sz="1200"/>
            </a:lvl4pPr>
            <a:lvl5pPr marL="2193596" indent="0">
              <a:buNone/>
              <a:defRPr sz="1200"/>
            </a:lvl5pPr>
            <a:lvl6pPr marL="2741996" indent="0">
              <a:buNone/>
              <a:defRPr sz="1200"/>
            </a:lvl6pPr>
            <a:lvl7pPr marL="3290388" indent="0">
              <a:buNone/>
              <a:defRPr sz="1200"/>
            </a:lvl7pPr>
            <a:lvl8pPr marL="3838790" indent="0">
              <a:buNone/>
              <a:defRPr sz="1200"/>
            </a:lvl8pPr>
            <a:lvl9pPr marL="438719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729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398" indent="0">
              <a:buNone/>
              <a:defRPr sz="3400"/>
            </a:lvl2pPr>
            <a:lvl3pPr marL="1096796" indent="0">
              <a:buNone/>
              <a:defRPr sz="2900"/>
            </a:lvl3pPr>
            <a:lvl4pPr marL="1645194" indent="0">
              <a:buNone/>
              <a:defRPr sz="2400"/>
            </a:lvl4pPr>
            <a:lvl5pPr marL="2193596" indent="0">
              <a:buNone/>
              <a:defRPr sz="2400"/>
            </a:lvl5pPr>
            <a:lvl6pPr marL="2741996" indent="0">
              <a:buNone/>
              <a:defRPr sz="2400"/>
            </a:lvl6pPr>
            <a:lvl7pPr marL="3290388" indent="0">
              <a:buNone/>
              <a:defRPr sz="2400"/>
            </a:lvl7pPr>
            <a:lvl8pPr marL="3838790" indent="0">
              <a:buNone/>
              <a:defRPr sz="2400"/>
            </a:lvl8pPr>
            <a:lvl9pPr marL="438719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398" indent="0">
              <a:buNone/>
              <a:defRPr sz="1700"/>
            </a:lvl2pPr>
            <a:lvl3pPr marL="1096796" indent="0">
              <a:buNone/>
              <a:defRPr sz="1400"/>
            </a:lvl3pPr>
            <a:lvl4pPr marL="1645194" indent="0">
              <a:buNone/>
              <a:defRPr sz="1200"/>
            </a:lvl4pPr>
            <a:lvl5pPr marL="2193596" indent="0">
              <a:buNone/>
              <a:defRPr sz="1200"/>
            </a:lvl5pPr>
            <a:lvl6pPr marL="2741996" indent="0">
              <a:buNone/>
              <a:defRPr sz="1200"/>
            </a:lvl6pPr>
            <a:lvl7pPr marL="3290388" indent="0">
              <a:buNone/>
              <a:defRPr sz="1200"/>
            </a:lvl7pPr>
            <a:lvl8pPr marL="3838790" indent="0">
              <a:buNone/>
              <a:defRPr sz="1200"/>
            </a:lvl8pPr>
            <a:lvl9pPr marL="438719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615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271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7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45906" tIns="72952" rIns="145906" bIns="729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51"/>
            <a:ext cx="13167360" cy="5431156"/>
          </a:xfrm>
          <a:prstGeom prst="rect">
            <a:avLst/>
          </a:prstGeom>
        </p:spPr>
        <p:txBody>
          <a:bodyPr vert="horz" lIns="145906" tIns="72952" rIns="145906" bIns="729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36"/>
            <a:ext cx="3413760" cy="438150"/>
          </a:xfrm>
          <a:prstGeom prst="rect">
            <a:avLst/>
          </a:prstGeom>
        </p:spPr>
        <p:txBody>
          <a:bodyPr vert="horz" lIns="145906" tIns="72952" rIns="145906" bIns="729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371B-8F2A-4469-8F3C-7A397E9A9AD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36"/>
            <a:ext cx="4632960" cy="438150"/>
          </a:xfrm>
          <a:prstGeom prst="rect">
            <a:avLst/>
          </a:prstGeom>
        </p:spPr>
        <p:txBody>
          <a:bodyPr vert="horz" lIns="145906" tIns="72952" rIns="145906" bIns="729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36"/>
            <a:ext cx="3413760" cy="438150"/>
          </a:xfrm>
          <a:prstGeom prst="rect">
            <a:avLst/>
          </a:prstGeom>
        </p:spPr>
        <p:txBody>
          <a:bodyPr vert="horz" lIns="145906" tIns="72952" rIns="145906" bIns="729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D8A1-1283-4492-9104-0A047036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8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9152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7178" indent="-547178" algn="l" defTabSz="1459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85529" indent="-456001" algn="l" defTabSz="1459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0" indent="-364772" algn="l" defTabSz="1459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3539" indent="-364772" algn="l" defTabSz="1459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83069" indent="-364772" algn="l" defTabSz="1459152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12675" indent="-364772" algn="l" defTabSz="1459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42254" indent="-364772" algn="l" defTabSz="1459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71836" indent="-364772" algn="l" defTabSz="1459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01406" indent="-364772" algn="l" defTabSz="1459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91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9530" algn="l" defTabSz="14591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152" algn="l" defTabSz="14591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8736" algn="l" defTabSz="14591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18303" algn="l" defTabSz="14591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7886" algn="l" defTabSz="14591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77467" algn="l" defTabSz="14591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07073" algn="l" defTabSz="14591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36603" algn="l" defTabSz="145915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453" tIns="54742" rIns="109453" bIns="547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453" tIns="54742" rIns="109453" bIns="547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453" tIns="54742" rIns="109453" bIns="5474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600"/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4600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453" tIns="54742" rIns="109453" bIns="5474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453" tIns="54742" rIns="109453" bIns="5474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600"/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4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109460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661" indent="-273661" algn="l" defTabSz="10946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948" indent="-273661" algn="l" defTabSz="10946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304" indent="-273661" algn="l" defTabSz="10946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5555" indent="-273661" algn="l" defTabSz="10946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856" indent="-273661" algn="l" defTabSz="10946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0199" indent="-273661" algn="l" defTabSz="10946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7464" indent="-273661" algn="l" defTabSz="10946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4772" indent="-273661" algn="l" defTabSz="10946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2094" indent="-273661" algn="l" defTabSz="10946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6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298" algn="l" defTabSz="10946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600" algn="l" defTabSz="10946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894" algn="l" defTabSz="10946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9216" algn="l" defTabSz="10946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521" algn="l" defTabSz="10946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3789" algn="l" defTabSz="10946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1124" algn="l" defTabSz="10946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8426" algn="l" defTabSz="10946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1" y="438155"/>
            <a:ext cx="12618720" cy="1590676"/>
          </a:xfrm>
          <a:prstGeom prst="rect">
            <a:avLst/>
          </a:prstGeom>
        </p:spPr>
        <p:txBody>
          <a:bodyPr vert="horz" lIns="109604" tIns="54818" rIns="109604" bIns="54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1" y="2190750"/>
            <a:ext cx="12618720" cy="5221606"/>
          </a:xfrm>
          <a:prstGeom prst="rect">
            <a:avLst/>
          </a:prstGeom>
        </p:spPr>
        <p:txBody>
          <a:bodyPr vert="horz" lIns="109604" tIns="54818" rIns="109604" bIns="54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905" y="7627624"/>
            <a:ext cx="3291841" cy="438150"/>
          </a:xfrm>
          <a:prstGeom prst="rect">
            <a:avLst/>
          </a:prstGeom>
        </p:spPr>
        <p:txBody>
          <a:bodyPr vert="horz" lIns="109604" tIns="54818" rIns="109604" bIns="5481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114"/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6114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604" tIns="54818" rIns="109604" bIns="5481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99" y="7627624"/>
            <a:ext cx="3291841" cy="438150"/>
          </a:xfrm>
          <a:prstGeom prst="rect">
            <a:avLst/>
          </a:prstGeom>
        </p:spPr>
        <p:txBody>
          <a:bodyPr vert="horz" lIns="109604" tIns="54818" rIns="109604" bIns="5481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114"/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6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9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6114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042" indent="-274042" algn="l" defTabSz="1096114" rtl="0" eaLnBrk="1" latinLnBrk="0" hangingPunct="1">
        <a:lnSpc>
          <a:spcPct val="90000"/>
        </a:lnSpc>
        <a:spcBef>
          <a:spcPts val="1202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085" indent="-274042" algn="l" defTabSz="1096114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206" indent="-274042" algn="l" defTabSz="1096114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211" indent="-274042" algn="l" defTabSz="1096114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257" indent="-274042" algn="l" defTabSz="1096114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374" indent="-274042" algn="l" defTabSz="1096114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387" indent="-274042" algn="l" defTabSz="1096114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442" indent="-274042" algn="l" defTabSz="1096114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548" indent="-274042" algn="l" defTabSz="1096114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1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58" algn="l" defTabSz="10961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114" algn="l" defTabSz="10961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70" algn="l" defTabSz="10961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240" algn="l" defTabSz="10961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306" algn="l" defTabSz="10961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342" algn="l" defTabSz="10961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420" algn="l" defTabSz="10961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84" algn="l" defTabSz="10961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440" tIns="54736" rIns="109440" bIns="547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440" tIns="54736" rIns="109440" bIns="547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440" tIns="54736" rIns="109440" bIns="547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470"/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4470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440" tIns="54736" rIns="109440" bIns="547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4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440" tIns="54736" rIns="109440" bIns="547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470"/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44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447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629" indent="-273629" algn="l" defTabSz="109447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849" indent="-273629" algn="l" defTabSz="109447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142" indent="-273629" algn="l" defTabSz="109447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5325" indent="-273629" algn="l" defTabSz="109447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561" indent="-273629" algn="l" defTabSz="109447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09839" indent="-273629" algn="l" defTabSz="109447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7036" indent="-273629" algn="l" defTabSz="109447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4280" indent="-273629" algn="l" defTabSz="109447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1536" indent="-273629" algn="l" defTabSz="109447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4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232" algn="l" defTabSz="10944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470" algn="l" defTabSz="10944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696" algn="l" defTabSz="10944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8954" algn="l" defTabSz="10944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192" algn="l" defTabSz="10944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3393" algn="l" defTabSz="10944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0665" algn="l" defTabSz="10944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7900" algn="l" defTabSz="10944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471" tIns="54750" rIns="109471" bIns="547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471" tIns="54750" rIns="109471" bIns="547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471" tIns="54750" rIns="109471" bIns="5475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774"/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4774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471" tIns="54750" rIns="109471" bIns="5475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7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471" tIns="54750" rIns="109471" bIns="5475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774"/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47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94774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704" indent="-273704" algn="l" defTabSz="1094774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1080" indent="-273704" algn="l" defTabSz="109477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520" indent="-273704" algn="l" defTabSz="109477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5862" indent="-273704" algn="l" defTabSz="109477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250" indent="-273704" algn="l" defTabSz="109477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0679" indent="-273704" algn="l" defTabSz="109477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8034" indent="-273704" algn="l" defTabSz="109477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5429" indent="-273704" algn="l" defTabSz="109477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2838" indent="-273704" algn="l" defTabSz="109477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77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386" algn="l" defTabSz="109477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774" algn="l" defTabSz="109477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158" algn="l" defTabSz="109477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9567" algn="l" defTabSz="109477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959" algn="l" defTabSz="109477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4317" algn="l" defTabSz="109477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1736" algn="l" defTabSz="109477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9126" algn="l" defTabSz="109477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494" tIns="54760" rIns="109494" bIns="547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494" tIns="54760" rIns="109494" bIns="547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494" tIns="54760" rIns="109494" bIns="5476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992"/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4992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494" tIns="54760" rIns="109494" bIns="5476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9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494" tIns="54760" rIns="109494" bIns="5476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4992"/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49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94992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758" indent="-273758" algn="l" defTabSz="1094992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1245" indent="-273758" algn="l" defTabSz="10949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790" indent="-273758" algn="l" defTabSz="10949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246" indent="-273758" algn="l" defTabSz="10949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742" indent="-273758" algn="l" defTabSz="10949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1279" indent="-273758" algn="l" defTabSz="10949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8746" indent="-273758" algn="l" defTabSz="10949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6251" indent="-273758" algn="l" defTabSz="10949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3768" indent="-273758" algn="l" defTabSz="10949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9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496" algn="l" defTabSz="10949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992" algn="l" defTabSz="10949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488" algn="l" defTabSz="10949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0005" algn="l" defTabSz="10949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506" algn="l" defTabSz="10949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4976" algn="l" defTabSz="10949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501" algn="l" defTabSz="10949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002" algn="l" defTabSz="10949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552" tIns="54786" rIns="109552" bIns="547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552" tIns="54786" rIns="109552" bIns="547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552" tIns="54786" rIns="109552" bIns="5478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564"/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5564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552" tIns="54786" rIns="109552" bIns="5478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5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552" tIns="54786" rIns="109552" bIns="5478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564"/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55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7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95564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899" indent="-273899" algn="l" defTabSz="1095564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1674" indent="-273899" algn="l" defTabSz="109556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492" indent="-273899" algn="l" defTabSz="109556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245" indent="-273899" algn="l" defTabSz="109556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021" indent="-273899" algn="l" defTabSz="109556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2839" indent="-273899" algn="l" defTabSz="109556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0599" indent="-273899" algn="l" defTabSz="109556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8388" indent="-273899" algn="l" defTabSz="109556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6186" indent="-273899" algn="l" defTabSz="109556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55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782" algn="l" defTabSz="10955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564" algn="l" defTabSz="10955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346" algn="l" defTabSz="10955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144" algn="l" defTabSz="10955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930" algn="l" defTabSz="10955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692" algn="l" defTabSz="10955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490" algn="l" defTabSz="10955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280" algn="l" defTabSz="10955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588" tIns="54802" rIns="109588" bIns="548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588" tIns="54802" rIns="109588" bIns="548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588" tIns="54802" rIns="109588" bIns="5480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916"/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5916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588" tIns="54802" rIns="109588" bIns="5480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9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588" tIns="54802" rIns="109588" bIns="5480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916"/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59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4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095916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985" indent="-273985" algn="l" defTabSz="1095916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1938" indent="-273985" algn="l" defTabSz="109591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24" indent="-273985" algn="l" defTabSz="109591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859" indent="-273985" algn="l" defTabSz="109591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813" indent="-273985" algn="l" defTabSz="109591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799" indent="-273985" algn="l" defTabSz="109591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739" indent="-273985" algn="l" defTabSz="109591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704" indent="-273985" algn="l" defTabSz="109591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674" indent="-273985" algn="l" defTabSz="109591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5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58" algn="l" defTabSz="1095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16" algn="l" defTabSz="1095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874" algn="l" defTabSz="1095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844" algn="l" defTabSz="1095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806" algn="l" defTabSz="1095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748" algn="l" defTabSz="1095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718" algn="l" defTabSz="1095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682" algn="l" defTabSz="1095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628" tIns="54820" rIns="109628" bIns="548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628" tIns="54820" rIns="109628" bIns="548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628" tIns="54820" rIns="109628" bIns="548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312"/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6312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628" tIns="54820" rIns="109628" bIns="548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3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628" tIns="54820" rIns="109628" bIns="548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312"/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63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2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96312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082" indent="-274082" algn="l" defTabSz="1096312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235" indent="-274082" algn="l" defTabSz="109631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410" indent="-274082" algn="l" defTabSz="109631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50" indent="-274082" algn="l" defTabSz="109631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704" indent="-274082" algn="l" defTabSz="109631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79" indent="-274082" algn="l" defTabSz="109631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022" indent="-274082" algn="l" defTabSz="109631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83" indent="-274082" algn="l" defTabSz="109631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348" indent="-274082" algn="l" defTabSz="109631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3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6" algn="l" defTabSz="10963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12" algn="l" defTabSz="10963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68" algn="l" defTabSz="10963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33" algn="l" defTabSz="10963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92" algn="l" defTabSz="10963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36" algn="l" defTabSz="10963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01" algn="l" defTabSz="10963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60" algn="l" defTabSz="10963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678" tIns="54842" rIns="109678" bIns="548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678" tIns="54842" rIns="109678" bIns="548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678" tIns="54842" rIns="109678" bIns="5484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796"/>
            <a:fld id="{E6C6DEA7-92D6-4922-8B33-4DA577B89E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6796"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678" tIns="54842" rIns="109678" bIns="5484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7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678" tIns="54842" rIns="109678" bIns="5484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796"/>
            <a:fld id="{82A46574-89B7-4C12-88E3-38DC7EDF5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67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9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96796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01" indent="-274201" algn="l" defTabSz="1096796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8" indent="-274201" algn="l" defTabSz="109679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004" indent="-274201" algn="l" defTabSz="109679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95" indent="-274201" algn="l" defTabSz="109679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793" indent="-274201" algn="l" defTabSz="109679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199" indent="-274201" algn="l" defTabSz="109679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589" indent="-274201" algn="l" defTabSz="109679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992" indent="-274201" algn="l" defTabSz="109679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394" indent="-274201" algn="l" defTabSz="109679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7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98" algn="l" defTabSz="10967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96" algn="l" defTabSz="10967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194" algn="l" defTabSz="10967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596" algn="l" defTabSz="10967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996" algn="l" defTabSz="10967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88" algn="l" defTabSz="10967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790" algn="l" defTabSz="10967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190" algn="l" defTabSz="10967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2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1791" r="1525" b="4876"/>
          <a:stretch/>
        </p:blipFill>
        <p:spPr>
          <a:xfrm>
            <a:off x="8" y="-1005835"/>
            <a:ext cx="14668858" cy="9235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5176" y="3200400"/>
            <a:ext cx="3169920" cy="1132618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6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at the</a:t>
            </a:r>
          </a:p>
        </p:txBody>
      </p:sp>
      <p:sp>
        <p:nvSpPr>
          <p:cNvPr id="6" name="TextBox 5"/>
          <p:cNvSpPr txBox="1"/>
          <p:nvPr/>
        </p:nvSpPr>
        <p:spPr>
          <a:xfrm rot="17982353">
            <a:off x="2648878" y="2638031"/>
            <a:ext cx="5358750" cy="1869514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1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Digital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78943" y="3317204"/>
            <a:ext cx="7955281" cy="1869514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1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Evaluations</a:t>
            </a:r>
          </a:p>
        </p:txBody>
      </p:sp>
      <p:sp>
        <p:nvSpPr>
          <p:cNvPr id="8" name="TextBox 7"/>
          <p:cNvSpPr txBox="1"/>
          <p:nvPr/>
        </p:nvSpPr>
        <p:spPr>
          <a:xfrm rot="3960155">
            <a:off x="6575675" y="5042169"/>
            <a:ext cx="4478848" cy="1869514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1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NHA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579438" y="4150688"/>
            <a:ext cx="5598983" cy="1869514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1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Visitor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4370" y="5734390"/>
            <a:ext cx="13556455" cy="941558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Catherine Bonner •  Adam Karcs  •  Emily Perry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3488" y="6778097"/>
            <a:ext cx="13167359" cy="738664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16 December 2014</a:t>
            </a:r>
          </a:p>
        </p:txBody>
      </p:sp>
    </p:spTree>
    <p:extLst>
      <p:ext uri="{BB962C8B-B14F-4D97-AF65-F5344CB8AC3E}">
        <p14:creationId xmlns:p14="http://schemas.microsoft.com/office/powerpoint/2010/main" val="14975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972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12766E-6 L -0.00208 0.116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82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12766E-6 L -0.00208 0.116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8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4265E-6 L 0.02604 0.145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726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1900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71323E-7 L -0.02187 -0.2687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34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1900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159E-6 -2.54394E-6 L 0.20196 -0.439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219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1900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159E-6 1.28585E-6 L 0.32363 -0.172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5" y="-86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755E-7 4.33858E-6 L -0.08982 -0.103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1" y="-5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6" grpId="2"/>
      <p:bldP spid="6" grpId="3"/>
      <p:bldP spid="9" grpId="0"/>
      <p:bldP spid="9" grpId="2"/>
      <p:bldP spid="9" grpId="3"/>
      <p:bldP spid="9" grpId="4"/>
      <p:bldP spid="8" grpId="0"/>
      <p:bldP spid="8" grpId="1"/>
      <p:bldP spid="8" grpId="3"/>
      <p:bldP spid="7" grpId="0"/>
      <p:bldP spid="7" grpId="1"/>
      <p:bldP spid="7" grpId="2"/>
      <p:bldP spid="7" grpId="3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2305360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300189" y="7530551"/>
            <a:ext cx="8033198" cy="1963138"/>
            <a:chOff x="1076440" y="1295187"/>
            <a:chExt cx="8033198" cy="1963138"/>
          </a:xfrm>
        </p:grpSpPr>
        <p:sp>
          <p:nvSpPr>
            <p:cNvPr id="33" name="Oval 32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26" name="Oval 25"/>
          <p:cNvSpPr/>
          <p:nvPr/>
        </p:nvSpPr>
        <p:spPr>
          <a:xfrm>
            <a:off x="3623398" y="6965298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611276" y="6647628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/>
          <p:cNvSpPr/>
          <p:nvPr/>
        </p:nvSpPr>
        <p:spPr>
          <a:xfrm>
            <a:off x="8186921" y="6643276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/>
          <p:cNvSpPr/>
          <p:nvPr/>
        </p:nvSpPr>
        <p:spPr>
          <a:xfrm>
            <a:off x="10033811" y="6994029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4"/>
          <p:cNvSpPr/>
          <p:nvPr/>
        </p:nvSpPr>
        <p:spPr>
          <a:xfrm>
            <a:off x="4663441" y="9577573"/>
            <a:ext cx="5680330" cy="1350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899" tIns="0" rIns="60899" bIns="0" numCol="1" spcCol="1526" anchor="t" anchorCtr="0">
            <a:noAutofit/>
          </a:bodyPr>
          <a:lstStyle/>
          <a:p>
            <a:pPr algn="ctr" defTabSz="21313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solidFill>
                  <a:prstClr val="white"/>
                </a:solidFill>
              </a:rPr>
              <a:t>pricing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NHA</a:t>
            </a:r>
          </a:p>
        </p:txBody>
      </p:sp>
      <p:sp>
        <p:nvSpPr>
          <p:cNvPr id="39" name="Oval 38"/>
          <p:cNvSpPr/>
          <p:nvPr/>
        </p:nvSpPr>
        <p:spPr>
          <a:xfrm>
            <a:off x="8174736" y="6629400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Survey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91472" y="749808"/>
            <a:ext cx="4498848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Programs </a:t>
            </a:r>
            <a:r>
              <a:rPr lang="en-US" sz="4300" dirty="0">
                <a:solidFill>
                  <a:schemeClr val="bg1"/>
                </a:solidFill>
                <a:latin typeface="Segoe UI Light" panose="020B0502040204020203" pitchFamily="34" charset="0"/>
              </a:rPr>
              <a:t>Survey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82855" y="2514611"/>
            <a:ext cx="12667865" cy="2663011"/>
            <a:chOff x="1114683" y="2438400"/>
            <a:chExt cx="12667865" cy="2663012"/>
          </a:xfrm>
        </p:grpSpPr>
        <p:sp>
          <p:nvSpPr>
            <p:cNvPr id="29" name="TextBox 28"/>
            <p:cNvSpPr txBox="1"/>
            <p:nvPr/>
          </p:nvSpPr>
          <p:spPr>
            <a:xfrm>
              <a:off x="1114683" y="3439418"/>
              <a:ext cx="12667865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85000"/>
                    </a:schemeClr>
                  </a:solidFill>
                  <a:latin typeface="Segoe UI Semibold" panose="020B0702040204020203" pitchFamily="34" charset="0"/>
                </a:rPr>
                <a:t>13 out of 15 questions contained the acronym “NHA”</a:t>
              </a:r>
            </a:p>
            <a:p>
              <a:endParaRPr lang="en-US" sz="32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endParaRPr>
            </a:p>
            <a:p>
              <a:endParaRPr lang="en-US" sz="32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73245" y="2438400"/>
              <a:ext cx="9550735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Not-So-Subtle Advertisement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772153" y="7434946"/>
            <a:ext cx="3352930" cy="849463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branding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2390012"/>
            <a:ext cx="12667865" cy="4147363"/>
            <a:chOff x="863935" y="2514611"/>
            <a:chExt cx="12667865" cy="4147363"/>
          </a:xfrm>
        </p:grpSpPr>
        <p:grpSp>
          <p:nvGrpSpPr>
            <p:cNvPr id="21" name="Group 20"/>
            <p:cNvGrpSpPr/>
            <p:nvPr/>
          </p:nvGrpSpPr>
          <p:grpSpPr>
            <a:xfrm>
              <a:off x="863935" y="2514611"/>
              <a:ext cx="12667865" cy="3217009"/>
              <a:chOff x="1114683" y="2438400"/>
              <a:chExt cx="12667865" cy="321700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114683" y="3439418"/>
                <a:ext cx="1266786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>
                        <a:lumMod val="85000"/>
                      </a:schemeClr>
                    </a:solidFill>
                    <a:latin typeface="Segoe UI Semibold" panose="020B0702040204020203" pitchFamily="34" charset="0"/>
                  </a:rPr>
                  <a:t>Which of the following types of NHA programs have you attended … and/or do you plan to attend…?</a:t>
                </a:r>
              </a:p>
              <a:p>
                <a:endParaRPr lang="en-US" sz="32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</a:endParaRPr>
              </a:p>
              <a:p>
                <a:endParaRPr lang="en-US" sz="32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73245" y="2438400"/>
                <a:ext cx="9550735" cy="7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Segoe UI Light" panose="020B0502040204020203" pitchFamily="34" charset="0"/>
                  </a:rPr>
                  <a:t>Subtle Advertisement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31906" y="4599871"/>
              <a:ext cx="43434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Concerts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Festivals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Parties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5512429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300189" y="7512197"/>
            <a:ext cx="8033198" cy="1963138"/>
            <a:chOff x="1076440" y="1295187"/>
            <a:chExt cx="8033198" cy="1963138"/>
          </a:xfrm>
        </p:grpSpPr>
        <p:sp>
          <p:nvSpPr>
            <p:cNvPr id="45" name="Oval 44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35" name="Oval 34"/>
          <p:cNvSpPr/>
          <p:nvPr/>
        </p:nvSpPr>
        <p:spPr>
          <a:xfrm>
            <a:off x="3623398" y="694694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Oval 41"/>
          <p:cNvSpPr/>
          <p:nvPr/>
        </p:nvSpPr>
        <p:spPr>
          <a:xfrm>
            <a:off x="5611276" y="662927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Oval 42"/>
          <p:cNvSpPr/>
          <p:nvPr/>
        </p:nvSpPr>
        <p:spPr>
          <a:xfrm>
            <a:off x="8186921" y="6624922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Oval 43"/>
          <p:cNvSpPr/>
          <p:nvPr/>
        </p:nvSpPr>
        <p:spPr>
          <a:xfrm>
            <a:off x="10033811" y="6975675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4588325" y="2841215"/>
            <a:ext cx="5456926" cy="3339527"/>
            <a:chOff x="4485807" y="2680272"/>
            <a:chExt cx="5456925" cy="5549328"/>
          </a:xfrm>
        </p:grpSpPr>
        <p:sp>
          <p:nvSpPr>
            <p:cNvPr id="13" name="Rectangle 12"/>
            <p:cNvSpPr/>
            <p:nvPr/>
          </p:nvSpPr>
          <p:spPr>
            <a:xfrm>
              <a:off x="4724478" y="2680272"/>
              <a:ext cx="4742583" cy="5549328"/>
            </a:xfrm>
            <a:prstGeom prst="rect">
              <a:avLst/>
            </a:prstGeom>
            <a:solidFill>
              <a:srgbClr val="DC3C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27279" y="2936280"/>
              <a:ext cx="5173981" cy="119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Comments On:</a:t>
              </a:r>
              <a:endParaRPr lang="en-US" sz="44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4479" y="4403228"/>
              <a:ext cx="4742583" cy="971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Programs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81269" y="5162541"/>
              <a:ext cx="3429000" cy="971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Museum Exhibits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85807" y="6037880"/>
              <a:ext cx="5456925" cy="971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Use of Historic Sites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18769" y="6915042"/>
              <a:ext cx="4191000" cy="971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Value of Membership</a:t>
              </a:r>
              <a:endParaRPr lang="en-US" sz="3200" dirty="0"/>
            </a:p>
          </p:txBody>
        </p:sp>
      </p:grpSp>
      <p:sp>
        <p:nvSpPr>
          <p:cNvPr id="23" name="Oval 4"/>
          <p:cNvSpPr/>
          <p:nvPr/>
        </p:nvSpPr>
        <p:spPr>
          <a:xfrm>
            <a:off x="4663441" y="9577573"/>
            <a:ext cx="5680330" cy="1350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899" tIns="0" rIns="60899" bIns="0" numCol="1" spcCol="1526" anchor="t" anchorCtr="0">
            <a:noAutofit/>
          </a:bodyPr>
          <a:lstStyle/>
          <a:p>
            <a:pPr algn="ctr" defTabSz="21313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solidFill>
                  <a:prstClr val="white"/>
                </a:solidFill>
              </a:rPr>
              <a:t>pricing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72153" y="7434946"/>
            <a:ext cx="3352930" cy="849463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branding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NHA</a:t>
            </a:r>
          </a:p>
        </p:txBody>
      </p:sp>
      <p:sp>
        <p:nvSpPr>
          <p:cNvPr id="39" name="Oval 38"/>
          <p:cNvSpPr/>
          <p:nvPr/>
        </p:nvSpPr>
        <p:spPr>
          <a:xfrm>
            <a:off x="8174736" y="6629400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Survey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91472" y="749808"/>
            <a:ext cx="4498848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Programs </a:t>
            </a:r>
            <a:r>
              <a:rPr lang="en-US" sz="4300" dirty="0">
                <a:solidFill>
                  <a:schemeClr val="bg1"/>
                </a:solidFill>
                <a:latin typeface="Segoe UI Light" panose="020B0502040204020203" pitchFamily="34" charset="0"/>
              </a:rPr>
              <a:t>Survey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2540" y="1557089"/>
            <a:ext cx="7443146" cy="1107996"/>
            <a:chOff x="750640" y="1803110"/>
            <a:chExt cx="7443146" cy="1107996"/>
          </a:xfrm>
        </p:grpSpPr>
        <p:sp>
          <p:nvSpPr>
            <p:cNvPr id="2" name="TextBox 1"/>
            <p:cNvSpPr txBox="1"/>
            <p:nvPr/>
          </p:nvSpPr>
          <p:spPr>
            <a:xfrm>
              <a:off x="750640" y="1803110"/>
              <a:ext cx="7405046" cy="6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Results from Open Text Responses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740" y="2387886"/>
              <a:ext cx="74050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n = 25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783265" y="3760785"/>
            <a:ext cx="5121010" cy="1089524"/>
          </a:xfrm>
          <a:prstGeom prst="rect">
            <a:avLst/>
          </a:prstGeom>
          <a:noFill/>
        </p:spPr>
        <p:txBody>
          <a:bodyPr wrap="square" lIns="91202" tIns="45588" rIns="91202" bIns="45588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Respondents are aware of the scope of the brand</a:t>
            </a:r>
          </a:p>
        </p:txBody>
      </p:sp>
    </p:spTree>
    <p:extLst>
      <p:ext uri="{BB962C8B-B14F-4D97-AF65-F5344CB8AC3E}">
        <p14:creationId xmlns:p14="http://schemas.microsoft.com/office/powerpoint/2010/main" val="9833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28E-6 1.48148E-6 L -0.25966 -0.0034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8" y="-1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4864793"/>
              </p:ext>
            </p:extLst>
          </p:nvPr>
        </p:nvGraphicFramePr>
        <p:xfrm>
          <a:off x="2222160" y="6234497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300189" y="7520389"/>
            <a:ext cx="8033198" cy="1963138"/>
            <a:chOff x="1076440" y="1295187"/>
            <a:chExt cx="8033198" cy="1963138"/>
          </a:xfrm>
        </p:grpSpPr>
        <p:sp>
          <p:nvSpPr>
            <p:cNvPr id="35" name="Oval 34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3623398" y="6955136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/>
          <p:cNvSpPr/>
          <p:nvPr/>
        </p:nvSpPr>
        <p:spPr>
          <a:xfrm>
            <a:off x="5611276" y="6637466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/>
          <p:cNvSpPr/>
          <p:nvPr/>
        </p:nvSpPr>
        <p:spPr>
          <a:xfrm>
            <a:off x="8186921" y="663311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10033811" y="6983867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4"/>
          <p:cNvSpPr/>
          <p:nvPr/>
        </p:nvSpPr>
        <p:spPr>
          <a:xfrm>
            <a:off x="4663440" y="9577573"/>
            <a:ext cx="5680330" cy="1350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05" tIns="0" rIns="60905" bIns="0" numCol="1" spcCol="1524" anchor="t" anchorCtr="0">
            <a:noAutofit/>
          </a:bodyPr>
          <a:lstStyle/>
          <a:p>
            <a:pPr algn="ctr" defTabSz="21316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advertising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3163" y="7409489"/>
            <a:ext cx="2557206" cy="849463"/>
          </a:xfrm>
          <a:prstGeom prst="rect">
            <a:avLst/>
          </a:prstGeom>
        </p:spPr>
        <p:txBody>
          <a:bodyPr wrap="square" lIns="109624" tIns="54818" rIns="109624" bIns="54818">
            <a:spAutoFit/>
          </a:bodyPr>
          <a:lstStyle/>
          <a:p>
            <a:pPr defTabSz="1096268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branding</a:t>
            </a:r>
            <a:endParaRPr lang="en-US" sz="22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19" y="428795"/>
            <a:ext cx="6309361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826" y="1772284"/>
            <a:ext cx="3900281" cy="1341813"/>
          </a:xfrm>
          <a:prstGeom prst="rect">
            <a:avLst/>
          </a:prstGeom>
          <a:noFill/>
        </p:spPr>
        <p:txBody>
          <a:bodyPr wrap="none" lIns="109624" tIns="54818" rIns="109624" bIns="54818" rtlCol="0">
            <a:spAutoFit/>
          </a:bodyPr>
          <a:lstStyle/>
          <a:p>
            <a:pPr defTabSz="1096268"/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Methods/Modes </a:t>
            </a:r>
          </a:p>
          <a:p>
            <a:pPr defTabSz="1096268"/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 </a:t>
            </a:r>
            <a:r>
              <a:rPr lang="en-US" sz="4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advertisement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0153" y="7240906"/>
            <a:ext cx="1163974" cy="449354"/>
          </a:xfrm>
          <a:prstGeom prst="rect">
            <a:avLst/>
          </a:prstGeom>
          <a:noFill/>
        </p:spPr>
        <p:txBody>
          <a:bodyPr wrap="none" lIns="109624" tIns="54818" rIns="109624" bIns="54818" rtlCol="0">
            <a:spAutoFit/>
          </a:bodyPr>
          <a:lstStyle/>
          <a:p>
            <a:pPr defTabSz="1096268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5" name="Oval 4"/>
          <p:cNvSpPr/>
          <p:nvPr/>
        </p:nvSpPr>
        <p:spPr>
          <a:xfrm>
            <a:off x="5616078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24" tIns="54818" rIns="109624" bIns="54818" rtlCol="0" anchor="ctr"/>
          <a:lstStyle/>
          <a:p>
            <a:pPr algn="ctr" defTabSz="1096268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2151" y="6894261"/>
            <a:ext cx="859046" cy="449354"/>
          </a:xfrm>
          <a:prstGeom prst="rect">
            <a:avLst/>
          </a:prstGeom>
          <a:noFill/>
        </p:spPr>
        <p:txBody>
          <a:bodyPr wrap="square" lIns="109624" tIns="54818" rIns="109624" bIns="54818" rtlCol="0">
            <a:spAutoFit/>
          </a:bodyPr>
          <a:lstStyle/>
          <a:p>
            <a:pPr defTabSz="1096268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NHA</a:t>
            </a:r>
          </a:p>
        </p:txBody>
      </p:sp>
      <p:sp>
        <p:nvSpPr>
          <p:cNvPr id="21" name="Oval 20"/>
          <p:cNvSpPr/>
          <p:nvPr/>
        </p:nvSpPr>
        <p:spPr>
          <a:xfrm>
            <a:off x="8186957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24" tIns="54818" rIns="109624" bIns="54818" rtlCol="0" anchor="ctr"/>
          <a:lstStyle/>
          <a:p>
            <a:pPr algn="ctr" defTabSz="1096268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2774" y="6894261"/>
            <a:ext cx="990720" cy="449354"/>
          </a:xfrm>
          <a:prstGeom prst="rect">
            <a:avLst/>
          </a:prstGeom>
          <a:noFill/>
        </p:spPr>
        <p:txBody>
          <a:bodyPr wrap="none" lIns="109624" tIns="54818" rIns="109624" bIns="54818" rtlCol="0">
            <a:spAutoFit/>
          </a:bodyPr>
          <a:lstStyle/>
          <a:p>
            <a:pPr defTabSz="1096268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Survey</a:t>
            </a:r>
            <a:endParaRPr lang="en-US" sz="3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22645" y="6973618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24" tIns="54818" rIns="109624" bIns="54818" rtlCol="0" anchor="ctr"/>
          <a:lstStyle/>
          <a:p>
            <a:pPr algn="ctr" defTabSz="1096268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1" y="7240906"/>
            <a:ext cx="740844" cy="449354"/>
          </a:xfrm>
          <a:prstGeom prst="rect">
            <a:avLst/>
          </a:prstGeom>
        </p:spPr>
        <p:txBody>
          <a:bodyPr wrap="none" lIns="109624" tIns="54818" rIns="109624" bIns="54818">
            <a:spAutoFit/>
          </a:bodyPr>
          <a:lstStyle/>
          <a:p>
            <a:pPr defTabSz="1096268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sp>
        <p:nvSpPr>
          <p:cNvPr id="6" name="Oval 5"/>
          <p:cNvSpPr/>
          <p:nvPr/>
        </p:nvSpPr>
        <p:spPr>
          <a:xfrm>
            <a:off x="5781636" y="1643838"/>
            <a:ext cx="3096926" cy="2928007"/>
          </a:xfrm>
          <a:prstGeom prst="ellipse">
            <a:avLst/>
          </a:prstGeom>
          <a:solidFill>
            <a:srgbClr val="EB575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24" tIns="54818" rIns="109624" bIns="54818" rtlCol="0" anchor="ctr"/>
          <a:lstStyle/>
          <a:p>
            <a:pPr algn="ctr" defTabSz="1096268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9661" y="2735500"/>
            <a:ext cx="3008902" cy="701730"/>
          </a:xfrm>
          <a:prstGeom prst="rect">
            <a:avLst/>
          </a:prstGeom>
          <a:noFill/>
        </p:spPr>
        <p:txBody>
          <a:bodyPr wrap="none" lIns="109624" tIns="54818" rIns="109624" bIns="54818" rtlCol="0">
            <a:spAutoFit/>
          </a:bodyPr>
          <a:lstStyle/>
          <a:p>
            <a:pPr defTabSz="1096268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NHA Material</a:t>
            </a:r>
          </a:p>
        </p:txBody>
      </p:sp>
      <p:sp>
        <p:nvSpPr>
          <p:cNvPr id="25" name="Oval 24"/>
          <p:cNvSpPr/>
          <p:nvPr/>
        </p:nvSpPr>
        <p:spPr>
          <a:xfrm>
            <a:off x="8907474" y="3950999"/>
            <a:ext cx="3096926" cy="2928007"/>
          </a:xfrm>
          <a:prstGeom prst="ellipse">
            <a:avLst/>
          </a:prstGeom>
          <a:solidFill>
            <a:srgbClr val="EB575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24" tIns="54818" rIns="109624" bIns="54818" rtlCol="0" anchor="ctr"/>
          <a:lstStyle/>
          <a:p>
            <a:pPr algn="ctr" defTabSz="1096268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6809" y="5048878"/>
            <a:ext cx="2338256" cy="701730"/>
          </a:xfrm>
          <a:prstGeom prst="rect">
            <a:avLst/>
          </a:prstGeom>
          <a:noFill/>
        </p:spPr>
        <p:txBody>
          <a:bodyPr wrap="none" lIns="109624" tIns="54818" rIns="109624" bIns="54818" rtlCol="0">
            <a:spAutoFit/>
          </a:bodyPr>
          <a:lstStyle/>
          <a:p>
            <a:pPr algn="ctr" defTabSz="1096268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Visit/Voice</a:t>
            </a:r>
          </a:p>
        </p:txBody>
      </p:sp>
      <p:sp>
        <p:nvSpPr>
          <p:cNvPr id="27" name="Oval 26"/>
          <p:cNvSpPr/>
          <p:nvPr/>
        </p:nvSpPr>
        <p:spPr>
          <a:xfrm>
            <a:off x="2788206" y="3935742"/>
            <a:ext cx="3096926" cy="2928007"/>
          </a:xfrm>
          <a:prstGeom prst="ellipse">
            <a:avLst/>
          </a:prstGeom>
          <a:solidFill>
            <a:srgbClr val="EB575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24" tIns="54818" rIns="109624" bIns="54818" rtlCol="0" anchor="ctr"/>
          <a:lstStyle/>
          <a:p>
            <a:pPr algn="ctr" defTabSz="1096268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7564" y="4994884"/>
            <a:ext cx="2744443" cy="701730"/>
          </a:xfrm>
          <a:prstGeom prst="rect">
            <a:avLst/>
          </a:prstGeom>
          <a:noFill/>
        </p:spPr>
        <p:txBody>
          <a:bodyPr wrap="none" lIns="109624" tIns="54818" rIns="109624" bIns="54818" rtlCol="0">
            <a:spAutoFit/>
          </a:bodyPr>
          <a:lstStyle/>
          <a:p>
            <a:pPr defTabSz="1096268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Newspapers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1473" y="753210"/>
            <a:ext cx="4498541" cy="858107"/>
          </a:xfrm>
          <a:prstGeom prst="roundRect">
            <a:avLst/>
          </a:prstGeom>
          <a:solidFill>
            <a:srgbClr val="8B1919"/>
          </a:solidFill>
          <a:effectLst/>
        </p:spPr>
        <p:txBody>
          <a:bodyPr wrap="square" lIns="109624" tIns="54818" rIns="109624" bIns="54818" rtlCol="0">
            <a:spAutoFit/>
          </a:bodyPr>
          <a:lstStyle/>
          <a:p>
            <a:pPr algn="ctr" defTabSz="1096268"/>
            <a:r>
              <a:rPr lang="en-US" sz="43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Programs Survey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926986"/>
              </p:ext>
            </p:extLst>
          </p:nvPr>
        </p:nvGraphicFramePr>
        <p:xfrm>
          <a:off x="835253" y="1672804"/>
          <a:ext cx="12963070" cy="500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13409" y="3763169"/>
            <a:ext cx="10447246" cy="701730"/>
          </a:xfrm>
          <a:prstGeom prst="rect">
            <a:avLst/>
          </a:prstGeom>
          <a:noFill/>
        </p:spPr>
        <p:txBody>
          <a:bodyPr wrap="none" lIns="109624" tIns="54818" rIns="109624" bIns="54818" rtlCol="0">
            <a:spAutoFit/>
          </a:bodyPr>
          <a:lstStyle/>
          <a:p>
            <a:pPr defTabSz="1096268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“How do you usually hear about NHA Programs?”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21194" y="2035424"/>
            <a:ext cx="4568820" cy="4644479"/>
          </a:xfrm>
          <a:prstGeom prst="roundRect">
            <a:avLst/>
          </a:prstGeom>
          <a:solidFill>
            <a:srgbClr val="900000"/>
          </a:solidFill>
          <a:ln w="38100">
            <a:solidFill>
              <a:schemeClr val="bg1"/>
            </a:solidFill>
          </a:ln>
        </p:spPr>
        <p:txBody>
          <a:bodyPr wrap="none" lIns="109624" tIns="54818" rIns="109624" bIns="54818" rtlCol="0">
            <a:spAutoFit/>
          </a:bodyPr>
          <a:lstStyle/>
          <a:p>
            <a:pPr defTabSz="1096268">
              <a:lnSpc>
                <a:spcPct val="200000"/>
              </a:lnSpc>
            </a:pPr>
            <a:r>
              <a:rPr lang="en-US" sz="3800" b="1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Recommendations:</a:t>
            </a:r>
          </a:p>
          <a:p>
            <a:pPr defTabSz="1096268">
              <a:lnSpc>
                <a:spcPct val="200000"/>
              </a:lnSpc>
            </a:pPr>
            <a:r>
              <a:rPr lang="en-US" sz="32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Future </a:t>
            </a:r>
            <a:r>
              <a:rPr lang="en-US" sz="32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years</a:t>
            </a:r>
          </a:p>
          <a:p>
            <a:pPr defTabSz="1096268">
              <a:lnSpc>
                <a:spcPct val="200000"/>
              </a:lnSpc>
            </a:pPr>
            <a:r>
              <a:rPr lang="en-US" sz="32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 residency, age, etc.</a:t>
            </a:r>
          </a:p>
          <a:p>
            <a:pPr defTabSz="1096268">
              <a:lnSpc>
                <a:spcPct val="200000"/>
              </a:lnSpc>
            </a:pPr>
            <a:r>
              <a:rPr lang="en-US" sz="32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Museum Survey</a:t>
            </a:r>
          </a:p>
        </p:txBody>
      </p:sp>
    </p:spTree>
    <p:extLst>
      <p:ext uri="{BB962C8B-B14F-4D97-AF65-F5344CB8AC3E}">
        <p14:creationId xmlns:p14="http://schemas.microsoft.com/office/powerpoint/2010/main" val="10502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417E-6 1.11111E-6 L -0.05295 0.06694 C -0.065 0.08102 -0.07162 0.10204 -0.07162 0.12403 C -0.07162 0.14911 -0.065 0.16898 -0.05295 0.18306 L 2.60417E-6 0.2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3889 L 0.04336 -0.09444 C 0.05403 -0.10602 0.06028 -0.12361 0.06028 -0.14166 C 0.06028 -0.1625 0.05403 -0.17893 0.04336 -0.19051 L -0.00443 -0.24583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1784 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10352 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00104 0.05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9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5.55112E-17 L 0.00039 0.0546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7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12604 0.003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1354 0.00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306E-6 1.11111E-6 L -0.18121 -0.002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0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4" grpId="1"/>
      <p:bldP spid="5" grpId="0" animBg="1"/>
      <p:bldP spid="5" grpId="1" animBg="1"/>
      <p:bldP spid="20" grpId="0"/>
      <p:bldP spid="20" grpId="1"/>
      <p:bldP spid="21" grpId="0" animBg="1"/>
      <p:bldP spid="21" grpId="1" animBg="1"/>
      <p:bldP spid="14" grpId="0"/>
      <p:bldP spid="14" grpId="1"/>
      <p:bldP spid="22" grpId="0" animBg="1"/>
      <p:bldP spid="15" grpId="0"/>
      <p:bldP spid="6" grpId="0" animBg="1"/>
      <p:bldP spid="6" grpId="1" animBg="1"/>
      <p:bldP spid="6" grpId="2" animBg="1"/>
      <p:bldP spid="9" grpId="0"/>
      <p:bldP spid="9" grpId="1"/>
      <p:bldP spid="9" grpId="2"/>
      <p:bldP spid="25" grpId="0" animBg="1"/>
      <p:bldP spid="25" grpId="1" animBg="1"/>
      <p:bldP spid="25" grpId="2" animBg="1"/>
      <p:bldP spid="26" grpId="0"/>
      <p:bldP spid="26" grpId="1"/>
      <p:bldP spid="26" grpId="2"/>
      <p:bldP spid="27" grpId="0" animBg="1"/>
      <p:bldP spid="27" grpId="1" animBg="1"/>
      <p:bldP spid="27" grpId="2" animBg="1"/>
      <p:bldP spid="28" grpId="0"/>
      <p:bldP spid="28" grpId="1"/>
      <p:bldP spid="28" grpId="2"/>
      <p:bldP spid="2" grpId="0" animBg="1"/>
      <p:bldGraphic spid="29" grpId="0">
        <p:bldAsOne/>
      </p:bldGraphic>
      <p:bldGraphic spid="29" grpId="1">
        <p:bldAsOne/>
      </p:bldGraphic>
      <p:bldP spid="10" grpId="0"/>
      <p:bldP spid="10" grpId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62940315"/>
              </p:ext>
            </p:extLst>
          </p:nvPr>
        </p:nvGraphicFramePr>
        <p:xfrm>
          <a:off x="2222160" y="6234497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300189" y="7529100"/>
            <a:ext cx="8033198" cy="1963138"/>
            <a:chOff x="1076440" y="1295187"/>
            <a:chExt cx="8033198" cy="1963138"/>
          </a:xfrm>
        </p:grpSpPr>
        <p:sp>
          <p:nvSpPr>
            <p:cNvPr id="31" name="Oval 30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27" name="Oval 26"/>
          <p:cNvSpPr/>
          <p:nvPr/>
        </p:nvSpPr>
        <p:spPr>
          <a:xfrm>
            <a:off x="3623398" y="6963847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5611276" y="6646177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8186921" y="6641825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10033811" y="6992578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4"/>
          <p:cNvSpPr/>
          <p:nvPr/>
        </p:nvSpPr>
        <p:spPr>
          <a:xfrm>
            <a:off x="4663440" y="9577573"/>
            <a:ext cx="5680330" cy="1350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31" tIns="0" rIns="60931" bIns="0" numCol="1" spcCol="1524" anchor="t" anchorCtr="0">
            <a:noAutofit/>
          </a:bodyPr>
          <a:lstStyle/>
          <a:p>
            <a:pPr algn="ctr" defTabSz="21325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online ticketing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55281" y="7432698"/>
            <a:ext cx="3265072" cy="849463"/>
          </a:xfrm>
          <a:prstGeom prst="rect">
            <a:avLst/>
          </a:prstGeom>
        </p:spPr>
        <p:txBody>
          <a:bodyPr wrap="square" lIns="109674" tIns="54840" rIns="109674" bIns="54840">
            <a:spAutoFit/>
          </a:bodyPr>
          <a:lstStyle/>
          <a:p>
            <a:pPr defTabSz="1096752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advertising</a:t>
            </a:r>
            <a:endParaRPr lang="en-US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19" y="428795"/>
            <a:ext cx="6309361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819" y="1772281"/>
            <a:ext cx="6285259" cy="4099584"/>
          </a:xfrm>
          <a:prstGeom prst="rect">
            <a:avLst/>
          </a:prstGeom>
          <a:noFill/>
        </p:spPr>
        <p:txBody>
          <a:bodyPr wrap="none" lIns="109674" tIns="54840" rIns="109674" bIns="54840" rtlCol="0">
            <a:spAutoFit/>
          </a:bodyPr>
          <a:lstStyle/>
          <a:p>
            <a:pPr defTabSz="1096752">
              <a:lnSpc>
                <a:spcPct val="150000"/>
              </a:lnSpc>
            </a:pPr>
            <a:r>
              <a:rPr lang="en-US" sz="43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Benefits: </a:t>
            </a:r>
          </a:p>
          <a:p>
            <a:pPr defTabSz="1096752">
              <a:lnSpc>
                <a:spcPct val="150000"/>
              </a:lnSpc>
            </a:pPr>
            <a:r>
              <a:rPr lang="en-US" sz="43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visitor information</a:t>
            </a:r>
          </a:p>
          <a:p>
            <a:pPr defTabSz="1096752">
              <a:lnSpc>
                <a:spcPct val="150000"/>
              </a:lnSpc>
            </a:pPr>
            <a:r>
              <a:rPr lang="en-US" sz="43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audience size</a:t>
            </a:r>
          </a:p>
          <a:p>
            <a:pPr defTabSz="1096752">
              <a:lnSpc>
                <a:spcPct val="150000"/>
              </a:lnSpc>
            </a:pPr>
            <a:r>
              <a:rPr lang="en-US" sz="43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supplies/preparations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393" y="2458834"/>
            <a:ext cx="12572826" cy="701730"/>
          </a:xfrm>
          <a:prstGeom prst="rect">
            <a:avLst/>
          </a:prstGeom>
          <a:noFill/>
        </p:spPr>
        <p:txBody>
          <a:bodyPr wrap="none" lIns="109674" tIns="54840" rIns="109674" bIns="54840" rtlCol="0">
            <a:spAutoFit/>
          </a:bodyPr>
          <a:lstStyle/>
          <a:p>
            <a:pPr defTabSz="1096752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did you purchase the majority of your program tickets?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0153" y="7240906"/>
            <a:ext cx="1163974" cy="449354"/>
          </a:xfrm>
          <a:prstGeom prst="rect">
            <a:avLst/>
          </a:prstGeom>
          <a:noFill/>
        </p:spPr>
        <p:txBody>
          <a:bodyPr wrap="none" lIns="109674" tIns="54840" rIns="109674" bIns="54840" rtlCol="0">
            <a:spAutoFit/>
          </a:bodyPr>
          <a:lstStyle/>
          <a:p>
            <a:pPr defTabSz="1096752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5" name="Oval 4"/>
          <p:cNvSpPr/>
          <p:nvPr/>
        </p:nvSpPr>
        <p:spPr>
          <a:xfrm>
            <a:off x="5616078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4" tIns="54840" rIns="109674" bIns="54840" rtlCol="0" anchor="ctr"/>
          <a:lstStyle/>
          <a:p>
            <a:pPr algn="ctr" defTabSz="1096752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3877" y="3841123"/>
            <a:ext cx="10421858" cy="2063490"/>
          </a:xfrm>
          <a:prstGeom prst="roundRect">
            <a:avLst/>
          </a:prstGeom>
          <a:solidFill>
            <a:srgbClr val="900000"/>
          </a:solidFill>
          <a:ln w="38100">
            <a:solidFill>
              <a:schemeClr val="bg1"/>
            </a:solidFill>
          </a:ln>
        </p:spPr>
        <p:txBody>
          <a:bodyPr wrap="none" lIns="109674" tIns="54840" rIns="109674" bIns="54840" rtlCol="0">
            <a:spAutoFit/>
          </a:bodyPr>
          <a:lstStyle/>
          <a:p>
            <a:pPr algn="ctr" defTabSz="1096752"/>
            <a:r>
              <a:rPr lang="en-US" sz="3800" b="1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Recommendation:</a:t>
            </a:r>
          </a:p>
          <a:p>
            <a:pPr algn="ctr" defTabSz="1096752"/>
            <a:r>
              <a:rPr lang="en-US" sz="3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Further exposure to online options</a:t>
            </a:r>
          </a:p>
          <a:p>
            <a:pPr algn="ctr" defTabSz="1096752"/>
            <a:r>
              <a:rPr lang="en-US" sz="3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Analyze </a:t>
            </a:r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this data throughout </a:t>
            </a:r>
            <a:r>
              <a:rPr lang="en-US" sz="3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summer </a:t>
            </a:r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season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1" y="6894261"/>
            <a:ext cx="859046" cy="449354"/>
          </a:xfrm>
          <a:prstGeom prst="rect">
            <a:avLst/>
          </a:prstGeom>
          <a:noFill/>
        </p:spPr>
        <p:txBody>
          <a:bodyPr wrap="square" lIns="109674" tIns="54840" rIns="109674" bIns="54840" rtlCol="0">
            <a:spAutoFit/>
          </a:bodyPr>
          <a:lstStyle/>
          <a:p>
            <a:pPr defTabSz="1096752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NHA</a:t>
            </a:r>
          </a:p>
        </p:txBody>
      </p:sp>
      <p:sp>
        <p:nvSpPr>
          <p:cNvPr id="21" name="Oval 20"/>
          <p:cNvSpPr/>
          <p:nvPr/>
        </p:nvSpPr>
        <p:spPr>
          <a:xfrm>
            <a:off x="8186957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4" tIns="54840" rIns="109674" bIns="54840" rtlCol="0" anchor="ctr"/>
          <a:lstStyle/>
          <a:p>
            <a:pPr algn="ctr" defTabSz="1096752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2774" y="6894261"/>
            <a:ext cx="990720" cy="449354"/>
          </a:xfrm>
          <a:prstGeom prst="rect">
            <a:avLst/>
          </a:prstGeom>
          <a:noFill/>
        </p:spPr>
        <p:txBody>
          <a:bodyPr wrap="none" lIns="109674" tIns="54840" rIns="109674" bIns="54840" rtlCol="0">
            <a:spAutoFit/>
          </a:bodyPr>
          <a:lstStyle/>
          <a:p>
            <a:pPr defTabSz="1096752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Survey</a:t>
            </a:r>
            <a:endParaRPr lang="en-US" sz="3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22645" y="6973618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4" tIns="54840" rIns="109674" bIns="54840" rtlCol="0" anchor="ctr"/>
          <a:lstStyle/>
          <a:p>
            <a:pPr algn="ctr" defTabSz="1096752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1" y="7240906"/>
            <a:ext cx="740844" cy="449354"/>
          </a:xfrm>
          <a:prstGeom prst="rect">
            <a:avLst/>
          </a:prstGeom>
        </p:spPr>
        <p:txBody>
          <a:bodyPr wrap="none" lIns="109674" tIns="54840" rIns="109674" bIns="54840">
            <a:spAutoFit/>
          </a:bodyPr>
          <a:lstStyle/>
          <a:p>
            <a:pPr defTabSz="1096752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sp>
        <p:nvSpPr>
          <p:cNvPr id="2" name="Rectangle 1"/>
          <p:cNvSpPr/>
          <p:nvPr/>
        </p:nvSpPr>
        <p:spPr>
          <a:xfrm>
            <a:off x="848399" y="3103246"/>
            <a:ext cx="13551001" cy="701730"/>
          </a:xfrm>
          <a:prstGeom prst="rect">
            <a:avLst/>
          </a:prstGeom>
        </p:spPr>
        <p:txBody>
          <a:bodyPr wrap="square" lIns="109674" tIns="54840" rIns="109674" bIns="54840">
            <a:spAutoFit/>
          </a:bodyPr>
          <a:lstStyle/>
          <a:p>
            <a:pPr defTabSz="1096752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available, would you use online ticketing for all NHA programs?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549963"/>
              </p:ext>
            </p:extLst>
          </p:nvPr>
        </p:nvGraphicFramePr>
        <p:xfrm>
          <a:off x="238642" y="1729378"/>
          <a:ext cx="6643024" cy="481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848396" y="987916"/>
            <a:ext cx="5053460" cy="701730"/>
          </a:xfrm>
          <a:prstGeom prst="rect">
            <a:avLst/>
          </a:prstGeom>
        </p:spPr>
        <p:txBody>
          <a:bodyPr wrap="none" lIns="109674" tIns="54840" rIns="109674" bIns="54840">
            <a:spAutoFit/>
          </a:bodyPr>
          <a:lstStyle/>
          <a:p>
            <a:pPr defTabSz="1096752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did you purchase?</a:t>
            </a:r>
            <a:endParaRPr lang="en-US" sz="3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2380" y="992476"/>
            <a:ext cx="4899341" cy="701730"/>
          </a:xfrm>
          <a:prstGeom prst="rect">
            <a:avLst/>
          </a:prstGeom>
        </p:spPr>
        <p:txBody>
          <a:bodyPr wrap="none" lIns="109674" tIns="54840" rIns="109674" bIns="54840">
            <a:spAutoFit/>
          </a:bodyPr>
          <a:lstStyle/>
          <a:p>
            <a:pPr defTabSz="1096752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Would you use online?</a:t>
            </a:r>
            <a:endParaRPr lang="en-US" sz="2200" dirty="0">
              <a:solidFill>
                <a:prstClr val="black"/>
              </a:solidFill>
            </a:endParaRP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919901"/>
              </p:ext>
            </p:extLst>
          </p:nvPr>
        </p:nvGraphicFramePr>
        <p:xfrm>
          <a:off x="7864980" y="1690054"/>
          <a:ext cx="6635479" cy="494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2146" y="3804976"/>
            <a:ext cx="11209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Should we expand our online ticketing?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53 0.0669 C -0.06498 0.08102 -0.07161 0.10208 -0.07161 0.12407 C -0.07161 0.14907 -0.06498 0.16898 -0.053 0.1831 L 5E-6 0.2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3889 L 0.04336 -0.09444 C 0.05403 -0.10602 0.06028 -0.12361 0.06028 -0.14166 C 0.06028 -0.1625 0.05403 -0.17893 0.04336 -0.19051 L -0.00443 -0.24583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117 -0.1780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891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38607 -0.26088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4" grpId="0" build="allAtOnce"/>
      <p:bldP spid="4" grpId="1" uiExpand="1" build="p"/>
      <p:bldP spid="11" grpId="0" build="p"/>
      <p:bldP spid="11" grpId="1" build="allAtOnce"/>
      <p:bldP spid="11" grpId="2" build="allAtOnce"/>
      <p:bldP spid="5" grpId="0" animBg="1"/>
      <p:bldP spid="5" grpId="1" uiExpand="1" animBg="1"/>
      <p:bldP spid="16" grpId="0" animBg="1"/>
      <p:bldP spid="20" grpId="0" uiExpand="1"/>
      <p:bldP spid="20" grpId="1"/>
      <p:bldP spid="21" grpId="0" animBg="1"/>
      <p:bldP spid="21" grpId="1" animBg="1"/>
      <p:bldP spid="14" grpId="0"/>
      <p:bldP spid="14" grpId="1"/>
      <p:bldP spid="22" grpId="0" animBg="1"/>
      <p:bldP spid="15" grpId="0"/>
      <p:bldP spid="2" grpId="0"/>
      <p:bldP spid="2" grpId="1"/>
      <p:bldP spid="2" grpId="2"/>
      <p:bldGraphic spid="19" grpId="0">
        <p:bldAsOne/>
      </p:bldGraphic>
      <p:bldGraphic spid="19" grpId="1">
        <p:bldAsOne/>
      </p:bldGraphic>
      <p:bldP spid="9" grpId="0"/>
      <p:bldP spid="9" grpId="1"/>
      <p:bldP spid="13" grpId="0"/>
      <p:bldP spid="13" grpId="1"/>
      <p:bldGraphic spid="25" grpId="0">
        <p:bldAsOne/>
      </p:bldGraphic>
      <p:bldGraphic spid="25" grpId="1">
        <p:bldAsOne/>
      </p:bldGraphic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3242478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300189" y="7531774"/>
            <a:ext cx="8033198" cy="1963138"/>
            <a:chOff x="1076440" y="1295187"/>
            <a:chExt cx="8033198" cy="1963138"/>
          </a:xfrm>
        </p:grpSpPr>
        <p:sp>
          <p:nvSpPr>
            <p:cNvPr id="41" name="Oval 40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3623398" y="6966521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5611276" y="6648851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Oval 38"/>
          <p:cNvSpPr/>
          <p:nvPr/>
        </p:nvSpPr>
        <p:spPr>
          <a:xfrm>
            <a:off x="8186921" y="6644499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Oval 39"/>
          <p:cNvSpPr/>
          <p:nvPr/>
        </p:nvSpPr>
        <p:spPr>
          <a:xfrm>
            <a:off x="10033811" y="6995252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4"/>
          <p:cNvSpPr/>
          <p:nvPr/>
        </p:nvSpPr>
        <p:spPr>
          <a:xfrm>
            <a:off x="4663441" y="9577573"/>
            <a:ext cx="5680330" cy="1350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899" tIns="0" rIns="60899" bIns="0" numCol="1" spcCol="1526" anchor="t" anchorCtr="0">
            <a:noAutofit/>
          </a:bodyPr>
          <a:lstStyle/>
          <a:p>
            <a:pPr algn="ctr" defTabSz="21313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pricing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32330" y="7420508"/>
            <a:ext cx="4171521" cy="849370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defTabSz="1096114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online ticketing</a:t>
            </a:r>
            <a:endParaRPr lang="en-US" sz="32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5" name="Oval 4"/>
          <p:cNvSpPr/>
          <p:nvPr/>
        </p:nvSpPr>
        <p:spPr>
          <a:xfrm>
            <a:off x="5616083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NHA</a:t>
            </a:r>
          </a:p>
        </p:txBody>
      </p:sp>
      <p:sp>
        <p:nvSpPr>
          <p:cNvPr id="21" name="Oval 20"/>
          <p:cNvSpPr/>
          <p:nvPr/>
        </p:nvSpPr>
        <p:spPr>
          <a:xfrm>
            <a:off x="8186957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Survey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8262" y="1645920"/>
            <a:ext cx="13167360" cy="886159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egoe UI Light" panose="020B0502040204020203" pitchFamily="34" charset="0"/>
              </a:rPr>
              <a:t>How much should we charge for our services?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8374" y="2492061"/>
            <a:ext cx="3535680" cy="1661756"/>
          </a:xfrm>
          <a:prstGeom prst="rect">
            <a:avLst/>
          </a:prstGeom>
          <a:solidFill>
            <a:srgbClr val="953735"/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45906" tIns="72952" rIns="145906" bIns="72952" rtlCol="0" anchor="t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Programs</a:t>
            </a:r>
            <a:r>
              <a:rPr lang="en-US" sz="4300" b="1" dirty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and 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Events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4364" y="2532079"/>
            <a:ext cx="3535680" cy="1664208"/>
          </a:xfrm>
          <a:prstGeom prst="rect">
            <a:avLst/>
          </a:prstGeom>
          <a:solidFill>
            <a:srgbClr val="953735"/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45906" tIns="72952" rIns="145906" bIns="72952" rtlCol="0" anchor="ctr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Museum Admission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1770" y="2658144"/>
            <a:ext cx="1036321" cy="1329595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r>
              <a:rPr lang="en-US" sz="7700" b="1" dirty="0">
                <a:solidFill>
                  <a:schemeClr val="bg1"/>
                </a:solidFill>
                <a:latin typeface="Segoe UI Light" panose="020B0502040204020203" pitchFamily="34" charset="0"/>
              </a:rPr>
              <a:t>+</a:t>
            </a:r>
            <a:endParaRPr lang="en-US" sz="6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1120" y="2673477"/>
            <a:ext cx="1482408" cy="14628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145906" tIns="72952" rIns="145906" bIns="72952" rtlCol="0" anchor="b">
            <a:spAutoFit/>
          </a:bodyPr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Segoe UI Light" panose="020B0502040204020203" pitchFamily="34" charset="0"/>
              </a:rPr>
              <a:t>1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8970" y="2852740"/>
            <a:ext cx="10747247" cy="1126225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Direct Approach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2449" y="4396005"/>
            <a:ext cx="11033760" cy="1625060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The price of admission was:</a:t>
            </a:r>
          </a:p>
          <a:p>
            <a:pPr algn="ctr"/>
            <a:r>
              <a:rPr lang="en-US" sz="4400" dirty="0">
                <a:solidFill>
                  <a:srgbClr val="F5E4E3"/>
                </a:solidFill>
                <a:latin typeface="Segoe UI Light" panose="020B0502040204020203" pitchFamily="34" charset="0"/>
              </a:rPr>
              <a:t>Much too low  - - - - -  Much too high</a:t>
            </a:r>
            <a:endParaRPr lang="en-US" dirty="0">
              <a:solidFill>
                <a:srgbClr val="F5E4E3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2008" y="2675254"/>
            <a:ext cx="1485002" cy="14628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145906" tIns="72952" rIns="145906" bIns="72952" rtlCol="0" anchor="b">
            <a:spAutoFit/>
          </a:bodyPr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Segoe UI Light" panose="020B0502040204020203" pitchFamily="34" charset="0"/>
              </a:rPr>
              <a:t>2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00948" y="2846268"/>
            <a:ext cx="10747247" cy="1132618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Indirect Approach 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1414" y="4388836"/>
            <a:ext cx="11929241" cy="2068259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Rate </a:t>
            </a: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the 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value of the price of admission compared to your museum experience.</a:t>
            </a:r>
          </a:p>
          <a:p>
            <a:pPr algn="ctr"/>
            <a:r>
              <a:rPr lang="en-US" sz="3500" dirty="0">
                <a:solidFill>
                  <a:srgbClr val="F5E4E3"/>
                </a:solidFill>
                <a:latin typeface="Segoe UI Light" panose="020B0502040204020203" pitchFamily="34" charset="0"/>
              </a:rPr>
              <a:t>Poor Value  - - - - - Great Value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42008" y="2675254"/>
            <a:ext cx="1485002" cy="14628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145906" tIns="72952" rIns="145906" bIns="72952" rtlCol="0" anchor="b">
            <a:spAutoFit/>
          </a:bodyPr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Segoe UI Light" panose="020B0502040204020203" pitchFamily="34" charset="0"/>
              </a:rPr>
              <a:t>3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40266" y="2846348"/>
            <a:ext cx="10747247" cy="1126225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Semi-Direct Approach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6968" y="4426522"/>
            <a:ext cx="11929241" cy="2031088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Rate the following: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</a:rPr>
              <a:t>The price of admission was reasonable.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Segoe UI Light" panose="020B0502040204020203" pitchFamily="34" charset="0"/>
              </a:rPr>
              <a:t>Strongly Disagree - - - - - Strongly Agree</a:t>
            </a:r>
          </a:p>
        </p:txBody>
      </p:sp>
    </p:spTree>
    <p:extLst>
      <p:ext uri="{BB962C8B-B14F-4D97-AF65-F5344CB8AC3E}">
        <p14:creationId xmlns:p14="http://schemas.microsoft.com/office/powerpoint/2010/main" val="32791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8.02469E-7 L -0.05295 0.06694 C -0.065 0.08102 -0.07162 0.10204 -0.07162 0.12403 C -0.07162 0.14911 -0.065 0.16898 -0.05295 0.18306 L 9.72222E-7 0.2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3889 L 0.04336 -0.09444 C 0.05403 -0.10602 0.06028 -0.12361 0.06028 -0.14166 C 0.06028 -0.1625 0.05403 -0.17893 0.04336 -0.19051 L -0.00443 -0.24583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0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 animBg="1"/>
      <p:bldP spid="20" grpId="0"/>
      <p:bldP spid="20" grpId="1"/>
      <p:bldP spid="21" grpId="0" animBg="1"/>
      <p:bldP spid="14" grpId="0"/>
      <p:bldP spid="17" grpId="0"/>
      <p:bldP spid="17" grpId="1"/>
      <p:bldP spid="19" grpId="3" animBg="1"/>
      <p:bldP spid="19" grpId="4" animBg="1"/>
      <p:bldP spid="25" grpId="3" animBg="1"/>
      <p:bldP spid="25" grpId="4" animBg="1"/>
      <p:bldP spid="27" grpId="3"/>
      <p:bldP spid="27" grpId="4"/>
      <p:bldP spid="29" grpId="0" animBg="1"/>
      <p:bldP spid="29" grpId="1" animBg="1"/>
      <p:bldP spid="30" grpId="0"/>
      <p:bldP spid="30" grpId="1"/>
      <p:bldP spid="31" grpId="0"/>
      <p:bldP spid="31" grpId="1"/>
      <p:bldP spid="32" grpId="0" animBg="1"/>
      <p:bldP spid="32" grpId="1" animBg="1"/>
      <p:bldP spid="33" grpId="0"/>
      <p:bldP spid="33" grpId="1"/>
      <p:bldP spid="35" grpId="0"/>
      <p:bldP spid="35" grpId="1"/>
      <p:bldP spid="36" grpId="0" animBg="1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70565167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300189" y="7515832"/>
            <a:ext cx="8033198" cy="1963138"/>
            <a:chOff x="1076440" y="1295187"/>
            <a:chExt cx="8033198" cy="1963138"/>
          </a:xfrm>
        </p:grpSpPr>
        <p:sp>
          <p:nvSpPr>
            <p:cNvPr id="42" name="Oval 41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33" name="Oval 32"/>
          <p:cNvSpPr/>
          <p:nvPr/>
        </p:nvSpPr>
        <p:spPr>
          <a:xfrm>
            <a:off x="3623398" y="6950579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5611276" y="6632909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Oval 35"/>
          <p:cNvSpPr/>
          <p:nvPr/>
        </p:nvSpPr>
        <p:spPr>
          <a:xfrm>
            <a:off x="8186921" y="6628557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/>
          <p:cNvSpPr/>
          <p:nvPr/>
        </p:nvSpPr>
        <p:spPr>
          <a:xfrm>
            <a:off x="10033811" y="6979310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NHA</a:t>
            </a:r>
          </a:p>
        </p:txBody>
      </p:sp>
      <p:sp>
        <p:nvSpPr>
          <p:cNvPr id="21" name="Oval 20"/>
          <p:cNvSpPr/>
          <p:nvPr/>
        </p:nvSpPr>
        <p:spPr>
          <a:xfrm>
            <a:off x="8186957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Survey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1924080"/>
            <a:ext cx="6610416" cy="894589"/>
            <a:chOff x="696772" y="1603333"/>
            <a:chExt cx="5495052" cy="745491"/>
          </a:xfrm>
        </p:grpSpPr>
        <p:sp>
          <p:nvSpPr>
            <p:cNvPr id="13" name="TextBox 12"/>
            <p:cNvSpPr txBox="1"/>
            <p:nvPr/>
          </p:nvSpPr>
          <p:spPr>
            <a:xfrm>
              <a:off x="696772" y="1772000"/>
              <a:ext cx="603012" cy="576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lIns="121725" tIns="60862" rIns="121725" bIns="60862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1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9073" y="1603333"/>
              <a:ext cx="4662751" cy="589740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Direct Approach</a:t>
              </a:r>
              <a:endParaRPr lang="en-US" sz="24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8200" y="3218210"/>
            <a:ext cx="6680287" cy="881449"/>
            <a:chOff x="696772" y="2681775"/>
            <a:chExt cx="5553134" cy="734541"/>
          </a:xfrm>
        </p:grpSpPr>
        <p:sp>
          <p:nvSpPr>
            <p:cNvPr id="26" name="TextBox 25"/>
            <p:cNvSpPr txBox="1"/>
            <p:nvPr/>
          </p:nvSpPr>
          <p:spPr>
            <a:xfrm>
              <a:off x="696772" y="2839492"/>
              <a:ext cx="603012" cy="576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lIns="121725" tIns="60862" rIns="121725" bIns="60862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2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7155" y="2681775"/>
              <a:ext cx="4662751" cy="589740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Indirect Approach</a:t>
              </a:r>
              <a:endParaRPr lang="en-US" sz="24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8260" y="4557455"/>
            <a:ext cx="7618751" cy="877824"/>
            <a:chOff x="696772" y="3797879"/>
            <a:chExt cx="6333252" cy="731520"/>
          </a:xfrm>
        </p:grpSpPr>
        <p:sp>
          <p:nvSpPr>
            <p:cNvPr id="28" name="TextBox 27"/>
            <p:cNvSpPr txBox="1"/>
            <p:nvPr/>
          </p:nvSpPr>
          <p:spPr>
            <a:xfrm>
              <a:off x="696772" y="3952575"/>
              <a:ext cx="603012" cy="576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lIns="121725" tIns="60862" rIns="121725" bIns="60862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3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3624" y="3797879"/>
              <a:ext cx="5486400" cy="589740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Semi-Direct Approach</a:t>
              </a:r>
              <a:endParaRPr lang="en-US" sz="24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75302" y="4483999"/>
            <a:ext cx="4400005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Segoe UI Light" panose="020B0502040204020203" pitchFamily="34" charset="0"/>
              </a:rPr>
              <a:t>Museum Survey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90282" y="1924458"/>
            <a:ext cx="4400005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Segoe UI Light" panose="020B0502040204020203" pitchFamily="34" charset="0"/>
              </a:rPr>
              <a:t>Programs Survey</a:t>
            </a:r>
          </a:p>
        </p:txBody>
      </p:sp>
      <p:pic>
        <p:nvPicPr>
          <p:cNvPr id="3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6" b="100000" l="9894" r="89753">
                        <a14:foregroundMark x1="72438" y1="5635" x2="72438" y2="5635"/>
                        <a14:foregroundMark x1="72792" y1="7450" x2="72792" y2="7450"/>
                        <a14:foregroundMark x1="71731" y1="10315" x2="71731" y2="10315"/>
                        <a14:foregroundMark x1="76678" y1="85387" x2="76678" y2="85387"/>
                        <a14:foregroundMark x1="72438" y1="83286" x2="72438" y2="83286"/>
                        <a14:foregroundMark x1="74205" y1="67717" x2="74205" y2="67717"/>
                        <a14:foregroundMark x1="71731" y1="13276" x2="71731" y2="13276"/>
                        <a14:foregroundMark x1="72438" y1="14422" x2="71731" y2="41738"/>
                        <a14:foregroundMark x1="71731" y1="42216" x2="71731" y2="51767"/>
                        <a14:foregroundMark x1="71378" y1="65043" x2="68905" y2="71824"/>
                        <a14:foregroundMark x1="73852" y1="74021" x2="69258" y2="98567"/>
                        <a14:foregroundMark x1="33922" y1="97899" x2="31802" y2="72779"/>
                        <a14:foregroundMark x1="31802" y1="70774" x2="32509" y2="17287"/>
                        <a14:foregroundMark x1="32509" y1="15664" x2="31802" y2="4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80"/>
          <a:stretch/>
        </p:blipFill>
        <p:spPr>
          <a:xfrm rot="5400000">
            <a:off x="7287573" y="4083545"/>
            <a:ext cx="513002" cy="1825753"/>
          </a:xfrm>
        </p:spPr>
      </p:pic>
      <p:pic>
        <p:nvPicPr>
          <p:cNvPr id="37" name="Content Placeholder 5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6" b="100000" l="9894" r="89753">
                        <a14:foregroundMark x1="72438" y1="5635" x2="72438" y2="5635"/>
                        <a14:foregroundMark x1="72792" y1="7450" x2="72792" y2="7450"/>
                        <a14:foregroundMark x1="71731" y1="10315" x2="71731" y2="10315"/>
                        <a14:foregroundMark x1="76678" y1="85387" x2="76678" y2="85387"/>
                        <a14:foregroundMark x1="72438" y1="83286" x2="72438" y2="83286"/>
                        <a14:foregroundMark x1="74205" y1="67717" x2="74205" y2="67717"/>
                        <a14:foregroundMark x1="71731" y1="13276" x2="71731" y2="13276"/>
                        <a14:foregroundMark x1="72438" y1="14422" x2="71731" y2="41738"/>
                        <a14:foregroundMark x1="71731" y1="42216" x2="71731" y2="51767"/>
                        <a14:foregroundMark x1="71378" y1="65043" x2="68905" y2="71824"/>
                        <a14:foregroundMark x1="73852" y1="74021" x2="69258" y2="98567"/>
                        <a14:foregroundMark x1="33922" y1="97899" x2="31802" y2="72779"/>
                        <a14:foregroundMark x1="31802" y1="70774" x2="32509" y2="17287"/>
                        <a14:foregroundMark x1="32509" y1="15664" x2="31802" y2="4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9" r="50414"/>
          <a:stretch/>
        </p:blipFill>
        <p:spPr>
          <a:xfrm rot="5400000">
            <a:off x="6542380" y="1382638"/>
            <a:ext cx="541974" cy="174633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66617" y="2885735"/>
            <a:ext cx="8127905" cy="1163392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Rate the  value of the price of admission compared to your museum experience.</a:t>
            </a:r>
          </a:p>
          <a:p>
            <a:pPr algn="ctr"/>
            <a:r>
              <a:rPr lang="en-US" sz="2200" dirty="0">
                <a:solidFill>
                  <a:srgbClr val="F5E4E3"/>
                </a:solidFill>
                <a:latin typeface="Segoe UI Light" panose="020B0502040204020203" pitchFamily="34" charset="0"/>
              </a:rPr>
              <a:t>Poor Value  - - - - - Great Value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8250" y="5235400"/>
            <a:ext cx="7211562" cy="1144691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Rate the following: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The price of admission was reasonable.</a:t>
            </a:r>
          </a:p>
          <a:p>
            <a:pPr algn="ctr"/>
            <a:r>
              <a:rPr lang="en-US" sz="1900" dirty="0">
                <a:solidFill>
                  <a:schemeClr val="bg1"/>
                </a:solidFill>
                <a:latin typeface="Segoe UI Light" panose="020B0502040204020203" pitchFamily="34" charset="0"/>
              </a:rPr>
              <a:t>Strongly Disagree - - - - - Strongly Agree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3661" y="2889527"/>
            <a:ext cx="8127905" cy="1163392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How do you feel about the value of the programs you have attended … in relation to their admission prices?</a:t>
            </a:r>
          </a:p>
          <a:p>
            <a:pPr algn="ctr"/>
            <a:r>
              <a:rPr lang="en-US" sz="2200" dirty="0">
                <a:solidFill>
                  <a:srgbClr val="F5E4E3"/>
                </a:solidFill>
                <a:latin typeface="Segoe UI Light" panose="020B0502040204020203" pitchFamily="34" charset="0"/>
              </a:rPr>
              <a:t>Poor Value  - - - - - Great Value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72153" y="7343791"/>
            <a:ext cx="3352930" cy="849463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val="42175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373E-6 -3.3025E-6 L 0.00052 -0.1554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75656E-6 0.00371 L 0.03435 -0.00787 C 0.0414 -0.01018 0.05224 -0.01111 0.06347 -0.01111 C 0.07627 -0.01111 0.08672 -0.01018 0.09377 -0.00787 L 0.12851 0.00371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5" y="-7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16664E-6 4.07407E-6 L 0.02259 -0.02338 C 0.02716 -0.02801 0.03448 -0.0294 0.04179 -0.0294 C 0.05041 -0.0294 0.05707 -0.02801 0.06177 -0.02338 L 0.08476 4.07407E-6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806E-6 3.58025E-6 L -0.01281 -0.448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" y="-22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0" grpId="0" animBg="1"/>
      <p:bldP spid="30" grpId="1" animBg="1"/>
      <p:bldP spid="39" grpId="0"/>
      <p:bldP spid="39" grpId="1"/>
      <p:bldP spid="40" grpId="0"/>
      <p:bldP spid="40" grpId="1"/>
      <p:bldP spid="41" grpId="0"/>
      <p:bldP spid="41" grpId="1"/>
      <p:bldP spid="4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8982214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300189" y="7528449"/>
            <a:ext cx="8033198" cy="1963138"/>
            <a:chOff x="1076440" y="1295187"/>
            <a:chExt cx="8033198" cy="1963138"/>
          </a:xfrm>
        </p:grpSpPr>
        <p:sp>
          <p:nvSpPr>
            <p:cNvPr id="31" name="Oval 30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27" name="Oval 26"/>
          <p:cNvSpPr/>
          <p:nvPr/>
        </p:nvSpPr>
        <p:spPr>
          <a:xfrm>
            <a:off x="3623398" y="6963196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5611276" y="6645526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8186921" y="664117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10033811" y="6991927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NHA</a:t>
            </a:r>
          </a:p>
        </p:txBody>
      </p:sp>
      <p:sp>
        <p:nvSpPr>
          <p:cNvPr id="21" name="Oval 20"/>
          <p:cNvSpPr/>
          <p:nvPr/>
        </p:nvSpPr>
        <p:spPr>
          <a:xfrm>
            <a:off x="8186957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Survey</a:t>
            </a:r>
            <a:endParaRPr lang="en-US" sz="3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6581" y="1981200"/>
            <a:ext cx="10311304" cy="1748167"/>
          </a:xfrm>
          <a:prstGeom prst="rect">
            <a:avLst/>
          </a:prstGeom>
          <a:noFill/>
        </p:spPr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>
                    <a:lumMod val="85000"/>
                  </a:prstClr>
                </a:solidFill>
                <a:latin typeface="Segoe UI Light" panose="020B0502040204020203" pitchFamily="34" charset="0"/>
              </a:rPr>
              <a:t>Rate the following: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  <a:latin typeface="Segoe UI Light" panose="020B0502040204020203" pitchFamily="34" charset="0"/>
              </a:rPr>
              <a:t>The price of admission was reasonable.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Segoe UI Light" panose="020B0502040204020203" pitchFamily="34" charset="0"/>
              </a:rPr>
              <a:t>Strongly Disagree - - - - - Strongly Agree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91472" y="749808"/>
            <a:ext cx="4498848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>
                <a:solidFill>
                  <a:prstClr val="white"/>
                </a:solidFill>
                <a:latin typeface="Segoe UI Light" panose="020B0502040204020203" pitchFamily="34" charset="0"/>
              </a:rPr>
              <a:t>Museum Survey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05406" y="1846794"/>
            <a:ext cx="6990970" cy="1015663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>
                    <a:lumMod val="85000"/>
                  </a:prstClr>
                </a:solidFill>
                <a:latin typeface="Segoe UI Light" panose="020B0502040204020203" pitchFamily="34" charset="0"/>
              </a:rPr>
              <a:t>NHA Member?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723604"/>
            <a:ext cx="1005840" cy="100584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No</a:t>
            </a:r>
            <a:endParaRPr lang="en-US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6111" y="2723604"/>
            <a:ext cx="1005840" cy="100584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Yes</a:t>
            </a:r>
            <a:endParaRPr lang="en-US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2350" y="2652416"/>
            <a:ext cx="3124200" cy="1323173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Question Routing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581596" y="1960550"/>
            <a:ext cx="2209800" cy="2209800"/>
            <a:chOff x="11581596" y="1960550"/>
            <a:chExt cx="2209800" cy="2209800"/>
          </a:xfrm>
        </p:grpSpPr>
        <p:sp>
          <p:nvSpPr>
            <p:cNvPr id="6" name="TextBox 5"/>
            <p:cNvSpPr txBox="1"/>
            <p:nvPr/>
          </p:nvSpPr>
          <p:spPr>
            <a:xfrm>
              <a:off x="12257871" y="2373675"/>
              <a:ext cx="85725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C00000">
                      <a:lumMod val="40000"/>
                      <a:lumOff val="60000"/>
                    </a:srgbClr>
                  </a:solidFill>
                  <a:latin typeface="Calibri Light" panose="020F0302020204030204"/>
                </a:rPr>
                <a:t>$</a:t>
              </a:r>
              <a:endParaRPr lang="en-US" sz="9600" b="1" dirty="0">
                <a:solidFill>
                  <a:srgbClr val="C00000">
                    <a:lumMod val="40000"/>
                    <a:lumOff val="6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9" name="&quot;No&quot; Symbol 8"/>
            <p:cNvSpPr/>
            <p:nvPr/>
          </p:nvSpPr>
          <p:spPr>
            <a:xfrm>
              <a:off x="11581596" y="1960550"/>
              <a:ext cx="2209800" cy="2209800"/>
            </a:xfrm>
            <a:prstGeom prst="noSmoking">
              <a:avLst>
                <a:gd name="adj" fmla="val 4087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772153" y="7343791"/>
            <a:ext cx="3352930" cy="849463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val="291376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8056E-7 3.58025E-6 L 0.00054 0.2087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0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5 -6.17284E-7 L 0.04275 0.02045 C 0.04926 0.0245 0.05664 0.03376 0.06358 0.0461 C 0.07129 0.06019 0.07595 0.07311 0.07812 0.0843 L 0.08952 0.13754 " pathEditMode="relative" rAng="2733054" ptsTypes="FffFF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67249" decel="3275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6944E-6 2.59259E-6 C 0.01399 0.00038 0.02441 0.00212 0.03797 0.00328 C 0.05903 0.00849 0.08246 0.00636 0.10373 0.00733 C 0.11067 0.01119 0.1174 0.0135 0.12543 0.01466 C 0.13194 0.01832 0.14735 0.0189 0.14735 0.01909 C 0.15788 0.02276 0.1684 0.02797 0.17882 0.03028 C 0.18294 0.03125 0.19184 0.03356 0.19184 0.03376 C 0.1952 0.0353 0.19943 0.03607 0.20323 0.03742 C 0.2079 0.04224 0.21267 0.04745 0.21799 0.05054 C 0.2207 0.05401 0.22352 0.0571 0.2271 0.05903 C 0.22851 0.06018 0.23133 0.06018 0.23296 0.06192 C 0.2347 0.06385 0.23654 0.06693 0.2386 0.06906 C 0.24045 0.0706 0.24251 0.07118 0.24457 0.0733 C 0.24772 0.08005 0.25423 0.08217 0.25814 0.08931 C 0.26204 0.09568 0.26519 0.10281 0.26909 0.11034 C 0.27072 0.11477 0.27148 0.11998 0.27387 0.12461 C 0.27528 0.13194 0.2743 0.12751 0.27843 0.13754 C 0.28027 0.14101 0.2819 0.15104 0.28233 0.15586 C 0.2819 0.18036 0.28939 0.23746 0.26649 0.25656 C 0.2641 0.26832 0.25781 0.27816 0.25217 0.28665 C 0.24978 0.28954 0.24826 0.29379 0.24587 0.29649 C 0.24067 0.30382 0.2334 0.30652 0.2271 0.31211 C 0.21028 0.326 0.19911 0.32986 0.18034 0.33237 C 0.17437 0.33738 0.16699 0.33738 0.16026 0.33892 C 0.15169 0.34568 0.15853 0.34143 0.14073 0.34355 C 0.12359 0.34568 0.10959 0.34857 0.0919 0.34953 C 0.08485 0.35088 0.07823 0.35262 0.07129 0.35359 C 0.03776 0.35224 0.00933 0.35127 -0.0255 0.35224 C -0.03462 0.35455 -0.04373 0.35416 -0.05285 0.35667 C -0.05914 0.35976 -0.0625 0.35976 -0.07032 0.36092 C -0.07444 0.36477 -0.07802 0.36825 -0.08225 0.3723 C -0.08323 0.37326 -0.08431 0.37403 -0.0854 0.375 C -0.08594 0.37577 -0.088 0.3777 -0.088 0.37789 C -0.08952 0.38136 -0.09006 0.38368 -0.09006 0.38831 " pathEditMode="relative" rAng="0" ptsTypes="fffffffffffffffffffffffffffffffffA">
                                      <p:cBhvr>
                                        <p:cTn id="49" dur="2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9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00"/>
                            </p:stCondLst>
                            <p:childTnLst>
                              <p:par>
                                <p:cTn id="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" grpId="0"/>
      <p:bldP spid="4" grpId="0" animBg="1"/>
      <p:bldP spid="4" grpId="1" animBg="1"/>
      <p:bldP spid="4" grpId="2" animBg="1"/>
      <p:bldP spid="22" grpId="0" animBg="1"/>
      <p:bldP spid="22" grpId="1" animBg="1"/>
      <p:bldP spid="22" grpId="2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/>
          <p:nvPr/>
        </p:nvSpPr>
        <p:spPr>
          <a:xfrm>
            <a:off x="4663441" y="9577573"/>
            <a:ext cx="5680330" cy="1350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899" tIns="0" rIns="60899" bIns="0" numCol="1" spcCol="1526" anchor="t" anchorCtr="0">
            <a:noAutofit/>
          </a:bodyPr>
          <a:lstStyle/>
          <a:p>
            <a:pPr algn="ctr" defTabSz="21313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solidFill>
                  <a:prstClr val="white"/>
                </a:solidFill>
              </a:rPr>
              <a:t>pricing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91472" y="749808"/>
            <a:ext cx="4498848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>
                <a:solidFill>
                  <a:prstClr val="white"/>
                </a:solidFill>
                <a:latin typeface="Segoe UI Light" panose="020B0502040204020203" pitchFamily="34" charset="0"/>
              </a:rPr>
              <a:t>Programs Survey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28561" y="1520521"/>
            <a:ext cx="8350090" cy="5720387"/>
            <a:chOff x="3484584" y="2189507"/>
            <a:chExt cx="7608344" cy="4375873"/>
          </a:xfrm>
        </p:grpSpPr>
        <p:graphicFrame>
          <p:nvGraphicFramePr>
            <p:cNvPr id="33" name="Chart 3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7949868"/>
                </p:ext>
              </p:extLst>
            </p:nvPr>
          </p:nvGraphicFramePr>
          <p:xfrm>
            <a:off x="3484584" y="2999220"/>
            <a:ext cx="7608344" cy="3566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203508" y="2189507"/>
              <a:ext cx="5954908" cy="829011"/>
            </a:xfrm>
            <a:prstGeom prst="rect">
              <a:avLst/>
            </a:prstGeom>
            <a:noFill/>
          </p:spPr>
          <p:txBody>
            <a:bodyPr wrap="square" lIns="109902" tIns="54951" rIns="109902" bIns="54951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Segoe UI Light" panose="020B0502040204020203" pitchFamily="34" charset="0"/>
                </a:rPr>
                <a:t>Satisfaction with Program Pricing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Segoe UI Light" panose="020B0502040204020203" pitchFamily="34" charset="0"/>
                </a:rPr>
                <a:t>Vs. Age Group</a:t>
              </a:r>
              <a:endParaRPr lang="en-US" b="1" dirty="0">
                <a:solidFill>
                  <a:prstClr val="white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58805" y="1556798"/>
            <a:ext cx="8889751" cy="5711745"/>
            <a:chOff x="3341404" y="2112430"/>
            <a:chExt cx="7459717" cy="4191316"/>
          </a:xfrm>
        </p:grpSpPr>
        <p:graphicFrame>
          <p:nvGraphicFramePr>
            <p:cNvPr id="36" name="Chart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7559353"/>
                </p:ext>
              </p:extLst>
            </p:nvPr>
          </p:nvGraphicFramePr>
          <p:xfrm>
            <a:off x="3341404" y="2774828"/>
            <a:ext cx="7459717" cy="3528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4534264" y="2112430"/>
              <a:ext cx="5648263" cy="1049587"/>
            </a:xfrm>
            <a:prstGeom prst="rect">
              <a:avLst/>
            </a:prstGeom>
            <a:noFill/>
          </p:spPr>
          <p:txBody>
            <a:bodyPr wrap="square" lIns="109902" tIns="54951" rIns="109902" bIns="54951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Segoe UI Light" panose="020B0502040204020203" pitchFamily="34" charset="0"/>
                </a:rPr>
                <a:t>Overall Satisfaction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Segoe UI Light" panose="020B0502040204020203" pitchFamily="34" charset="0"/>
                </a:rPr>
                <a:t>Vs. Age Group</a:t>
              </a:r>
              <a:endParaRPr lang="en-US" b="1" dirty="0">
                <a:solidFill>
                  <a:prstClr val="white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6438" y="5698785"/>
            <a:ext cx="4720961" cy="461665"/>
            <a:chOff x="-67973" y="3386474"/>
            <a:chExt cx="3368161" cy="323831"/>
          </a:xfrm>
        </p:grpSpPr>
        <p:sp>
          <p:nvSpPr>
            <p:cNvPr id="13" name="TextBox 12"/>
            <p:cNvSpPr txBox="1"/>
            <p:nvPr/>
          </p:nvSpPr>
          <p:spPr>
            <a:xfrm>
              <a:off x="-67973" y="3386474"/>
              <a:ext cx="1685307" cy="323831"/>
            </a:xfrm>
            <a:prstGeom prst="rect">
              <a:avLst/>
            </a:prstGeom>
            <a:solidFill>
              <a:srgbClr val="953735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white"/>
                  </a:solidFill>
                  <a:latin typeface="Segoe UI Semibold" panose="020B0702040204020203" pitchFamily="34" charset="0"/>
                </a:rPr>
                <a:t>Poor Value</a:t>
              </a:r>
              <a:endParaRPr lang="en-US" sz="2400" b="1" dirty="0">
                <a:solidFill>
                  <a:prstClr val="white"/>
                </a:solidFill>
                <a:latin typeface="Segoe UI Semibold" panose="020B0702040204020203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>
              <a:off x="1617334" y="3548390"/>
              <a:ext cx="1682854" cy="5589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0208746" y="2604251"/>
            <a:ext cx="2939810" cy="1117728"/>
            <a:chOff x="-958610" y="2754984"/>
            <a:chExt cx="2939810" cy="1117728"/>
          </a:xfrm>
        </p:grpSpPr>
        <p:sp>
          <p:nvSpPr>
            <p:cNvPr id="16" name="TextBox 15"/>
            <p:cNvSpPr txBox="1"/>
            <p:nvPr/>
          </p:nvSpPr>
          <p:spPr>
            <a:xfrm>
              <a:off x="96457" y="2754984"/>
              <a:ext cx="1884743" cy="461665"/>
            </a:xfrm>
            <a:prstGeom prst="rect">
              <a:avLst/>
            </a:prstGeom>
            <a:solidFill>
              <a:srgbClr val="953735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white"/>
                  </a:solidFill>
                  <a:latin typeface="Segoe UI Semibold" panose="020B0702040204020203" pitchFamily="34" charset="0"/>
                </a:rPr>
                <a:t>Great Value</a:t>
              </a:r>
              <a:endParaRPr lang="en-US" sz="2400" b="1" dirty="0">
                <a:solidFill>
                  <a:prstClr val="white"/>
                </a:solidFill>
                <a:latin typeface="Segoe UI Semibold" panose="020B0702040204020203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-958610" y="3216649"/>
              <a:ext cx="1544413" cy="65606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2144230" y="2346954"/>
            <a:ext cx="2397334" cy="1578484"/>
            <a:chOff x="-958610" y="2965254"/>
            <a:chExt cx="2397334" cy="907458"/>
          </a:xfrm>
        </p:grpSpPr>
        <p:sp>
          <p:nvSpPr>
            <p:cNvPr id="20" name="TextBox 19"/>
            <p:cNvSpPr txBox="1"/>
            <p:nvPr/>
          </p:nvSpPr>
          <p:spPr>
            <a:xfrm>
              <a:off x="-691462" y="2965254"/>
              <a:ext cx="2130186" cy="265408"/>
            </a:xfrm>
            <a:prstGeom prst="rect">
              <a:avLst/>
            </a:prstGeom>
            <a:solidFill>
              <a:srgbClr val="953735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white"/>
                  </a:solidFill>
                  <a:latin typeface="Segoe UI Semibold" panose="020B0702040204020203" pitchFamily="34" charset="0"/>
                </a:rPr>
                <a:t>Very Satisfied</a:t>
              </a:r>
              <a:endParaRPr lang="en-US" sz="2400" b="1" dirty="0">
                <a:solidFill>
                  <a:prstClr val="white"/>
                </a:solidFill>
                <a:latin typeface="Segoe UI Semibold" panose="020B0702040204020203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-958610" y="3216649"/>
              <a:ext cx="1544413" cy="65606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472834" y="4442669"/>
            <a:ext cx="1884743" cy="978816"/>
            <a:chOff x="96457" y="2754984"/>
            <a:chExt cx="1884743" cy="978816"/>
          </a:xfrm>
        </p:grpSpPr>
        <p:sp>
          <p:nvSpPr>
            <p:cNvPr id="24" name="TextBox 23"/>
            <p:cNvSpPr txBox="1"/>
            <p:nvPr/>
          </p:nvSpPr>
          <p:spPr>
            <a:xfrm>
              <a:off x="96457" y="2754984"/>
              <a:ext cx="1884743" cy="46166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white"/>
                  </a:solidFill>
                  <a:latin typeface="Segoe UI Semibold" panose="020B0702040204020203" pitchFamily="34" charset="0"/>
                </a:rPr>
                <a:t>Dissatisfied</a:t>
              </a:r>
              <a:endParaRPr lang="en-US" sz="2400" b="1" dirty="0">
                <a:solidFill>
                  <a:prstClr val="white"/>
                </a:solidFill>
                <a:latin typeface="Segoe UI Semibold" panose="020B0702040204020203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219200" y="3216649"/>
              <a:ext cx="409720" cy="51715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918203" y="3089549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Implications: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Programs are geared more towards older age groups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18203" y="4932077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Older age groups have more disposable income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2298" y="4826509"/>
            <a:ext cx="5909777" cy="1736646"/>
          </a:xfrm>
          <a:prstGeom prst="roundRect">
            <a:avLst/>
          </a:prstGeom>
          <a:solidFill>
            <a:srgbClr val="900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Recommendation: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Increase focus on 26 to 35 year- old age group in future</a:t>
            </a:r>
            <a:endParaRPr lang="en-US" sz="3200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71964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Older age groups are more satisfied with Program Pricing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1604407"/>
            <a:ext cx="4863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Older age groups are more satisfied overall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3400" y="7315200"/>
            <a:ext cx="257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</a:rPr>
              <a:t>n</a:t>
            </a: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=59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722E-6 4.93827E-6 L -0.30881 0.0389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1" y="194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2 -0.04263 L -0.00217 -0.2056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81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436 L -0.00108 -0.21875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875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944E-6 -2.34568E-6 L 0.00283 -0.23804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1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uiExpand="1" build="allAtOnce"/>
      <p:bldP spid="26" grpId="0" build="p"/>
      <p:bldP spid="26" grpId="1" build="allAtOnce"/>
      <p:bldP spid="10" grpId="0" animBg="1"/>
      <p:bldP spid="11" grpId="0"/>
      <p:bldP spid="11" grpId="1"/>
      <p:bldP spid="44" grpId="0"/>
      <p:bldP spid="4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29875511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300189" y="7527876"/>
            <a:ext cx="8033198" cy="1963138"/>
            <a:chOff x="1076440" y="1295187"/>
            <a:chExt cx="8033198" cy="1963138"/>
          </a:xfrm>
        </p:grpSpPr>
        <p:sp>
          <p:nvSpPr>
            <p:cNvPr id="24" name="Oval 23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3623398" y="6962623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5611276" y="6644953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/>
          <p:cNvSpPr/>
          <p:nvPr/>
        </p:nvSpPr>
        <p:spPr>
          <a:xfrm>
            <a:off x="8186921" y="6640601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10033811" y="699135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NHA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Survey</a:t>
            </a:r>
            <a:endParaRPr lang="en-US" sz="34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22651" y="6973618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Recs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56126" y="3200400"/>
            <a:ext cx="13384980" cy="13434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Larger Findings and Recommendations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0" y="9177124"/>
            <a:ext cx="4144456" cy="695752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recommendations</a:t>
            </a:r>
            <a:endParaRPr lang="en-US" sz="22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NHA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Survey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022651" y="6973618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Recs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2151" y="7527876"/>
            <a:ext cx="3352930" cy="849463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val="9182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8584E-17 -3.7037E-6 L -0.11827 0.03203 C -0.14453 0.03839 -0.16124 0.05633 -0.16385 0.07948 C -0.16667 0.1061 -0.15549 0.13195 -0.13205 0.15548 L -0.02962 0.26505 " pathEditMode="relative" rAng="6060000" ptsTypes="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10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1 0.01138 L 0.09549 -0.04996 C 0.11458 -0.06346 0.12522 -0.0814 0.12467 -0.09915 C 0.12402 -0.1196 0.11274 -0.13503 0.09256 -0.14429 L 0.00304 -0.19155 " pathEditMode="relative" rAng="16020000" ptsTypes="AA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2" y="-10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9724312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303631" y="7528956"/>
            <a:ext cx="8033198" cy="1963138"/>
            <a:chOff x="1076440" y="1295187"/>
            <a:chExt cx="8033198" cy="1963138"/>
          </a:xfrm>
        </p:grpSpPr>
        <p:sp>
          <p:nvSpPr>
            <p:cNvPr id="48" name="Oval 47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3626840" y="6963703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/>
          <p:cNvSpPr/>
          <p:nvPr/>
        </p:nvSpPr>
        <p:spPr>
          <a:xfrm>
            <a:off x="5614718" y="6646033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/>
          <p:cNvSpPr/>
          <p:nvPr/>
        </p:nvSpPr>
        <p:spPr>
          <a:xfrm>
            <a:off x="8190363" y="6641681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Oval 46"/>
          <p:cNvSpPr/>
          <p:nvPr/>
        </p:nvSpPr>
        <p:spPr>
          <a:xfrm>
            <a:off x="10037253" y="699243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5338496" y="7649423"/>
            <a:ext cx="4144456" cy="695752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recommendations</a:t>
            </a:r>
            <a:endParaRPr lang="en-US" sz="22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NHA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Survey</a:t>
            </a:r>
            <a:endParaRPr lang="en-US" sz="34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22651" y="6973618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Recs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91472" y="749808"/>
            <a:ext cx="4498848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Segoe UI Light" panose="020B0502040204020203" pitchFamily="34" charset="0"/>
              </a:rPr>
              <a:t>Museum Survey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1123" y="3657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</a:rPr>
              <a:t>Public Testing Results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95599" y="3570178"/>
            <a:ext cx="10414037" cy="1005840"/>
            <a:chOff x="515196" y="1828799"/>
            <a:chExt cx="10414037" cy="1005840"/>
          </a:xfrm>
        </p:grpSpPr>
        <p:sp>
          <p:nvSpPr>
            <p:cNvPr id="23" name="TextBox 22"/>
            <p:cNvSpPr txBox="1"/>
            <p:nvPr/>
          </p:nvSpPr>
          <p:spPr>
            <a:xfrm>
              <a:off x="1740403" y="1946998"/>
              <a:ext cx="91888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Administer surveys on iPad minis</a:t>
              </a:r>
              <a:endParaRPr lang="en-US" sz="44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5196" y="1828799"/>
              <a:ext cx="1005840" cy="10058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47999" y="3722578"/>
            <a:ext cx="10414037" cy="1005840"/>
            <a:chOff x="515196" y="1828799"/>
            <a:chExt cx="10414037" cy="1005840"/>
          </a:xfrm>
        </p:grpSpPr>
        <p:sp>
          <p:nvSpPr>
            <p:cNvPr id="35" name="TextBox 34"/>
            <p:cNvSpPr txBox="1"/>
            <p:nvPr/>
          </p:nvSpPr>
          <p:spPr>
            <a:xfrm>
              <a:off x="1740403" y="1946998"/>
              <a:ext cx="91888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Ask Follow-Up Questions</a:t>
              </a:r>
              <a:endParaRPr lang="en-US" sz="44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196" y="1828799"/>
              <a:ext cx="1005840" cy="10058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60601" y="3874977"/>
            <a:ext cx="10414037" cy="1005840"/>
            <a:chOff x="515196" y="1828799"/>
            <a:chExt cx="10414037" cy="1005840"/>
          </a:xfrm>
        </p:grpSpPr>
        <p:sp>
          <p:nvSpPr>
            <p:cNvPr id="38" name="TextBox 37"/>
            <p:cNvSpPr txBox="1"/>
            <p:nvPr/>
          </p:nvSpPr>
          <p:spPr>
            <a:xfrm>
              <a:off x="1740403" y="1946998"/>
              <a:ext cx="91888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Analyze Results</a:t>
              </a:r>
              <a:endParaRPr lang="en-US" sz="44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196" y="1828799"/>
              <a:ext cx="1005840" cy="10058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3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66161" y="4576018"/>
            <a:ext cx="10414037" cy="1005840"/>
            <a:chOff x="515196" y="1828799"/>
            <a:chExt cx="10414037" cy="1005840"/>
          </a:xfrm>
        </p:grpSpPr>
        <p:sp>
          <p:nvSpPr>
            <p:cNvPr id="41" name="TextBox 40"/>
            <p:cNvSpPr txBox="1"/>
            <p:nvPr/>
          </p:nvSpPr>
          <p:spPr>
            <a:xfrm>
              <a:off x="1740403" y="1946998"/>
              <a:ext cx="91888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Segoe UI Light" panose="020B0502040204020203" pitchFamily="34" charset="0"/>
                </a:rPr>
                <a:t>Modify Survey Accordingly</a:t>
              </a:r>
              <a:endParaRPr lang="en-US" sz="44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5196" y="1828799"/>
              <a:ext cx="1005840" cy="10058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4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17379" y="3536062"/>
            <a:ext cx="484150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</a:rPr>
              <a:t>64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Museum Visitors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46867" y="3591133"/>
            <a:ext cx="484150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</a:rPr>
              <a:t>87.5%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Own a smartphone or tablet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64571" y="3642030"/>
            <a:ext cx="55510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</a:rPr>
              <a:t>55.5%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Had difficulties with iPad delay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198822"/>
            <a:ext cx="6759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WiFi</a:t>
            </a:r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Speed Tests Determined Best Location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14147" y="4844312"/>
            <a:ext cx="7612165" cy="173664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Recommendation: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Administer Standing ‘Kiosk’ Surveys in the Whaling Museum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9671" y="3536062"/>
            <a:ext cx="55510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</a:rPr>
              <a:t>94%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Had no problem with the length of the survey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3995" y="5338553"/>
            <a:ext cx="5091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WiFi</a:t>
            </a:r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Connectivity Issues caused delay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53399" y="2703492"/>
            <a:ext cx="55510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egoe UI Semibold" panose="020B0702040204020203" pitchFamily="34" charset="0"/>
              </a:rPr>
              <a:t>9.5%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Had difficulties with iPad delay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056E-6 -1.66667E-6 L -0.24848 -0.3744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4" y="-18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8 -4.5679E-6 L -0.18338 -0.2079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9" y="-1039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389E-6 -3.08642E-6 L -0.1938 -0.1153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0" y="-57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60494E-6 L -0.23568 -0.0042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-2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04938E-6 L -0.21029 0.0403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14" y="200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056E-6 -3.95062E-6 L -0.32661 -0.26427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0" y="-13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111E-6 -1.35802E-6 L -0.21918 -0.0003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9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17E-6 -4.19753E-6 L -0.00293 -0.10841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542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19 -0.00039 L -0.21919 -0.10224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17E-6 -4.19753E-6 L -0.00293 -0.10841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5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5" grpId="1"/>
      <p:bldP spid="8" grpId="0"/>
      <p:bldP spid="8" grpId="1"/>
      <p:bldP spid="43" grpId="0"/>
      <p:bldP spid="43" grpId="1"/>
      <p:bldP spid="43" grpId="2"/>
      <p:bldP spid="43" grpId="3"/>
      <p:bldP spid="44" grpId="0"/>
      <p:bldP spid="44" grpId="1"/>
      <p:bldP spid="44" grpId="2"/>
      <p:bldP spid="9" grpId="0"/>
      <p:bldP spid="9" grpId="1"/>
      <p:bldP spid="45" grpId="0" animBg="1"/>
      <p:bldP spid="46" grpId="0"/>
      <p:bldP spid="46" grpId="1"/>
      <p:bldP spid="2" grpId="0"/>
      <p:bldP spid="2" grpId="1"/>
      <p:bldP spid="50" grpId="0"/>
      <p:bldP spid="5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2618720" cy="15906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Overall Project Goal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3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en-US" sz="5300" dirty="0">
                <a:solidFill>
                  <a:schemeClr val="bg1"/>
                </a:solidFill>
                <a:latin typeface="Segoe UI Light" panose="020B0502040204020203" pitchFamily="34" charset="0"/>
              </a:rPr>
              <a:t>Explore ways in which digital technologies can be used to enhance the visitor evaluation capabilities at the Nantucket Historical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3572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1532193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300189" y="7542311"/>
            <a:ext cx="8033198" cy="1963138"/>
            <a:chOff x="1076440" y="1295187"/>
            <a:chExt cx="8033198" cy="1963138"/>
          </a:xfrm>
        </p:grpSpPr>
        <p:sp>
          <p:nvSpPr>
            <p:cNvPr id="36" name="Oval 35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3623398" y="6977058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/>
          <p:cNvSpPr/>
          <p:nvPr/>
        </p:nvSpPr>
        <p:spPr>
          <a:xfrm>
            <a:off x="5611276" y="6659388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8186921" y="6655036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/>
          <p:cNvSpPr/>
          <p:nvPr/>
        </p:nvSpPr>
        <p:spPr>
          <a:xfrm>
            <a:off x="10033811" y="7005789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-4234815" y="0"/>
            <a:ext cx="8250010" cy="8229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06" tIns="72952" rIns="145906" bIns="72952"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9637" y="7620000"/>
            <a:ext cx="4144456" cy="695752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recommendations</a:t>
            </a:r>
            <a:endParaRPr lang="en-US" sz="22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NHA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Survey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22651" y="6973618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Recs</a:t>
            </a:r>
          </a:p>
        </p:txBody>
      </p:sp>
      <p:sp>
        <p:nvSpPr>
          <p:cNvPr id="19" name="Oval 18"/>
          <p:cNvSpPr/>
          <p:nvPr/>
        </p:nvSpPr>
        <p:spPr>
          <a:xfrm>
            <a:off x="241400" y="2361397"/>
            <a:ext cx="3758338" cy="375269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06" tIns="72952" rIns="145906" bIns="72952"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714057" y="3595985"/>
            <a:ext cx="7287064" cy="1283677"/>
          </a:xfrm>
          <a:prstGeom prst="rect">
            <a:avLst/>
          </a:prstGeom>
        </p:spPr>
        <p:txBody>
          <a:bodyPr vert="horz" lIns="109604" tIns="54818" rIns="109604" bIns="548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4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1,100</a:t>
            </a:r>
            <a:r>
              <a:rPr lang="en-US" sz="6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br>
              <a:rPr lang="en-US" sz="6400" b="1" dirty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en-US" sz="6400" dirty="0">
                <a:solidFill>
                  <a:schemeClr val="bg1"/>
                </a:solidFill>
                <a:latin typeface="Segoe UI Light" panose="020B0502040204020203" pitchFamily="34" charset="0"/>
              </a:rPr>
              <a:t>opened the email</a:t>
            </a:r>
            <a:endParaRPr lang="en-US" sz="6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115284" y="3595985"/>
            <a:ext cx="8559409" cy="1283677"/>
          </a:xfrm>
          <a:prstGeom prst="rect">
            <a:avLst/>
          </a:prstGeom>
        </p:spPr>
        <p:txBody>
          <a:bodyPr vert="horz" lIns="145906" tIns="72952" rIns="145906" bIns="7295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>
                <a:solidFill>
                  <a:schemeClr val="bg1"/>
                </a:solidFill>
                <a:latin typeface="Segoe UI Light" panose="020B0502040204020203" pitchFamily="34" charset="0"/>
              </a:rPr>
              <a:t>Sent to </a:t>
            </a:r>
            <a:r>
              <a:rPr lang="en-US" sz="7300" b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5,000</a:t>
            </a:r>
            <a:r>
              <a:rPr lang="en-US" sz="7300" b="1" dirty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en-US" sz="7300" dirty="0">
                <a:solidFill>
                  <a:schemeClr val="bg1"/>
                </a:solidFill>
                <a:latin typeface="Segoe UI Light" panose="020B0502040204020203" pitchFamily="34" charset="0"/>
              </a:rPr>
              <a:t>people</a:t>
            </a:r>
          </a:p>
        </p:txBody>
      </p:sp>
      <p:sp>
        <p:nvSpPr>
          <p:cNvPr id="27" name="Oval 26"/>
          <p:cNvSpPr/>
          <p:nvPr/>
        </p:nvSpPr>
        <p:spPr>
          <a:xfrm>
            <a:off x="3097737" y="3934776"/>
            <a:ext cx="902002" cy="8997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06" tIns="72952" rIns="145906" bIns="72952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33937" y="3158794"/>
            <a:ext cx="7850944" cy="245173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77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egoe UI Light" panose="020B0502040204020203" pitchFamily="34" charset="0"/>
              </a:rPr>
              <a:t>59</a:t>
            </a:r>
            <a:r>
              <a:rPr lang="en-US" sz="7700" b="1" dirty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</a:p>
          <a:p>
            <a:pPr algn="ctr"/>
            <a:r>
              <a:rPr lang="en-US" sz="5800" dirty="0">
                <a:solidFill>
                  <a:schemeClr val="bg1"/>
                </a:solidFill>
                <a:latin typeface="Segoe UI Light" panose="020B0502040204020203" pitchFamily="34" charset="0"/>
              </a:rPr>
              <a:t>completed responses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69516" y="3944604"/>
            <a:ext cx="7850944" cy="245173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906" tIns="72952" rIns="145906" bIns="72952" rtlCol="0">
            <a:spAutoFit/>
          </a:bodyPr>
          <a:lstStyle/>
          <a:p>
            <a:pPr algn="ctr"/>
            <a:r>
              <a:rPr lang="en-US" sz="77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egoe UI Light" panose="020B0502040204020203" pitchFamily="34" charset="0"/>
              </a:rPr>
              <a:t>5.36% </a:t>
            </a:r>
          </a:p>
          <a:p>
            <a:pPr algn="ctr"/>
            <a:r>
              <a:rPr lang="en-US" sz="5800" dirty="0">
                <a:solidFill>
                  <a:schemeClr val="bg1"/>
                </a:solidFill>
                <a:latin typeface="Segoe UI Light" panose="020B0502040204020203" pitchFamily="34" charset="0"/>
              </a:rPr>
              <a:t>effective response rate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91472" y="749808"/>
            <a:ext cx="4498848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Segoe UI Light" panose="020B0502040204020203" pitchFamily="34" charset="0"/>
              </a:rPr>
              <a:t>Programs Survey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0989" y="2845410"/>
            <a:ext cx="6553200" cy="326868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Recommendations:</a:t>
            </a:r>
            <a:endParaRPr lang="en-US" sz="50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</a:rPr>
              <a:t>Social Media Blasts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</a:rPr>
              <a:t>Reminder </a:t>
            </a:r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Emails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Offer Incentives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06260" y="3653065"/>
            <a:ext cx="1408938" cy="14055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06" tIns="72952" rIns="145906" bIns="7295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722E-6 -3.39506E-6 L -0.00151 -0.2463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12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8 -3.39506E-6 L 0.00629 -0.2000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10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20988E-6 L -0.00065 -0.2179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10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5" grpId="0"/>
      <p:bldP spid="25" grpId="1"/>
      <p:bldP spid="25" grpId="2"/>
      <p:bldP spid="26" grpId="0"/>
      <p:bldP spid="26" grpId="1"/>
      <p:bldP spid="26" grpId="2"/>
      <p:bldP spid="27" grpId="0" animBg="1"/>
      <p:bldP spid="28" grpId="0"/>
      <p:bldP spid="28" grpId="1"/>
      <p:bldP spid="28" grpId="2"/>
      <p:bldP spid="29" grpId="0"/>
      <p:bldP spid="29" grpId="1"/>
      <p:bldP spid="31" grpId="0" animBg="1"/>
      <p:bldP spid="3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02" y="204686"/>
            <a:ext cx="12618720" cy="3529114"/>
          </a:xfrm>
        </p:spPr>
        <p:txBody>
          <a:bodyPr>
            <a:normAutofit/>
          </a:bodyPr>
          <a:lstStyle/>
          <a:p>
            <a:r>
              <a:rPr lang="en-US" sz="8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</a:t>
            </a:r>
            <a:br>
              <a:rPr lang="en-US" sz="8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8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3253" y="7680961"/>
            <a:ext cx="5876171" cy="12261668"/>
          </a:xfrm>
          <a:prstGeom prst="rect">
            <a:avLst/>
          </a:prstGeom>
        </p:spPr>
        <p:txBody>
          <a:bodyPr wrap="square" lIns="109723" tIns="54862" rIns="109723" bIns="54862">
            <a:noAutofit/>
          </a:bodyPr>
          <a:lstStyle/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Director of Visitor Experience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Manager of Visitor Operations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Membership Coordinator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Manager of Education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 Programs Coordinator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Communications Coordinator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 &amp; Research Prospect Coordinator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Robyn and John Davis Chief Curator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Collections &amp; Systems Manager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Photograph Archives Specialist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 Assistant &amp; Soup Specialist</a:t>
            </a:r>
          </a:p>
          <a:p>
            <a:pPr algn="r" defTabSz="1097236">
              <a:lnSpc>
                <a:spcPct val="250000"/>
              </a:lnSpc>
            </a:pPr>
            <a:r>
              <a:rPr lang="en-US" spc="-18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Many Museum</a:t>
            </a: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1097236">
              <a:lnSpc>
                <a:spcPct val="250000"/>
              </a:lnSpc>
            </a:pPr>
            <a:endParaRPr lang="en-US" spc="-18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62738" y="7680961"/>
            <a:ext cx="5876171" cy="12714515"/>
          </a:xfrm>
          <a:prstGeom prst="rect">
            <a:avLst/>
          </a:prstGeom>
        </p:spPr>
        <p:txBody>
          <a:bodyPr wrap="square" lIns="109723" tIns="54862" rIns="109723" bIns="54862">
            <a:noAutofit/>
          </a:bodyPr>
          <a:lstStyle/>
          <a:p>
            <a:pPr defTabSz="1097236">
              <a:lnSpc>
                <a:spcPct val="250000"/>
              </a:lnSpc>
            </a:pPr>
            <a:r>
              <a:rPr lang="en-US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Marjan</a:t>
            </a: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Shirzad</a:t>
            </a:r>
            <a:endParaRPr lang="en-US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Katie </a:t>
            </a:r>
            <a:r>
              <a:rPr lang="en-US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Schoorl</a:t>
            </a:r>
            <a:endParaRPr lang="en-US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Molly </a:t>
            </a:r>
            <a:r>
              <a:rPr lang="en-US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Mcllvaine</a:t>
            </a:r>
            <a:endParaRPr lang="en-US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Claire White</a:t>
            </a: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Corey Fabian </a:t>
            </a:r>
            <a:r>
              <a:rPr lang="en-US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Borenstein</a:t>
            </a:r>
            <a:endParaRPr lang="en-US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Lindsay </a:t>
            </a:r>
            <a:r>
              <a:rPr lang="en-US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Scouras</a:t>
            </a:r>
            <a:endParaRPr lang="en-US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097236">
              <a:lnSpc>
                <a:spcPct val="250000"/>
              </a:lnSpc>
            </a:pPr>
            <a:r>
              <a:rPr lang="en-US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Karyn</a:t>
            </a: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Lindsay</a:t>
            </a: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Michael Harrison</a:t>
            </a: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Tony </a:t>
            </a:r>
            <a:r>
              <a:rPr lang="en-US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Dumitru</a:t>
            </a:r>
            <a:endParaRPr lang="en-US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Ralph Henke</a:t>
            </a: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Julianne </a:t>
            </a:r>
            <a:r>
              <a:rPr lang="en-US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Kever</a:t>
            </a:r>
            <a:endParaRPr lang="en-US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097236">
              <a:lnSpc>
                <a:spcPct val="250000"/>
              </a:lnSpc>
            </a:pP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Interpreters</a:t>
            </a:r>
          </a:p>
          <a:p>
            <a:pPr defTabSz="1097236">
              <a:lnSpc>
                <a:spcPct val="250000"/>
              </a:lnSpc>
            </a:pPr>
            <a:endParaRPr lang="en-US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198">
            <a:off x="-2490033" y="1828689"/>
            <a:ext cx="2085975" cy="962025"/>
          </a:xfrm>
        </p:spPr>
      </p:pic>
    </p:spTree>
    <p:extLst>
      <p:ext uri="{BB962C8B-B14F-4D97-AF65-F5344CB8AC3E}">
        <p14:creationId xmlns:p14="http://schemas.microsoft.com/office/powerpoint/2010/main" val="16258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00247 -2.5206 " pathEditMode="fixed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2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-2.520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0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333" decel="5333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0.04362 0.04726 L 0.18859 0.17978 C 0.22027 0.20601 0.25684 0.26176 0.28852 0.32947 C 0.32487 0.40625 0.34831 0.47646 0.35688 0.53568 L 0.40614 0.81365 " pathEditMode="relative" rAng="2997910" ptsTypes="FffFF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8" y="33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Comments, Concerns</a:t>
            </a:r>
          </a:p>
        </p:txBody>
      </p:sp>
      <p:sp>
        <p:nvSpPr>
          <p:cNvPr id="5" name="Freeform 4"/>
          <p:cNvSpPr/>
          <p:nvPr/>
        </p:nvSpPr>
        <p:spPr>
          <a:xfrm>
            <a:off x="1007999" y="3395257"/>
            <a:ext cx="2812717" cy="2812717"/>
          </a:xfrm>
          <a:custGeom>
            <a:avLst/>
            <a:gdLst>
              <a:gd name="connsiteX0" fmla="*/ 0 w 2812717"/>
              <a:gd name="connsiteY0" fmla="*/ 1406359 h 2812717"/>
              <a:gd name="connsiteX1" fmla="*/ 1406359 w 2812717"/>
              <a:gd name="connsiteY1" fmla="*/ 0 h 2812717"/>
              <a:gd name="connsiteX2" fmla="*/ 2812718 w 2812717"/>
              <a:gd name="connsiteY2" fmla="*/ 1406359 h 2812717"/>
              <a:gd name="connsiteX3" fmla="*/ 1406359 w 2812717"/>
              <a:gd name="connsiteY3" fmla="*/ 2812718 h 2812717"/>
              <a:gd name="connsiteX4" fmla="*/ 0 w 2812717"/>
              <a:gd name="connsiteY4" fmla="*/ 1406359 h 281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717" h="2812717">
                <a:moveTo>
                  <a:pt x="0" y="1406359"/>
                </a:moveTo>
                <a:cubicBezTo>
                  <a:pt x="0" y="629648"/>
                  <a:pt x="629648" y="0"/>
                  <a:pt x="1406359" y="0"/>
                </a:cubicBezTo>
                <a:cubicBezTo>
                  <a:pt x="2183070" y="0"/>
                  <a:pt x="2812718" y="629648"/>
                  <a:pt x="2812718" y="1406359"/>
                </a:cubicBezTo>
                <a:cubicBezTo>
                  <a:pt x="2812718" y="2183070"/>
                  <a:pt x="2183070" y="2812718"/>
                  <a:pt x="1406359" y="2812718"/>
                </a:cubicBezTo>
                <a:cubicBezTo>
                  <a:pt x="629648" y="2812718"/>
                  <a:pt x="0" y="2183070"/>
                  <a:pt x="0" y="1406359"/>
                </a:cubicBezTo>
                <a:close/>
              </a:path>
            </a:pathLst>
          </a:custGeom>
          <a:solidFill>
            <a:srgbClr val="DC3C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999" tIns="443999" rIns="443999" bIns="443999" numCol="1" spcCol="1270" anchor="ctr" anchorCtr="0">
            <a:noAutofit/>
          </a:bodyPr>
          <a:lstStyle/>
          <a:p>
            <a:pPr algn="ctr" defTabSz="1153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Segoe UI Light" panose="020B0502040204020203" pitchFamily="34" charset="0"/>
              </a:rPr>
              <a:t>Question Development</a:t>
            </a:r>
          </a:p>
        </p:txBody>
      </p:sp>
      <p:sp>
        <p:nvSpPr>
          <p:cNvPr id="6" name="Freeform 5"/>
          <p:cNvSpPr/>
          <p:nvPr/>
        </p:nvSpPr>
        <p:spPr>
          <a:xfrm>
            <a:off x="4049072" y="3985864"/>
            <a:ext cx="1631376" cy="1631376"/>
          </a:xfrm>
          <a:custGeom>
            <a:avLst/>
            <a:gdLst>
              <a:gd name="connsiteX0" fmla="*/ 216239 w 1631376"/>
              <a:gd name="connsiteY0" fmla="*/ 623838 h 1631376"/>
              <a:gd name="connsiteX1" fmla="*/ 623838 w 1631376"/>
              <a:gd name="connsiteY1" fmla="*/ 623838 h 1631376"/>
              <a:gd name="connsiteX2" fmla="*/ 623838 w 1631376"/>
              <a:gd name="connsiteY2" fmla="*/ 216239 h 1631376"/>
              <a:gd name="connsiteX3" fmla="*/ 1007538 w 1631376"/>
              <a:gd name="connsiteY3" fmla="*/ 216239 h 1631376"/>
              <a:gd name="connsiteX4" fmla="*/ 1007538 w 1631376"/>
              <a:gd name="connsiteY4" fmla="*/ 623838 h 1631376"/>
              <a:gd name="connsiteX5" fmla="*/ 1415137 w 1631376"/>
              <a:gd name="connsiteY5" fmla="*/ 623838 h 1631376"/>
              <a:gd name="connsiteX6" fmla="*/ 1415137 w 1631376"/>
              <a:gd name="connsiteY6" fmla="*/ 1007538 h 1631376"/>
              <a:gd name="connsiteX7" fmla="*/ 1007538 w 1631376"/>
              <a:gd name="connsiteY7" fmla="*/ 1007538 h 1631376"/>
              <a:gd name="connsiteX8" fmla="*/ 1007538 w 1631376"/>
              <a:gd name="connsiteY8" fmla="*/ 1415137 h 1631376"/>
              <a:gd name="connsiteX9" fmla="*/ 623838 w 1631376"/>
              <a:gd name="connsiteY9" fmla="*/ 1415137 h 1631376"/>
              <a:gd name="connsiteX10" fmla="*/ 623838 w 1631376"/>
              <a:gd name="connsiteY10" fmla="*/ 1007538 h 1631376"/>
              <a:gd name="connsiteX11" fmla="*/ 216239 w 1631376"/>
              <a:gd name="connsiteY11" fmla="*/ 1007538 h 1631376"/>
              <a:gd name="connsiteX12" fmla="*/ 216239 w 1631376"/>
              <a:gd name="connsiteY12" fmla="*/ 623838 h 16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1376" h="1631376">
                <a:moveTo>
                  <a:pt x="216239" y="623838"/>
                </a:moveTo>
                <a:lnTo>
                  <a:pt x="623838" y="623838"/>
                </a:lnTo>
                <a:lnTo>
                  <a:pt x="623838" y="216239"/>
                </a:lnTo>
                <a:lnTo>
                  <a:pt x="1007538" y="216239"/>
                </a:lnTo>
                <a:lnTo>
                  <a:pt x="1007538" y="623838"/>
                </a:lnTo>
                <a:lnTo>
                  <a:pt x="1415137" y="623838"/>
                </a:lnTo>
                <a:lnTo>
                  <a:pt x="1415137" y="1007538"/>
                </a:lnTo>
                <a:lnTo>
                  <a:pt x="1007538" y="1007538"/>
                </a:lnTo>
                <a:lnTo>
                  <a:pt x="1007538" y="1415137"/>
                </a:lnTo>
                <a:lnTo>
                  <a:pt x="623838" y="1415137"/>
                </a:lnTo>
                <a:lnTo>
                  <a:pt x="623838" y="1007538"/>
                </a:lnTo>
                <a:lnTo>
                  <a:pt x="216239" y="1007538"/>
                </a:lnTo>
                <a:lnTo>
                  <a:pt x="216239" y="623838"/>
                </a:lnTo>
                <a:close/>
              </a:path>
            </a:pathLst>
          </a:custGeom>
          <a:solidFill>
            <a:srgbClr val="DC303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771" tIns="622588" rIns="215771" bIns="622588" numCol="1" spcCol="1270" anchor="ctr" anchorCtr="0">
            <a:noAutofit/>
          </a:bodyPr>
          <a:lstStyle/>
          <a:p>
            <a:pPr algn="ctr" defTabSz="9315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7" name="Freeform 6"/>
          <p:cNvSpPr/>
          <p:nvPr/>
        </p:nvSpPr>
        <p:spPr>
          <a:xfrm>
            <a:off x="5908859" y="3395257"/>
            <a:ext cx="2812717" cy="2812717"/>
          </a:xfrm>
          <a:custGeom>
            <a:avLst/>
            <a:gdLst>
              <a:gd name="connsiteX0" fmla="*/ 0 w 2812717"/>
              <a:gd name="connsiteY0" fmla="*/ 1406359 h 2812717"/>
              <a:gd name="connsiteX1" fmla="*/ 1406359 w 2812717"/>
              <a:gd name="connsiteY1" fmla="*/ 0 h 2812717"/>
              <a:gd name="connsiteX2" fmla="*/ 2812718 w 2812717"/>
              <a:gd name="connsiteY2" fmla="*/ 1406359 h 2812717"/>
              <a:gd name="connsiteX3" fmla="*/ 1406359 w 2812717"/>
              <a:gd name="connsiteY3" fmla="*/ 2812718 h 2812717"/>
              <a:gd name="connsiteX4" fmla="*/ 0 w 2812717"/>
              <a:gd name="connsiteY4" fmla="*/ 1406359 h 281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717" h="2812717">
                <a:moveTo>
                  <a:pt x="0" y="1406359"/>
                </a:moveTo>
                <a:cubicBezTo>
                  <a:pt x="0" y="629648"/>
                  <a:pt x="629648" y="0"/>
                  <a:pt x="1406359" y="0"/>
                </a:cubicBezTo>
                <a:cubicBezTo>
                  <a:pt x="2183070" y="0"/>
                  <a:pt x="2812718" y="629648"/>
                  <a:pt x="2812718" y="1406359"/>
                </a:cubicBezTo>
                <a:cubicBezTo>
                  <a:pt x="2812718" y="2183070"/>
                  <a:pt x="2183070" y="2812718"/>
                  <a:pt x="1406359" y="2812718"/>
                </a:cubicBezTo>
                <a:cubicBezTo>
                  <a:pt x="629648" y="2812718"/>
                  <a:pt x="0" y="2183070"/>
                  <a:pt x="0" y="1406359"/>
                </a:cubicBezTo>
                <a:close/>
              </a:path>
            </a:pathLst>
          </a:custGeom>
          <a:solidFill>
            <a:srgbClr val="DC3C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999" tIns="443999" rIns="443999" bIns="443999" numCol="1" spcCol="1270" anchor="ctr" anchorCtr="0">
            <a:noAutofit/>
          </a:bodyPr>
          <a:lstStyle/>
          <a:p>
            <a:pPr algn="ctr" defTabSz="1153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Segoe UI Light" panose="020B0502040204020203" pitchFamily="34" charset="0"/>
              </a:rPr>
              <a:t>Stylistic and Technical Design</a:t>
            </a:r>
          </a:p>
        </p:txBody>
      </p:sp>
      <p:sp>
        <p:nvSpPr>
          <p:cNvPr id="8" name="Freeform 7"/>
          <p:cNvSpPr/>
          <p:nvPr/>
        </p:nvSpPr>
        <p:spPr>
          <a:xfrm>
            <a:off x="8949952" y="3985864"/>
            <a:ext cx="1631376" cy="1631376"/>
          </a:xfrm>
          <a:custGeom>
            <a:avLst/>
            <a:gdLst>
              <a:gd name="connsiteX0" fmla="*/ 216239 w 1631376"/>
              <a:gd name="connsiteY0" fmla="*/ 336063 h 1631376"/>
              <a:gd name="connsiteX1" fmla="*/ 1415137 w 1631376"/>
              <a:gd name="connsiteY1" fmla="*/ 336063 h 1631376"/>
              <a:gd name="connsiteX2" fmla="*/ 1415137 w 1631376"/>
              <a:gd name="connsiteY2" fmla="*/ 719763 h 1631376"/>
              <a:gd name="connsiteX3" fmla="*/ 216239 w 1631376"/>
              <a:gd name="connsiteY3" fmla="*/ 719763 h 1631376"/>
              <a:gd name="connsiteX4" fmla="*/ 216239 w 1631376"/>
              <a:gd name="connsiteY4" fmla="*/ 336063 h 1631376"/>
              <a:gd name="connsiteX5" fmla="*/ 216239 w 1631376"/>
              <a:gd name="connsiteY5" fmla="*/ 911613 h 1631376"/>
              <a:gd name="connsiteX6" fmla="*/ 1415137 w 1631376"/>
              <a:gd name="connsiteY6" fmla="*/ 911613 h 1631376"/>
              <a:gd name="connsiteX7" fmla="*/ 1415137 w 1631376"/>
              <a:gd name="connsiteY7" fmla="*/ 1295313 h 1631376"/>
              <a:gd name="connsiteX8" fmla="*/ 216239 w 1631376"/>
              <a:gd name="connsiteY8" fmla="*/ 1295313 h 1631376"/>
              <a:gd name="connsiteX9" fmla="*/ 216239 w 1631376"/>
              <a:gd name="connsiteY9" fmla="*/ 911613 h 16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1376" h="1631376">
                <a:moveTo>
                  <a:pt x="216239" y="336063"/>
                </a:moveTo>
                <a:lnTo>
                  <a:pt x="1415137" y="336063"/>
                </a:lnTo>
                <a:lnTo>
                  <a:pt x="1415137" y="719763"/>
                </a:lnTo>
                <a:lnTo>
                  <a:pt x="216239" y="719763"/>
                </a:lnTo>
                <a:lnTo>
                  <a:pt x="216239" y="336063"/>
                </a:lnTo>
                <a:close/>
                <a:moveTo>
                  <a:pt x="216239" y="911613"/>
                </a:moveTo>
                <a:lnTo>
                  <a:pt x="1415137" y="911613"/>
                </a:lnTo>
                <a:lnTo>
                  <a:pt x="1415137" y="1295313"/>
                </a:lnTo>
                <a:lnTo>
                  <a:pt x="216239" y="1295313"/>
                </a:lnTo>
                <a:lnTo>
                  <a:pt x="216239" y="911613"/>
                </a:lnTo>
                <a:close/>
              </a:path>
            </a:pathLst>
          </a:custGeom>
          <a:solidFill>
            <a:srgbClr val="DC303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771" tIns="335362" rIns="215771" bIns="335362" numCol="1" spcCol="1270" anchor="ctr" anchorCtr="0">
            <a:noAutofit/>
          </a:bodyPr>
          <a:lstStyle/>
          <a:p>
            <a:pPr algn="ctr" defTabSz="9315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9" name="Freeform 8"/>
          <p:cNvSpPr/>
          <p:nvPr/>
        </p:nvSpPr>
        <p:spPr>
          <a:xfrm>
            <a:off x="10809782" y="3395257"/>
            <a:ext cx="2812717" cy="2812717"/>
          </a:xfrm>
          <a:custGeom>
            <a:avLst/>
            <a:gdLst>
              <a:gd name="connsiteX0" fmla="*/ 0 w 2812717"/>
              <a:gd name="connsiteY0" fmla="*/ 1406359 h 2812717"/>
              <a:gd name="connsiteX1" fmla="*/ 1406359 w 2812717"/>
              <a:gd name="connsiteY1" fmla="*/ 0 h 2812717"/>
              <a:gd name="connsiteX2" fmla="*/ 2812718 w 2812717"/>
              <a:gd name="connsiteY2" fmla="*/ 1406359 h 2812717"/>
              <a:gd name="connsiteX3" fmla="*/ 1406359 w 2812717"/>
              <a:gd name="connsiteY3" fmla="*/ 2812718 h 2812717"/>
              <a:gd name="connsiteX4" fmla="*/ 0 w 2812717"/>
              <a:gd name="connsiteY4" fmla="*/ 1406359 h 281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717" h="2812717">
                <a:moveTo>
                  <a:pt x="0" y="1406359"/>
                </a:moveTo>
                <a:cubicBezTo>
                  <a:pt x="0" y="629648"/>
                  <a:pt x="629648" y="0"/>
                  <a:pt x="1406359" y="0"/>
                </a:cubicBezTo>
                <a:cubicBezTo>
                  <a:pt x="2183070" y="0"/>
                  <a:pt x="2812718" y="629648"/>
                  <a:pt x="2812718" y="1406359"/>
                </a:cubicBezTo>
                <a:cubicBezTo>
                  <a:pt x="2812718" y="2183070"/>
                  <a:pt x="2183070" y="2812718"/>
                  <a:pt x="1406359" y="2812718"/>
                </a:cubicBezTo>
                <a:cubicBezTo>
                  <a:pt x="629648" y="2812718"/>
                  <a:pt x="0" y="2183070"/>
                  <a:pt x="0" y="1406359"/>
                </a:cubicBezTo>
                <a:close/>
              </a:path>
            </a:pathLst>
          </a:custGeom>
          <a:solidFill>
            <a:srgbClr val="DC3C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999" tIns="443999" rIns="443999" bIns="443999" numCol="1" spcCol="1270" anchor="ctr" anchorCtr="0">
            <a:noAutofit/>
          </a:bodyPr>
          <a:lstStyle/>
          <a:p>
            <a:pPr algn="ctr" defTabSz="1153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Segoe UI Light" panose="020B0502040204020203" pitchFamily="34" charset="0"/>
              </a:rPr>
              <a:t>Two Digital Surveys</a:t>
            </a:r>
          </a:p>
        </p:txBody>
      </p:sp>
    </p:spTree>
    <p:extLst>
      <p:ext uri="{BB962C8B-B14F-4D97-AF65-F5344CB8AC3E}">
        <p14:creationId xmlns:p14="http://schemas.microsoft.com/office/powerpoint/2010/main" val="37810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91472" y="749808"/>
            <a:ext cx="4498848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Segoe UI Light" panose="020B0502040204020203" pitchFamily="34" charset="0"/>
              </a:rPr>
              <a:t>Museum Survey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854" y="1523998"/>
            <a:ext cx="7752970" cy="5114546"/>
            <a:chOff x="508854" y="1523998"/>
            <a:chExt cx="7752970" cy="5114546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0623322"/>
                </p:ext>
              </p:extLst>
            </p:nvPr>
          </p:nvGraphicFramePr>
          <p:xfrm>
            <a:off x="508854" y="2249986"/>
            <a:ext cx="7752970" cy="4388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1219200" y="1523998"/>
              <a:ext cx="6477000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Satisfaction with Program Pricing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Vs. NHA Membership Status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534400" y="2667001"/>
            <a:ext cx="5410200" cy="208672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NHA members rate their satisfaction with the pricing of NHA Programs more highly than non-members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34400" y="4114800"/>
            <a:ext cx="5410200" cy="2281181"/>
          </a:xfrm>
          <a:prstGeom prst="roundRect">
            <a:avLst/>
          </a:prstGeom>
          <a:solidFill>
            <a:srgbClr val="900000"/>
          </a:solidFill>
          <a:ln w="38100">
            <a:solidFill>
              <a:schemeClr val="bg1"/>
            </a:solidFill>
          </a:ln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Recommendation: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Rephrase this question for members </a:t>
            </a:r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in future Programs Surveys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91472" y="749808"/>
            <a:ext cx="4498848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Segoe UI Light" panose="020B0502040204020203" pitchFamily="34" charset="0"/>
              </a:rPr>
              <a:t>Programs Survey</a:t>
            </a:r>
          </a:p>
        </p:txBody>
      </p:sp>
    </p:spTree>
    <p:extLst>
      <p:ext uri="{BB962C8B-B14F-4D97-AF65-F5344CB8AC3E}">
        <p14:creationId xmlns:p14="http://schemas.microsoft.com/office/powerpoint/2010/main" val="22521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02469E-6 L -0.0026 -0.1159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5269963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300189" y="7523252"/>
            <a:ext cx="8033198" cy="1963138"/>
            <a:chOff x="1076440" y="1295187"/>
            <a:chExt cx="8033198" cy="1963138"/>
          </a:xfrm>
        </p:grpSpPr>
        <p:sp>
          <p:nvSpPr>
            <p:cNvPr id="30" name="Oval 29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623398" y="6957999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611276" y="6640329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8186921" y="6635977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10033811" y="6986730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NHA</a:t>
            </a:r>
          </a:p>
        </p:txBody>
      </p:sp>
      <p:sp>
        <p:nvSpPr>
          <p:cNvPr id="21" name="Oval 20"/>
          <p:cNvSpPr/>
          <p:nvPr/>
        </p:nvSpPr>
        <p:spPr>
          <a:xfrm>
            <a:off x="8186957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Survey</a:t>
            </a:r>
            <a:endParaRPr lang="en-US" sz="340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91472" y="749808"/>
            <a:ext cx="4498848" cy="859536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Segoe UI Light" panose="020B0502040204020203" pitchFamily="34" charset="0"/>
              </a:rPr>
              <a:t>Programs Survey</a:t>
            </a: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21463"/>
              </p:ext>
            </p:extLst>
          </p:nvPr>
        </p:nvGraphicFramePr>
        <p:xfrm>
          <a:off x="2275203" y="1768199"/>
          <a:ext cx="10450012" cy="394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Oval 47"/>
          <p:cNvSpPr/>
          <p:nvPr/>
        </p:nvSpPr>
        <p:spPr>
          <a:xfrm>
            <a:off x="10033880" y="6955440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white"/>
                </a:solidFill>
              </a:rPr>
              <a:t>Recs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72153" y="7343791"/>
            <a:ext cx="3352930" cy="849463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7772" y="5638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Dissatisfied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85587" y="5638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Satisfied</a:t>
            </a:r>
            <a:endParaRPr lang="en-US" sz="24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5877580"/>
            <a:ext cx="415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Overall Experience Rating</a:t>
            </a:r>
            <a:endParaRPr lang="en-US" sz="28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457" y="2754984"/>
            <a:ext cx="3203732" cy="978816"/>
            <a:chOff x="96457" y="2754984"/>
            <a:chExt cx="3203732" cy="978816"/>
          </a:xfrm>
        </p:grpSpPr>
        <p:sp>
          <p:nvSpPr>
            <p:cNvPr id="35" name="TextBox 34"/>
            <p:cNvSpPr txBox="1"/>
            <p:nvPr/>
          </p:nvSpPr>
          <p:spPr>
            <a:xfrm>
              <a:off x="96457" y="2754984"/>
              <a:ext cx="1884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white"/>
                  </a:solidFill>
                  <a:latin typeface="Segoe UI Semibold" panose="020B0702040204020203" pitchFamily="34" charset="0"/>
                </a:rPr>
                <a:t>Poor Value</a:t>
              </a:r>
              <a:endParaRPr lang="en-US" sz="2400" b="1" dirty="0">
                <a:solidFill>
                  <a:prstClr val="white"/>
                </a:solidFill>
                <a:latin typeface="Segoe UI Semibold" panose="020B0702040204020203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19200" y="3216649"/>
              <a:ext cx="2080989" cy="51715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1333387" y="2357496"/>
            <a:ext cx="2939810" cy="1117728"/>
            <a:chOff x="-958610" y="2754984"/>
            <a:chExt cx="2939810" cy="1117728"/>
          </a:xfrm>
        </p:grpSpPr>
        <p:sp>
          <p:nvSpPr>
            <p:cNvPr id="37" name="TextBox 36"/>
            <p:cNvSpPr txBox="1"/>
            <p:nvPr/>
          </p:nvSpPr>
          <p:spPr>
            <a:xfrm>
              <a:off x="96457" y="2754984"/>
              <a:ext cx="1884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white"/>
                  </a:solidFill>
                  <a:latin typeface="Segoe UI Semibold" panose="020B0702040204020203" pitchFamily="34" charset="0"/>
                </a:rPr>
                <a:t>Great Value</a:t>
              </a:r>
              <a:endParaRPr lang="en-US" sz="2400" b="1" dirty="0">
                <a:solidFill>
                  <a:prstClr val="white"/>
                </a:solidFill>
                <a:latin typeface="Segoe UI Semibold" panose="020B0702040204020203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-958610" y="3216649"/>
              <a:ext cx="1544413" cy="65606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02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32" grpId="0" animBg="1"/>
      <p:bldP spid="48" grpId="0" animBg="1"/>
      <p:bldP spid="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27675"/>
              </p:ext>
            </p:extLst>
          </p:nvPr>
        </p:nvGraphicFramePr>
        <p:xfrm>
          <a:off x="1066800" y="143959"/>
          <a:ext cx="12573000" cy="8412800"/>
        </p:xfrm>
        <a:graphic>
          <a:graphicData uri="http://schemas.openxmlformats.org/drawingml/2006/table">
            <a:tbl>
              <a:tblPr firstRow="1" firstCol="1" bandRow="1"/>
              <a:tblGrid>
                <a:gridCol w="2229492"/>
                <a:gridCol w="1428108"/>
                <a:gridCol w="1295400"/>
                <a:gridCol w="1600200"/>
                <a:gridCol w="1676400"/>
                <a:gridCol w="2438400"/>
                <a:gridCol w="1905000"/>
              </a:tblGrid>
              <a:tr h="28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SURVEY GIZMO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SNAP SURVEYS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QUALTRICS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</a:tr>
              <a:tr h="28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Solo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Basic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Professional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Enterprise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</a:tr>
              <a:tr h="281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Survey Building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Number of Question Types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&gt;100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Unlimited Responses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Logic, Actions &amp; Piping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Theme Customization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28976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Reporting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Automatic Summary Reporting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53496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Export Reports to CSV, XLS, PDF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Export Reports to PPT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Data Encryption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28976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Customer Service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Email Support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Phone Support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53496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Survey Development Consultation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28976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Sharing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Email Campaign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Custom Branded Links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Offline Capability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Kiosk Mode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7884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6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$15/mth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$35/mth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$75/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mth</a:t>
                      </a:r>
                      <a:endParaRPr lang="en-US" sz="16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$199/mth</a:t>
                      </a:r>
                      <a:endParaRPr lang="en-US" sz="160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reponses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 $1,121/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yr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10,000 responses: $1,646/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yr</a:t>
                      </a:r>
                      <a:endParaRPr lang="en-US" sz="16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 responses: $7,000/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yr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10,000 responses: $13,000/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yr</a:t>
                      </a:r>
                      <a:endParaRPr lang="en-US" sz="16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3958"/>
              </p:ext>
            </p:extLst>
          </p:nvPr>
        </p:nvGraphicFramePr>
        <p:xfrm>
          <a:off x="152400" y="3048000"/>
          <a:ext cx="14173200" cy="1493396"/>
        </p:xfrm>
        <a:graphic>
          <a:graphicData uri="http://schemas.openxmlformats.org/drawingml/2006/table">
            <a:tbl>
              <a:tblPr firstRow="1" firstCol="1" bandRow="1"/>
              <a:tblGrid>
                <a:gridCol w="2513246"/>
                <a:gridCol w="1609868"/>
                <a:gridCol w="1460269"/>
                <a:gridCol w="1803861"/>
                <a:gridCol w="1889760"/>
                <a:gridCol w="2748741"/>
                <a:gridCol w="2147455"/>
              </a:tblGrid>
              <a:tr h="138671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36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$15/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mth</a:t>
                      </a:r>
                      <a:endParaRPr lang="en-US" sz="24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$35/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mth</a:t>
                      </a:r>
                      <a:endParaRPr lang="en-US" sz="24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$75/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mth</a:t>
                      </a:r>
                      <a:endParaRPr lang="en-US" sz="24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$199/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mth</a:t>
                      </a:r>
                      <a:endParaRPr lang="en-US" sz="24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reponses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 $1,121/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yr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10,000 responses: $1,646/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yr</a:t>
                      </a:r>
                      <a:endParaRPr lang="en-US" sz="20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 responses: $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7,000/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yr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10,000 responses: $13,000/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yr</a:t>
                      </a:r>
                      <a:endParaRPr lang="en-US" sz="2000" dirty="0">
                        <a:effectLst/>
                        <a:latin typeface="Times New Roman"/>
                        <a:ea typeface="ＭＳ Ｐ明朝"/>
                        <a:cs typeface="Times New Roman"/>
                      </a:endParaRPr>
                    </a:p>
                  </a:txBody>
                  <a:tcPr marL="22767" marR="22767" marT="15178" marB="1517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2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81000"/>
            <a:ext cx="12618720" cy="15906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</p:txBody>
      </p:sp>
      <p:sp>
        <p:nvSpPr>
          <p:cNvPr id="5" name="Freeform 4"/>
          <p:cNvSpPr/>
          <p:nvPr/>
        </p:nvSpPr>
        <p:spPr>
          <a:xfrm>
            <a:off x="4876800" y="3124200"/>
            <a:ext cx="4504044" cy="1801618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rgbClr val="DC3C3C"/>
          </a:solidFill>
          <a:ln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7424" tIns="46282" rIns="944861" bIns="46282" numCol="1" spcCol="1524" anchor="ctr" anchorCtr="0">
            <a:noAutofit/>
          </a:bodyPr>
          <a:lstStyle/>
          <a:p>
            <a:pPr algn="ctr" defTabSz="15430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Self-Guided Learning</a:t>
            </a:r>
            <a:endParaRPr lang="en-US" b="1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18299" y="3124200"/>
            <a:ext cx="4504044" cy="1801618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rgbClr val="DC3C3C"/>
          </a:solidFill>
          <a:ln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7424" tIns="46282" rIns="944861" bIns="46282" numCol="1" spcCol="1524" anchor="ctr" anchorCtr="0">
            <a:noAutofit/>
          </a:bodyPr>
          <a:lstStyle/>
          <a:p>
            <a:pPr algn="ctr" defTabSz="15430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Visitor Expectations</a:t>
            </a:r>
          </a:p>
        </p:txBody>
      </p:sp>
      <p:sp>
        <p:nvSpPr>
          <p:cNvPr id="7" name="Freeform 6"/>
          <p:cNvSpPr/>
          <p:nvPr/>
        </p:nvSpPr>
        <p:spPr>
          <a:xfrm>
            <a:off x="9109143" y="3124200"/>
            <a:ext cx="4504044" cy="1801618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rgbClr val="DC3C3C"/>
          </a:solidFill>
          <a:ln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7424" tIns="46282" rIns="944861" bIns="46282" numCol="1" spcCol="1524" anchor="ctr" anchorCtr="0">
            <a:noAutofit/>
          </a:bodyPr>
          <a:lstStyle/>
          <a:p>
            <a:pPr algn="ctr" defTabSz="15430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Visitor Feedback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08147" y="2143643"/>
            <a:ext cx="2575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People</a:t>
            </a:r>
            <a:endParaRPr lang="en-US" sz="66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Double Bracket 8"/>
          <p:cNvSpPr/>
          <p:nvPr/>
        </p:nvSpPr>
        <p:spPr>
          <a:xfrm>
            <a:off x="7128822" y="1532617"/>
            <a:ext cx="4754256" cy="2667000"/>
          </a:xfrm>
          <a:prstGeom prst="bracketPair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9033" y="820204"/>
            <a:ext cx="401645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Segoe UI Light" panose="020B0502040204020203" pitchFamily="34" charset="0"/>
              </a:rPr>
              <a:t>Nantucket Whaling Museum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8147" y="3563344"/>
            <a:ext cx="2418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Surveys</a:t>
            </a:r>
            <a:endParaRPr lang="en-US" sz="5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6423" y="2866117"/>
            <a:ext cx="2013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</a:t>
            </a:r>
            <a:endParaRPr lang="en-US" sz="5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966249" y="3194633"/>
            <a:ext cx="914400" cy="542924"/>
          </a:xfrm>
          <a:prstGeom prst="downArrow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6 -0.0081 C 0.00076 -0.05035 0.00944 0.22492 0.00781 0.28009 C -0.10211 0.29514 -0.5165 0.29958 -0.57574 0.2853 C -0.58724 0.15934 -0.58106 -0.08488 -0.58258 0.00058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9" y="146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1944E-6 -4.62963E-6 L 0.29004 -0.0081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2" y="5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4.62963E-6 L 0.29102 -7.40741E-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3" grpId="0"/>
      <p:bldP spid="3" grpId="1"/>
      <p:bldP spid="3" grpId="2"/>
      <p:bldP spid="9" grpId="0" animBg="1"/>
      <p:bldP spid="9" grpId="1" animBg="1"/>
      <p:bldP spid="9" grpId="2" animBg="1"/>
      <p:bldP spid="10" grpId="0"/>
      <p:bldP spid="10" grpId="1"/>
      <p:bldP spid="11" grpId="0"/>
      <p:bldP spid="14" grpId="0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433667254"/>
              </p:ext>
            </p:extLst>
          </p:nvPr>
        </p:nvGraphicFramePr>
        <p:xfrm>
          <a:off x="2222166" y="6234497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43" y="428795"/>
            <a:ext cx="6309361" cy="13434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Goals and Objectives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39" y="1950050"/>
            <a:ext cx="13487402" cy="1046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Objective 1:</a:t>
            </a:r>
            <a:r>
              <a:rPr lang="en-US" sz="29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Determined state-of-the-art surveying practices in the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        museum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5732" y="2360278"/>
            <a:ext cx="2675678" cy="553998"/>
          </a:xfrm>
          <a:prstGeom prst="rect">
            <a:avLst/>
          </a:prstGeom>
          <a:noFill/>
        </p:spPr>
        <p:txBody>
          <a:bodyPr wrap="square" lIns="109548" tIns="54784" rIns="109548" bIns="54784" rtlCol="0">
            <a:spAutoFit/>
          </a:bodyPr>
          <a:lstStyle/>
          <a:p>
            <a:pPr defTabSz="1095520"/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industry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5839" y="3135217"/>
            <a:ext cx="12618720" cy="1440395"/>
          </a:xfrm>
          <a:prstGeom prst="rect">
            <a:avLst/>
          </a:prstGeom>
        </p:spPr>
        <p:txBody>
          <a:bodyPr wrap="square" lIns="109548" tIns="54784" rIns="109548" bIns="54784">
            <a:spAutoFit/>
          </a:bodyPr>
          <a:lstStyle/>
          <a:p>
            <a:pPr defTabSz="1095520"/>
            <a:r>
              <a:rPr lang="en-US" b="1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Objective 2:</a:t>
            </a:r>
            <a:r>
              <a:rPr lang="en-US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Examined the current and preferred visitor evaluation methods </a:t>
            </a:r>
          </a:p>
          <a:p>
            <a:pPr defTabSz="1095520"/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         of the </a:t>
            </a:r>
          </a:p>
          <a:p>
            <a:pPr defTabSz="1095520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0153" y="7240906"/>
            <a:ext cx="1163974" cy="449354"/>
          </a:xfrm>
          <a:prstGeom prst="rect">
            <a:avLst/>
          </a:prstGeom>
          <a:noFill/>
        </p:spPr>
        <p:txBody>
          <a:bodyPr wrap="none" lIns="109548" tIns="54784" rIns="109548" bIns="54784" rtlCol="0">
            <a:spAutoFit/>
          </a:bodyPr>
          <a:lstStyle/>
          <a:p>
            <a:pPr defTabSz="1095520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7691" y="3526391"/>
            <a:ext cx="6251230" cy="904864"/>
          </a:xfrm>
          <a:prstGeom prst="rect">
            <a:avLst/>
          </a:prstGeom>
          <a:noFill/>
        </p:spPr>
        <p:txBody>
          <a:bodyPr wrap="square" lIns="109548" tIns="109548" rIns="109548" bIns="54784" rtlCol="0" anchor="ctr" anchorCtr="0">
            <a:spAutoFit/>
          </a:bodyPr>
          <a:lstStyle/>
          <a:p>
            <a:pPr defTabSz="1095520"/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Nantucket Historical Association</a:t>
            </a:r>
          </a:p>
          <a:p>
            <a:pPr defTabSz="1095520"/>
            <a:endParaRPr lang="en-US" sz="1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732" y="4276137"/>
            <a:ext cx="11656462" cy="1003352"/>
          </a:xfrm>
          <a:prstGeom prst="rect">
            <a:avLst/>
          </a:prstGeom>
          <a:noFill/>
        </p:spPr>
        <p:txBody>
          <a:bodyPr wrap="none" lIns="109548" tIns="54784" rIns="109548" bIns="54784" rtlCol="0">
            <a:spAutoFit/>
          </a:bodyPr>
          <a:lstStyle/>
          <a:p>
            <a:pPr defTabSz="1095520"/>
            <a:r>
              <a:rPr lang="en-US" b="1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Objective 3:</a:t>
            </a:r>
            <a:r>
              <a:rPr lang="en-US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Developed a suite of technology-assisted            instruments</a:t>
            </a:r>
          </a:p>
          <a:p>
            <a:pPr defTabSz="1095520"/>
            <a:endParaRPr lang="en-US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2151" y="6894261"/>
            <a:ext cx="859046" cy="449354"/>
          </a:xfrm>
          <a:prstGeom prst="rect">
            <a:avLst/>
          </a:prstGeom>
          <a:noFill/>
        </p:spPr>
        <p:txBody>
          <a:bodyPr wrap="square" lIns="109548" tIns="54784" rIns="109548" bIns="54784" rtlCol="0">
            <a:spAutoFit/>
          </a:bodyPr>
          <a:lstStyle/>
          <a:p>
            <a:pPr defTabSz="1095520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NHA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841" y="4935438"/>
            <a:ext cx="13487400" cy="1329595"/>
          </a:xfrm>
          <a:prstGeom prst="rect">
            <a:avLst/>
          </a:prstGeom>
          <a:noFill/>
        </p:spPr>
        <p:txBody>
          <a:bodyPr wrap="square" lIns="109548" tIns="54784" rIns="109548" bIns="54784" rtlCol="0">
            <a:spAutoFit/>
          </a:bodyPr>
          <a:lstStyle/>
          <a:p>
            <a:pPr defTabSz="1095520"/>
            <a:r>
              <a:rPr lang="en-US" b="1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Objective 4:</a:t>
            </a:r>
            <a:r>
              <a:rPr lang="en-US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Provided 		       </a:t>
            </a:r>
            <a:r>
              <a:rPr lang="en-US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for </a:t>
            </a:r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use and maintenance of the 		 	         instruments developed.</a:t>
            </a:r>
          </a:p>
          <a:p>
            <a:pPr defTabSz="1095520"/>
            <a:endParaRPr lang="en-US" sz="1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5118" y="4271674"/>
            <a:ext cx="1229029" cy="553998"/>
          </a:xfrm>
          <a:prstGeom prst="rect">
            <a:avLst/>
          </a:prstGeom>
          <a:noFill/>
        </p:spPr>
        <p:txBody>
          <a:bodyPr wrap="none" lIns="109548" tIns="54784" rIns="109548" bIns="54784" rtlCol="0">
            <a:spAutoFit/>
          </a:bodyPr>
          <a:lstStyle/>
          <a:p>
            <a:pPr defTabSz="1095520"/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survey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2774" y="6894261"/>
            <a:ext cx="990720" cy="449354"/>
          </a:xfrm>
          <a:prstGeom prst="rect">
            <a:avLst/>
          </a:prstGeom>
          <a:noFill/>
        </p:spPr>
        <p:txBody>
          <a:bodyPr wrap="none" lIns="109548" tIns="54784" rIns="109548" bIns="54784" rtlCol="0">
            <a:spAutoFit/>
          </a:bodyPr>
          <a:lstStyle/>
          <a:p>
            <a:pPr defTabSz="1095520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Survey</a:t>
            </a:r>
            <a:endParaRPr lang="en-US" sz="3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4929995"/>
            <a:ext cx="3113083" cy="553998"/>
          </a:xfrm>
          <a:prstGeom prst="rect">
            <a:avLst/>
          </a:prstGeom>
        </p:spPr>
        <p:txBody>
          <a:bodyPr wrap="none" lIns="109548" tIns="54784" rIns="109548" bIns="54784">
            <a:spAutoFit/>
          </a:bodyPr>
          <a:lstStyle/>
          <a:p>
            <a:pPr defTabSz="1095520"/>
            <a:r>
              <a:rPr lang="en-US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recommendations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98921" y="7240906"/>
            <a:ext cx="740844" cy="449354"/>
          </a:xfrm>
          <a:prstGeom prst="rect">
            <a:avLst/>
          </a:prstGeom>
        </p:spPr>
        <p:txBody>
          <a:bodyPr wrap="none" lIns="109548" tIns="54784" rIns="109548" bIns="54784">
            <a:spAutoFit/>
          </a:bodyPr>
          <a:lstStyle/>
          <a:p>
            <a:pPr defTabSz="1095520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</p:spTree>
    <p:extLst>
      <p:ext uri="{BB962C8B-B14F-4D97-AF65-F5344CB8AC3E}">
        <p14:creationId xmlns:p14="http://schemas.microsoft.com/office/powerpoint/2010/main" val="36129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5B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L -0.07461 0.58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5B5B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ac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0302 0.3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5B5B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3.7037E-6 L -0.08294 0.307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5B5B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39792 0.269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" grpId="0"/>
      <p:bldP spid="3" grpId="0"/>
      <p:bldP spid="3" grpId="1"/>
      <p:bldP spid="15" grpId="0"/>
      <p:bldP spid="15" grpId="1"/>
      <p:bldP spid="16" grpId="0"/>
      <p:bldP spid="16" grpId="1"/>
      <p:bldP spid="19" grpId="0"/>
      <p:bldP spid="4" grpId="0"/>
      <p:bldP spid="4" grpId="1"/>
      <p:bldP spid="4" grpId="2"/>
      <p:bldP spid="5" grpId="0"/>
      <p:bldP spid="5" grpId="1"/>
      <p:bldP spid="6" grpId="0"/>
      <p:bldP spid="7" grpId="0"/>
      <p:bldP spid="7" grpId="1"/>
      <p:bldP spid="8" grpId="0"/>
      <p:bldP spid="8" grpId="1"/>
      <p:bldP spid="13" grpId="0"/>
      <p:bldP spid="9" grpId="0" build="allAtOnce"/>
      <p:bldP spid="9" grpId="1" build="allAtOnce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79838048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3300189" y="7525512"/>
            <a:ext cx="8033198" cy="1963138"/>
            <a:chOff x="1076440" y="1295187"/>
            <a:chExt cx="8033198" cy="1963138"/>
          </a:xfrm>
        </p:grpSpPr>
        <p:sp>
          <p:nvSpPr>
            <p:cNvPr id="59" name="Oval 58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51" name="Oval 50"/>
          <p:cNvSpPr/>
          <p:nvPr/>
        </p:nvSpPr>
        <p:spPr>
          <a:xfrm>
            <a:off x="3623398" y="6961163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Oval 51"/>
          <p:cNvSpPr/>
          <p:nvPr/>
        </p:nvSpPr>
        <p:spPr>
          <a:xfrm>
            <a:off x="5611276" y="6643493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Oval 56"/>
          <p:cNvSpPr/>
          <p:nvPr/>
        </p:nvSpPr>
        <p:spPr>
          <a:xfrm>
            <a:off x="8186921" y="6639141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Oval 57"/>
          <p:cNvSpPr/>
          <p:nvPr/>
        </p:nvSpPr>
        <p:spPr>
          <a:xfrm>
            <a:off x="10033811" y="698989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4"/>
          <p:cNvSpPr/>
          <p:nvPr/>
        </p:nvSpPr>
        <p:spPr>
          <a:xfrm>
            <a:off x="4663441" y="9577573"/>
            <a:ext cx="5680330" cy="1350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899" tIns="0" rIns="60899" bIns="0" numCol="1" spcCol="1526" anchor="t" anchorCtr="0">
            <a:noAutofit/>
          </a:bodyPr>
          <a:lstStyle/>
          <a:p>
            <a:pPr algn="ctr" defTabSz="21313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solidFill>
                  <a:prstClr val="white"/>
                </a:solidFill>
              </a:rPr>
              <a:t>pricing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 Findings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21" name="Oval 20"/>
          <p:cNvSpPr/>
          <p:nvPr/>
        </p:nvSpPr>
        <p:spPr>
          <a:xfrm>
            <a:off x="5616083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NHA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Survey</a:t>
            </a:r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3706" y="1458604"/>
            <a:ext cx="13823794" cy="2336282"/>
            <a:chOff x="463706" y="1458604"/>
            <a:chExt cx="13823794" cy="2336282"/>
          </a:xfrm>
        </p:grpSpPr>
        <p:sp>
          <p:nvSpPr>
            <p:cNvPr id="45" name="Freeform 44"/>
            <p:cNvSpPr/>
            <p:nvPr/>
          </p:nvSpPr>
          <p:spPr>
            <a:xfrm>
              <a:off x="1866900" y="2285754"/>
              <a:ext cx="2845786" cy="583682"/>
            </a:xfrm>
            <a:custGeom>
              <a:avLst/>
              <a:gdLst>
                <a:gd name="connsiteX0" fmla="*/ 0 w 2970000"/>
                <a:gd name="connsiteY0" fmla="*/ 0 h 1043474"/>
                <a:gd name="connsiteX1" fmla="*/ 2970000 w 2970000"/>
                <a:gd name="connsiteY1" fmla="*/ 0 h 1043474"/>
                <a:gd name="connsiteX2" fmla="*/ 2970000 w 2970000"/>
                <a:gd name="connsiteY2" fmla="*/ 1043474 h 1043474"/>
                <a:gd name="connsiteX3" fmla="*/ 0 w 2970000"/>
                <a:gd name="connsiteY3" fmla="*/ 1043474 h 1043474"/>
                <a:gd name="connsiteX4" fmla="*/ 0 w 2970000"/>
                <a:gd name="connsiteY4" fmla="*/ 0 h 104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0000" h="1043474">
                  <a:moveTo>
                    <a:pt x="0" y="0"/>
                  </a:moveTo>
                  <a:lnTo>
                    <a:pt x="2970000" y="0"/>
                  </a:lnTo>
                  <a:lnTo>
                    <a:pt x="2970000" y="1043474"/>
                  </a:lnTo>
                  <a:lnTo>
                    <a:pt x="0" y="104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3C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23939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Segoe UI Light" panose="020B0502040204020203" pitchFamily="34" charset="0"/>
                </a:rPr>
                <a:t>Programs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263020" y="2300804"/>
              <a:ext cx="3862061" cy="583682"/>
            </a:xfrm>
            <a:custGeom>
              <a:avLst/>
              <a:gdLst>
                <a:gd name="connsiteX0" fmla="*/ 0 w 5310000"/>
                <a:gd name="connsiteY0" fmla="*/ 0 h 1043474"/>
                <a:gd name="connsiteX1" fmla="*/ 5310000 w 5310000"/>
                <a:gd name="connsiteY1" fmla="*/ 0 h 1043474"/>
                <a:gd name="connsiteX2" fmla="*/ 5310000 w 5310000"/>
                <a:gd name="connsiteY2" fmla="*/ 1043474 h 1043474"/>
                <a:gd name="connsiteX3" fmla="*/ 0 w 5310000"/>
                <a:gd name="connsiteY3" fmla="*/ 1043474 h 1043474"/>
                <a:gd name="connsiteX4" fmla="*/ 0 w 5310000"/>
                <a:gd name="connsiteY4" fmla="*/ 0 h 104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0000" h="1043474">
                  <a:moveTo>
                    <a:pt x="0" y="0"/>
                  </a:moveTo>
                  <a:lnTo>
                    <a:pt x="5310000" y="0"/>
                  </a:lnTo>
                  <a:lnTo>
                    <a:pt x="5310000" y="1043474"/>
                  </a:lnTo>
                  <a:lnTo>
                    <a:pt x="0" y="104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3C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23939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Segoe UI Light" panose="020B0502040204020203" pitchFamily="34" charset="0"/>
                </a:rPr>
                <a:t>Visitor Experience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63706" y="3211204"/>
              <a:ext cx="3382030" cy="583682"/>
            </a:xfrm>
            <a:custGeom>
              <a:avLst/>
              <a:gdLst>
                <a:gd name="connsiteX0" fmla="*/ 0 w 3870000"/>
                <a:gd name="connsiteY0" fmla="*/ 0 h 1043474"/>
                <a:gd name="connsiteX1" fmla="*/ 3870000 w 3870000"/>
                <a:gd name="connsiteY1" fmla="*/ 0 h 1043474"/>
                <a:gd name="connsiteX2" fmla="*/ 3870000 w 3870000"/>
                <a:gd name="connsiteY2" fmla="*/ 1043474 h 1043474"/>
                <a:gd name="connsiteX3" fmla="*/ 0 w 3870000"/>
                <a:gd name="connsiteY3" fmla="*/ 1043474 h 1043474"/>
                <a:gd name="connsiteX4" fmla="*/ 0 w 3870000"/>
                <a:gd name="connsiteY4" fmla="*/ 0 h 104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0000" h="1043474">
                  <a:moveTo>
                    <a:pt x="0" y="0"/>
                  </a:moveTo>
                  <a:lnTo>
                    <a:pt x="3870000" y="0"/>
                  </a:lnTo>
                  <a:lnTo>
                    <a:pt x="3870000" y="1043474"/>
                  </a:lnTo>
                  <a:lnTo>
                    <a:pt x="0" y="104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3C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23939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Segoe UI Light" panose="020B0502040204020203" pitchFamily="34" charset="0"/>
                </a:rPr>
                <a:t>Membership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9491335" y="2296558"/>
              <a:ext cx="3810000" cy="583682"/>
            </a:xfrm>
            <a:custGeom>
              <a:avLst/>
              <a:gdLst>
                <a:gd name="connsiteX0" fmla="*/ 0 w 4770000"/>
                <a:gd name="connsiteY0" fmla="*/ 0 h 1043474"/>
                <a:gd name="connsiteX1" fmla="*/ 4770000 w 4770000"/>
                <a:gd name="connsiteY1" fmla="*/ 0 h 1043474"/>
                <a:gd name="connsiteX2" fmla="*/ 4770000 w 4770000"/>
                <a:gd name="connsiteY2" fmla="*/ 1043474 h 1043474"/>
                <a:gd name="connsiteX3" fmla="*/ 0 w 4770000"/>
                <a:gd name="connsiteY3" fmla="*/ 1043474 h 1043474"/>
                <a:gd name="connsiteX4" fmla="*/ 0 w 4770000"/>
                <a:gd name="connsiteY4" fmla="*/ 0 h 104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0000" h="1043474">
                  <a:moveTo>
                    <a:pt x="0" y="0"/>
                  </a:moveTo>
                  <a:lnTo>
                    <a:pt x="4770000" y="0"/>
                  </a:lnTo>
                  <a:lnTo>
                    <a:pt x="4770000" y="1043474"/>
                  </a:lnTo>
                  <a:lnTo>
                    <a:pt x="0" y="104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3C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23939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Segoe UI Light" panose="020B0502040204020203" pitchFamily="34" charset="0"/>
                </a:rPr>
                <a:t>Communications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229100" y="3211204"/>
              <a:ext cx="3124200" cy="583682"/>
            </a:xfrm>
            <a:custGeom>
              <a:avLst/>
              <a:gdLst>
                <a:gd name="connsiteX0" fmla="*/ 0 w 3060000"/>
                <a:gd name="connsiteY0" fmla="*/ 0 h 1043474"/>
                <a:gd name="connsiteX1" fmla="*/ 3060000 w 3060000"/>
                <a:gd name="connsiteY1" fmla="*/ 0 h 1043474"/>
                <a:gd name="connsiteX2" fmla="*/ 3060000 w 3060000"/>
                <a:gd name="connsiteY2" fmla="*/ 1043474 h 1043474"/>
                <a:gd name="connsiteX3" fmla="*/ 0 w 3060000"/>
                <a:gd name="connsiteY3" fmla="*/ 1043474 h 1043474"/>
                <a:gd name="connsiteX4" fmla="*/ 0 w 3060000"/>
                <a:gd name="connsiteY4" fmla="*/ 0 h 104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000" h="1043474">
                  <a:moveTo>
                    <a:pt x="0" y="0"/>
                  </a:moveTo>
                  <a:lnTo>
                    <a:pt x="3060000" y="0"/>
                  </a:lnTo>
                  <a:lnTo>
                    <a:pt x="3060000" y="1043474"/>
                  </a:lnTo>
                  <a:lnTo>
                    <a:pt x="0" y="104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3C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23939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Segoe UI Light" panose="020B0502040204020203" pitchFamily="34" charset="0"/>
                </a:rPr>
                <a:t>Education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734300" y="3211204"/>
              <a:ext cx="3124200" cy="583682"/>
            </a:xfrm>
            <a:custGeom>
              <a:avLst/>
              <a:gdLst>
                <a:gd name="connsiteX0" fmla="*/ 0 w 3060000"/>
                <a:gd name="connsiteY0" fmla="*/ 0 h 1043474"/>
                <a:gd name="connsiteX1" fmla="*/ 3060000 w 3060000"/>
                <a:gd name="connsiteY1" fmla="*/ 0 h 1043474"/>
                <a:gd name="connsiteX2" fmla="*/ 3060000 w 3060000"/>
                <a:gd name="connsiteY2" fmla="*/ 1043474 h 1043474"/>
                <a:gd name="connsiteX3" fmla="*/ 0 w 3060000"/>
                <a:gd name="connsiteY3" fmla="*/ 1043474 h 1043474"/>
                <a:gd name="connsiteX4" fmla="*/ 0 w 3060000"/>
                <a:gd name="connsiteY4" fmla="*/ 0 h 104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000" h="1043474">
                  <a:moveTo>
                    <a:pt x="0" y="0"/>
                  </a:moveTo>
                  <a:lnTo>
                    <a:pt x="3060000" y="0"/>
                  </a:lnTo>
                  <a:lnTo>
                    <a:pt x="3060000" y="1043474"/>
                  </a:lnTo>
                  <a:lnTo>
                    <a:pt x="0" y="104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3C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23939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Segoe UI Light" panose="020B0502040204020203" pitchFamily="34" charset="0"/>
                </a:rPr>
                <a:t>Curating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11163300" y="3211204"/>
              <a:ext cx="3124200" cy="583682"/>
            </a:xfrm>
            <a:custGeom>
              <a:avLst/>
              <a:gdLst>
                <a:gd name="connsiteX0" fmla="*/ 0 w 3060000"/>
                <a:gd name="connsiteY0" fmla="*/ 0 h 1043474"/>
                <a:gd name="connsiteX1" fmla="*/ 3060000 w 3060000"/>
                <a:gd name="connsiteY1" fmla="*/ 0 h 1043474"/>
                <a:gd name="connsiteX2" fmla="*/ 3060000 w 3060000"/>
                <a:gd name="connsiteY2" fmla="*/ 1043474 h 1043474"/>
                <a:gd name="connsiteX3" fmla="*/ 0 w 3060000"/>
                <a:gd name="connsiteY3" fmla="*/ 1043474 h 1043474"/>
                <a:gd name="connsiteX4" fmla="*/ 0 w 3060000"/>
                <a:gd name="connsiteY4" fmla="*/ 0 h 104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000" h="1043474">
                  <a:moveTo>
                    <a:pt x="0" y="0"/>
                  </a:moveTo>
                  <a:lnTo>
                    <a:pt x="3060000" y="0"/>
                  </a:lnTo>
                  <a:lnTo>
                    <a:pt x="3060000" y="1043474"/>
                  </a:lnTo>
                  <a:lnTo>
                    <a:pt x="0" y="104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3C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23939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Segoe UI Light" panose="020B0502040204020203" pitchFamily="34" charset="0"/>
                </a:rPr>
                <a:t>Research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43300" y="1458604"/>
              <a:ext cx="7315200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>
                      <a:lumMod val="85000"/>
                    </a:schemeClr>
                  </a:solidFill>
                  <a:latin typeface="Segoe UI Semibold" panose="020B0702040204020203" pitchFamily="34" charset="0"/>
                </a:rPr>
                <a:t>Staff Interviews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548" y="3924300"/>
            <a:ext cx="14282831" cy="1465600"/>
            <a:chOff x="262499" y="3924300"/>
            <a:chExt cx="14282831" cy="1465600"/>
          </a:xfrm>
        </p:grpSpPr>
        <p:sp>
          <p:nvSpPr>
            <p:cNvPr id="5" name="TextBox 4"/>
            <p:cNvSpPr txBox="1"/>
            <p:nvPr/>
          </p:nvSpPr>
          <p:spPr>
            <a:xfrm>
              <a:off x="7822957" y="3943350"/>
              <a:ext cx="29468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Visitor Expectations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Museum Scope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Diversity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Non-Visitation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858500" y="3943350"/>
              <a:ext cx="36868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Outcomes-Based Evaluation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Grant Writing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248150" y="3943350"/>
              <a:ext cx="33820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Ages of Visitors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Discovery Room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Field Trip Satisfaction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2499" y="3924300"/>
              <a:ext cx="37844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Price of Membership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Source of Member Acquisition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Emailed Surveys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07656" y="5389901"/>
            <a:ext cx="11279695" cy="1446550"/>
            <a:chOff x="1807655" y="5389900"/>
            <a:chExt cx="11279695" cy="1446550"/>
          </a:xfrm>
        </p:grpSpPr>
        <p:sp>
          <p:nvSpPr>
            <p:cNvPr id="68" name="TextBox 67"/>
            <p:cNvSpPr txBox="1"/>
            <p:nvPr/>
          </p:nvSpPr>
          <p:spPr>
            <a:xfrm>
              <a:off x="1807655" y="5389900"/>
              <a:ext cx="33820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Satisfaction with Programs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Advertising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Paper Surveys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Online Ticketing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705320" y="5407700"/>
              <a:ext cx="33820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Advertising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Social Media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Branding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23638" y="5392841"/>
              <a:ext cx="33820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Marketing Avenues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Price of Admission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Standing iPad Surveys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45736" y="1407122"/>
            <a:ext cx="6858000" cy="830998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</a:rPr>
              <a:t>Primary Needs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277" y="4469257"/>
            <a:ext cx="3557017" cy="64633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Emailed Surveys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31347" y="5300588"/>
            <a:ext cx="5334646" cy="64633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Satisfaction with Programs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009124" y="5620811"/>
            <a:ext cx="5334646" cy="64633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Pricing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55634" y="6096376"/>
            <a:ext cx="5334646" cy="64633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Standing iPad Surveys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034592" y="5300588"/>
            <a:ext cx="3621043" cy="64633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Advertising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33846" y="5992292"/>
            <a:ext cx="5334646" cy="64633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Branding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2831" y="6257920"/>
            <a:ext cx="5334646" cy="64633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Online Ticketing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20871" y="4146091"/>
            <a:ext cx="5334646" cy="64633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Discovery Room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27297" y="4155186"/>
            <a:ext cx="5334646" cy="64633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Museum Scope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034592" y="3924301"/>
            <a:ext cx="5334646" cy="1200329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Outcomes-Based Evaluation</a:t>
            </a:r>
          </a:p>
        </p:txBody>
      </p:sp>
    </p:spTree>
    <p:extLst>
      <p:ext uri="{BB962C8B-B14F-4D97-AF65-F5344CB8AC3E}">
        <p14:creationId xmlns:p14="http://schemas.microsoft.com/office/powerpoint/2010/main" val="21350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75E-6 -1.11111E-6 L -0.30827 -0.43403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9" y="-2170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3.82716E-6 L -0.29915 -0.26659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3" y="-1332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44E-6 4.38272E-6 L 0.26715 -0.30884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7" y="-1545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39E-6 -2.22222E-6 L -0.01421 -0.14815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740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8642E-7 L -0.0243 -0.02064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-1042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65 0.09259 L 0.35797 0.0844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6" y="-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3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6" grpId="1"/>
      <p:bldP spid="26" grpId="2"/>
      <p:bldP spid="26" grpId="3"/>
      <p:bldP spid="72" grpId="0"/>
      <p:bldP spid="72" grpId="1"/>
      <p:bldP spid="72" grpId="2"/>
      <p:bldP spid="73" grpId="0"/>
      <p:bldP spid="73" grpId="1"/>
      <p:bldP spid="73" grpId="2"/>
      <p:bldP spid="74" grpId="0"/>
      <p:bldP spid="74" grpId="1"/>
      <p:bldP spid="74" grpId="2"/>
      <p:bldP spid="74" grpId="3"/>
      <p:bldP spid="75" grpId="0"/>
      <p:bldP spid="75" grpId="1"/>
      <p:bldP spid="75" grpId="2"/>
      <p:bldP spid="76" grpId="0"/>
      <p:bldP spid="76" grpId="1"/>
      <p:bldP spid="76" grpId="2"/>
      <p:bldP spid="78" grpId="0"/>
      <p:bldP spid="78" grpId="1"/>
      <p:bldP spid="78" grpId="2"/>
      <p:bldP spid="80" grpId="0"/>
      <p:bldP spid="80" grpId="1"/>
      <p:bldP spid="80" grpId="2"/>
      <p:bldP spid="81" grpId="0"/>
      <p:bldP spid="81" grpId="1"/>
      <p:bldP spid="81" grpId="2"/>
      <p:bldP spid="82" grpId="0"/>
      <p:bldP spid="82" grpId="1"/>
      <p:bldP spid="8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614485337"/>
              </p:ext>
            </p:extLst>
          </p:nvPr>
        </p:nvGraphicFramePr>
        <p:xfrm>
          <a:off x="2222166" y="6234497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300189" y="7524942"/>
            <a:ext cx="8033198" cy="1963138"/>
            <a:chOff x="1076440" y="1295187"/>
            <a:chExt cx="8033198" cy="1963138"/>
          </a:xfrm>
        </p:grpSpPr>
        <p:sp>
          <p:nvSpPr>
            <p:cNvPr id="32" name="Oval 31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26" name="Oval 25"/>
          <p:cNvSpPr/>
          <p:nvPr/>
        </p:nvSpPr>
        <p:spPr>
          <a:xfrm>
            <a:off x="3623398" y="6959689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611276" y="6642019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8186921" y="6637667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10033811" y="6988420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5194084" y="4846372"/>
            <a:ext cx="3545586" cy="701730"/>
          </a:xfrm>
          <a:prstGeom prst="rect">
            <a:avLst/>
          </a:prstGeom>
          <a:noFill/>
        </p:spPr>
        <p:txBody>
          <a:bodyPr wrap="none" lIns="109584" tIns="54800" rIns="109584" bIns="54800" rtlCol="0">
            <a:spAutoFit/>
          </a:bodyPr>
          <a:lstStyle/>
          <a:p>
            <a:pPr algn="r" defTabSz="1095872"/>
            <a:r>
              <a:rPr lang="en-US" sz="3800" dirty="0">
                <a:solidFill>
                  <a:prstClr val="white"/>
                </a:solidFill>
              </a:rPr>
              <a:t>			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74929" y="3697444"/>
            <a:ext cx="2437590" cy="701730"/>
          </a:xfrm>
          <a:prstGeom prst="rect">
            <a:avLst/>
          </a:prstGeom>
          <a:noFill/>
        </p:spPr>
        <p:txBody>
          <a:bodyPr wrap="none" lIns="109584" tIns="54800" rIns="109584" bIns="54800" rtlCol="0">
            <a:spAutoFit/>
          </a:bodyPr>
          <a:lstStyle/>
          <a:p>
            <a:pPr algn="r" defTabSz="1095872"/>
            <a:r>
              <a:rPr lang="en-US" sz="3800" dirty="0">
                <a:solidFill>
                  <a:prstClr val="white"/>
                </a:solidFill>
              </a:rPr>
              <a:t>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7298" y="2623900"/>
            <a:ext cx="3545586" cy="701730"/>
          </a:xfrm>
          <a:prstGeom prst="rect">
            <a:avLst/>
          </a:prstGeom>
          <a:noFill/>
        </p:spPr>
        <p:txBody>
          <a:bodyPr wrap="none" lIns="109584" tIns="54800" rIns="109584" bIns="54800" rtlCol="0">
            <a:spAutoFit/>
          </a:bodyPr>
          <a:lstStyle/>
          <a:p>
            <a:pPr algn="r" defTabSz="1095872"/>
            <a:r>
              <a:rPr lang="en-US" sz="3800" dirty="0">
                <a:solidFill>
                  <a:prstClr val="white"/>
                </a:solidFill>
              </a:rPr>
              <a:t>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6985" y="2036350"/>
            <a:ext cx="2012474" cy="701730"/>
          </a:xfrm>
          <a:prstGeom prst="rect">
            <a:avLst/>
          </a:prstGeom>
          <a:noFill/>
        </p:spPr>
        <p:txBody>
          <a:bodyPr wrap="none" lIns="109584" tIns="54800" rIns="109584" bIns="54800" rtlCol="0">
            <a:spAutoFit/>
          </a:bodyPr>
          <a:lstStyle/>
          <a:p>
            <a:pPr algn="r" defTabSz="1095872"/>
            <a:r>
              <a:rPr lang="en-US" sz="3800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Qualtrics</a:t>
            </a:r>
            <a:endParaRPr lang="en-US" sz="22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613" y="3173243"/>
            <a:ext cx="3092846" cy="701730"/>
          </a:xfrm>
          <a:prstGeom prst="rect">
            <a:avLst/>
          </a:prstGeom>
          <a:noFill/>
        </p:spPr>
        <p:txBody>
          <a:bodyPr wrap="none" lIns="109584" tIns="54800" rIns="109584" bIns="54800" rtlCol="0">
            <a:spAutoFit/>
          </a:bodyPr>
          <a:lstStyle/>
          <a:p>
            <a:pPr algn="r" defTabSz="1095872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Survey Gizmo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723" y="5447038"/>
            <a:ext cx="2969736" cy="701730"/>
          </a:xfrm>
          <a:prstGeom prst="rect">
            <a:avLst/>
          </a:prstGeom>
          <a:noFill/>
        </p:spPr>
        <p:txBody>
          <a:bodyPr wrap="none" lIns="109584" tIns="54800" rIns="109584" bIns="54800" rtlCol="0">
            <a:spAutoFit/>
          </a:bodyPr>
          <a:lstStyle/>
          <a:p>
            <a:pPr algn="r" defTabSz="1095872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Snap Surveys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43" y="4310140"/>
            <a:ext cx="3392929" cy="701730"/>
          </a:xfrm>
          <a:prstGeom prst="rect">
            <a:avLst/>
          </a:prstGeom>
          <a:noFill/>
        </p:spPr>
        <p:txBody>
          <a:bodyPr wrap="none" lIns="109584" tIns="54800" rIns="109584" bIns="54800" rtlCol="0">
            <a:spAutoFit/>
          </a:bodyPr>
          <a:lstStyle/>
          <a:p>
            <a:pPr algn="r" defTabSz="1095872"/>
            <a:r>
              <a:rPr lang="en-US" sz="3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Survey Monkey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2151" y="6894261"/>
            <a:ext cx="859046" cy="449354"/>
          </a:xfrm>
          <a:prstGeom prst="rect">
            <a:avLst/>
          </a:prstGeom>
          <a:noFill/>
        </p:spPr>
        <p:txBody>
          <a:bodyPr wrap="square" lIns="109584" tIns="54800" rIns="109584" bIns="54800" rtlCol="0">
            <a:spAutoFit/>
          </a:bodyPr>
          <a:lstStyle/>
          <a:p>
            <a:pPr defTabSz="1095872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NHA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42774" y="6894261"/>
            <a:ext cx="990720" cy="449354"/>
          </a:xfrm>
          <a:prstGeom prst="rect">
            <a:avLst/>
          </a:prstGeom>
          <a:noFill/>
        </p:spPr>
        <p:txBody>
          <a:bodyPr wrap="none" lIns="109584" tIns="54800" rIns="109584" bIns="54800" rtlCol="0">
            <a:spAutoFit/>
          </a:bodyPr>
          <a:lstStyle/>
          <a:p>
            <a:pPr defTabSz="1095872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Survey</a:t>
            </a:r>
            <a:endParaRPr lang="en-US" sz="3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98921" y="7240906"/>
            <a:ext cx="740844" cy="449354"/>
          </a:xfrm>
          <a:prstGeom prst="rect">
            <a:avLst/>
          </a:prstGeom>
        </p:spPr>
        <p:txBody>
          <a:bodyPr wrap="none" lIns="109584" tIns="54800" rIns="109584" bIns="54800">
            <a:spAutoFit/>
          </a:bodyPr>
          <a:lstStyle/>
          <a:p>
            <a:pPr defTabSz="1095872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43676" y="1790299"/>
            <a:ext cx="14438" cy="4851132"/>
          </a:xfrm>
          <a:prstGeom prst="line">
            <a:avLst/>
          </a:prstGeom>
          <a:ln w="19050">
            <a:solidFill>
              <a:srgbClr val="F2929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449667" y="1734954"/>
            <a:ext cx="14438" cy="4851132"/>
          </a:xfrm>
          <a:prstGeom prst="line">
            <a:avLst/>
          </a:prstGeom>
          <a:ln w="19050">
            <a:solidFill>
              <a:srgbClr val="F2929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32611" y="1644825"/>
            <a:ext cx="2522945" cy="775597"/>
          </a:xfrm>
          <a:prstGeom prst="rect">
            <a:avLst/>
          </a:prstGeom>
          <a:noFill/>
        </p:spPr>
        <p:txBody>
          <a:bodyPr wrap="square" lIns="109584" tIns="54800" rIns="109584" bIns="54800" rtlCol="0">
            <a:spAutoFit/>
          </a:bodyPr>
          <a:lstStyle/>
          <a:p>
            <a:pPr algn="ctr" defTabSz="1095872"/>
            <a:r>
              <a:rPr lang="en-US" sz="4300" dirty="0">
                <a:solidFill>
                  <a:srgbClr val="F2929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23803" y="1644825"/>
            <a:ext cx="1505472" cy="775597"/>
          </a:xfrm>
          <a:prstGeom prst="rect">
            <a:avLst/>
          </a:prstGeom>
          <a:noFill/>
        </p:spPr>
        <p:txBody>
          <a:bodyPr wrap="square" lIns="109584" tIns="54800" rIns="109584" bIns="54800" rtlCol="0">
            <a:spAutoFit/>
          </a:bodyPr>
          <a:lstStyle/>
          <a:p>
            <a:pPr defTabSz="1095872"/>
            <a:r>
              <a:rPr lang="en-US" sz="4300" dirty="0">
                <a:solidFill>
                  <a:srgbClr val="F2929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Price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35818" y="428795"/>
            <a:ext cx="7225292" cy="1343486"/>
          </a:xfrm>
          <a:prstGeom prst="rect">
            <a:avLst/>
          </a:prstGeom>
        </p:spPr>
        <p:txBody>
          <a:bodyPr vert="horz" lIns="109584" tIns="54800" rIns="109584" bIns="5480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Survey Provider Games</a:t>
            </a:r>
            <a:endParaRPr lang="en-US" sz="53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27096" y="697166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84" tIns="54800" rIns="109584" bIns="54800" rtlCol="0" anchor="ctr"/>
          <a:lstStyle/>
          <a:p>
            <a:pPr algn="ctr" defTabSz="1095872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0153" y="7240906"/>
            <a:ext cx="1163974" cy="449354"/>
          </a:xfrm>
          <a:prstGeom prst="rect">
            <a:avLst/>
          </a:prstGeom>
          <a:noFill/>
        </p:spPr>
        <p:txBody>
          <a:bodyPr wrap="none" lIns="109584" tIns="54800" rIns="109584" bIns="54800" rtlCol="0">
            <a:spAutoFit/>
          </a:bodyPr>
          <a:lstStyle/>
          <a:p>
            <a:pPr defTabSz="1095872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3065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31615 -0.00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-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30885 0.000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15 -0.00671 L 0.62696 -0.00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18" grpId="0"/>
      <p:bldP spid="31" grpId="0"/>
      <p:bldP spid="33" grpId="0"/>
      <p:bldP spid="1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79930009"/>
              </p:ext>
            </p:extLst>
          </p:nvPr>
        </p:nvGraphicFramePr>
        <p:xfrm>
          <a:off x="2222166" y="6234497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300189" y="7519938"/>
            <a:ext cx="8033198" cy="1963138"/>
            <a:chOff x="1076440" y="1295187"/>
            <a:chExt cx="8033198" cy="1963138"/>
          </a:xfrm>
        </p:grpSpPr>
        <p:sp>
          <p:nvSpPr>
            <p:cNvPr id="30" name="Oval 29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26" name="Oval 25"/>
          <p:cNvSpPr/>
          <p:nvPr/>
        </p:nvSpPr>
        <p:spPr>
          <a:xfrm>
            <a:off x="3623398" y="6954685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611276" y="6637015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8186921" y="6632663"/>
            <a:ext cx="1023318" cy="1023104"/>
          </a:xfrm>
          <a:prstGeom prst="ellipse">
            <a:avLst/>
          </a:prstGeom>
          <a:solidFill>
            <a:srgbClr val="8B191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10033811" y="6983416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Surveys 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Created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083009" y="2191237"/>
            <a:ext cx="3371876" cy="2023126"/>
          </a:xfrm>
          <a:custGeom>
            <a:avLst/>
            <a:gdLst>
              <a:gd name="connsiteX0" fmla="*/ 0 w 2809897"/>
              <a:gd name="connsiteY0" fmla="*/ 0 h 1685938"/>
              <a:gd name="connsiteX1" fmla="*/ 2809897 w 2809897"/>
              <a:gd name="connsiteY1" fmla="*/ 0 h 1685938"/>
              <a:gd name="connsiteX2" fmla="*/ 2809897 w 2809897"/>
              <a:gd name="connsiteY2" fmla="*/ 1685938 h 1685938"/>
              <a:gd name="connsiteX3" fmla="*/ 0 w 2809897"/>
              <a:gd name="connsiteY3" fmla="*/ 1685938 h 1685938"/>
              <a:gd name="connsiteX4" fmla="*/ 0 w 2809897"/>
              <a:gd name="connsiteY4" fmla="*/ 0 h 16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897" h="1685938">
                <a:moveTo>
                  <a:pt x="0" y="0"/>
                </a:moveTo>
                <a:lnTo>
                  <a:pt x="2809897" y="0"/>
                </a:lnTo>
                <a:lnTo>
                  <a:pt x="2809897" y="1685938"/>
                </a:lnTo>
                <a:lnTo>
                  <a:pt x="0" y="1685938"/>
                </a:lnTo>
                <a:lnTo>
                  <a:pt x="0" y="0"/>
                </a:lnTo>
                <a:close/>
              </a:path>
            </a:pathLst>
          </a:custGeom>
          <a:solidFill>
            <a:srgbClr val="DC3C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812" tIns="136812" rIns="136812" bIns="136812" numCol="1" spcCol="1524" anchor="ctr" anchorCtr="0">
            <a:noAutofit/>
          </a:bodyPr>
          <a:lstStyle/>
          <a:p>
            <a:pPr algn="ctr" defTabSz="15964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prstClr val="white"/>
                </a:solidFill>
                <a:latin typeface="Segoe UI Light" panose="020B0502040204020203" pitchFamily="34" charset="0"/>
              </a:rPr>
              <a:t>Initial Membership</a:t>
            </a:r>
          </a:p>
        </p:txBody>
      </p:sp>
      <p:sp>
        <p:nvSpPr>
          <p:cNvPr id="20" name="Freeform 19"/>
          <p:cNvSpPr/>
          <p:nvPr/>
        </p:nvSpPr>
        <p:spPr>
          <a:xfrm>
            <a:off x="5629263" y="2191237"/>
            <a:ext cx="3371876" cy="2023126"/>
          </a:xfrm>
          <a:custGeom>
            <a:avLst/>
            <a:gdLst>
              <a:gd name="connsiteX0" fmla="*/ 0 w 2809897"/>
              <a:gd name="connsiteY0" fmla="*/ 0 h 1685938"/>
              <a:gd name="connsiteX1" fmla="*/ 2809897 w 2809897"/>
              <a:gd name="connsiteY1" fmla="*/ 0 h 1685938"/>
              <a:gd name="connsiteX2" fmla="*/ 2809897 w 2809897"/>
              <a:gd name="connsiteY2" fmla="*/ 1685938 h 1685938"/>
              <a:gd name="connsiteX3" fmla="*/ 0 w 2809897"/>
              <a:gd name="connsiteY3" fmla="*/ 1685938 h 1685938"/>
              <a:gd name="connsiteX4" fmla="*/ 0 w 2809897"/>
              <a:gd name="connsiteY4" fmla="*/ 0 h 16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897" h="1685938">
                <a:moveTo>
                  <a:pt x="0" y="0"/>
                </a:moveTo>
                <a:lnTo>
                  <a:pt x="2809897" y="0"/>
                </a:lnTo>
                <a:lnTo>
                  <a:pt x="2809897" y="1685938"/>
                </a:lnTo>
                <a:lnTo>
                  <a:pt x="0" y="1685938"/>
                </a:lnTo>
                <a:lnTo>
                  <a:pt x="0" y="0"/>
                </a:lnTo>
                <a:close/>
              </a:path>
            </a:pathLst>
          </a:custGeom>
          <a:solidFill>
            <a:srgbClr val="DC3C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812" tIns="136812" rIns="136812" bIns="136812" numCol="1" spcCol="1524" anchor="ctr" anchorCtr="0">
            <a:noAutofit/>
          </a:bodyPr>
          <a:lstStyle/>
          <a:p>
            <a:pPr algn="ctr" defTabSz="15964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prstClr val="white"/>
                </a:solidFill>
                <a:latin typeface="Segoe UI Light" panose="020B0502040204020203" pitchFamily="34" charset="0"/>
              </a:rPr>
              <a:t>Museum Survey</a:t>
            </a:r>
          </a:p>
        </p:txBody>
      </p:sp>
      <p:sp>
        <p:nvSpPr>
          <p:cNvPr id="21" name="Freeform 20"/>
          <p:cNvSpPr/>
          <p:nvPr/>
        </p:nvSpPr>
        <p:spPr>
          <a:xfrm>
            <a:off x="10175517" y="2191237"/>
            <a:ext cx="3371876" cy="2023126"/>
          </a:xfrm>
          <a:custGeom>
            <a:avLst/>
            <a:gdLst>
              <a:gd name="connsiteX0" fmla="*/ 0 w 2809897"/>
              <a:gd name="connsiteY0" fmla="*/ 0 h 1685938"/>
              <a:gd name="connsiteX1" fmla="*/ 2809897 w 2809897"/>
              <a:gd name="connsiteY1" fmla="*/ 0 h 1685938"/>
              <a:gd name="connsiteX2" fmla="*/ 2809897 w 2809897"/>
              <a:gd name="connsiteY2" fmla="*/ 1685938 h 1685938"/>
              <a:gd name="connsiteX3" fmla="*/ 0 w 2809897"/>
              <a:gd name="connsiteY3" fmla="*/ 1685938 h 1685938"/>
              <a:gd name="connsiteX4" fmla="*/ 0 w 2809897"/>
              <a:gd name="connsiteY4" fmla="*/ 0 h 16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897" h="1685938">
                <a:moveTo>
                  <a:pt x="0" y="0"/>
                </a:moveTo>
                <a:lnTo>
                  <a:pt x="2809897" y="0"/>
                </a:lnTo>
                <a:lnTo>
                  <a:pt x="2809897" y="1685938"/>
                </a:lnTo>
                <a:lnTo>
                  <a:pt x="0" y="1685938"/>
                </a:lnTo>
                <a:lnTo>
                  <a:pt x="0" y="0"/>
                </a:lnTo>
                <a:close/>
              </a:path>
            </a:pathLst>
          </a:custGeom>
          <a:solidFill>
            <a:srgbClr val="DC3C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812" tIns="136812" rIns="136812" bIns="136812" numCol="1" spcCol="1524" anchor="ctr" anchorCtr="0">
            <a:noAutofit/>
          </a:bodyPr>
          <a:lstStyle/>
          <a:p>
            <a:pPr algn="ctr" defTabSz="15964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prstClr val="white"/>
                </a:solidFill>
                <a:latin typeface="Segoe UI Light" panose="020B0502040204020203" pitchFamily="34" charset="0"/>
              </a:rPr>
              <a:t>2014 NHA Programs Survey</a:t>
            </a:r>
          </a:p>
        </p:txBody>
      </p:sp>
      <p:sp>
        <p:nvSpPr>
          <p:cNvPr id="22" name="Freeform 21"/>
          <p:cNvSpPr/>
          <p:nvPr/>
        </p:nvSpPr>
        <p:spPr>
          <a:xfrm>
            <a:off x="3380763" y="4559853"/>
            <a:ext cx="3371876" cy="2023126"/>
          </a:xfrm>
          <a:custGeom>
            <a:avLst/>
            <a:gdLst>
              <a:gd name="connsiteX0" fmla="*/ 0 w 2809897"/>
              <a:gd name="connsiteY0" fmla="*/ 0 h 1685938"/>
              <a:gd name="connsiteX1" fmla="*/ 2809897 w 2809897"/>
              <a:gd name="connsiteY1" fmla="*/ 0 h 1685938"/>
              <a:gd name="connsiteX2" fmla="*/ 2809897 w 2809897"/>
              <a:gd name="connsiteY2" fmla="*/ 1685938 h 1685938"/>
              <a:gd name="connsiteX3" fmla="*/ 0 w 2809897"/>
              <a:gd name="connsiteY3" fmla="*/ 1685938 h 1685938"/>
              <a:gd name="connsiteX4" fmla="*/ 0 w 2809897"/>
              <a:gd name="connsiteY4" fmla="*/ 0 h 16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897" h="1685938">
                <a:moveTo>
                  <a:pt x="0" y="0"/>
                </a:moveTo>
                <a:lnTo>
                  <a:pt x="2809897" y="0"/>
                </a:lnTo>
                <a:lnTo>
                  <a:pt x="2809897" y="1685938"/>
                </a:lnTo>
                <a:lnTo>
                  <a:pt x="0" y="1685938"/>
                </a:lnTo>
                <a:lnTo>
                  <a:pt x="0" y="0"/>
                </a:lnTo>
                <a:close/>
              </a:path>
            </a:pathLst>
          </a:custGeom>
          <a:solidFill>
            <a:srgbClr val="DC3C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812" tIns="136812" rIns="136812" bIns="136812" numCol="1" spcCol="1524" anchor="ctr" anchorCtr="0">
            <a:noAutofit/>
          </a:bodyPr>
          <a:lstStyle/>
          <a:p>
            <a:pPr algn="ctr" defTabSz="15964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Individual Programs Survey</a:t>
            </a:r>
            <a:endParaRPr lang="en-US" sz="3600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902393" y="4559853"/>
            <a:ext cx="3371876" cy="2023126"/>
          </a:xfrm>
          <a:custGeom>
            <a:avLst/>
            <a:gdLst>
              <a:gd name="connsiteX0" fmla="*/ 0 w 2809897"/>
              <a:gd name="connsiteY0" fmla="*/ 0 h 1685938"/>
              <a:gd name="connsiteX1" fmla="*/ 2809897 w 2809897"/>
              <a:gd name="connsiteY1" fmla="*/ 0 h 1685938"/>
              <a:gd name="connsiteX2" fmla="*/ 2809897 w 2809897"/>
              <a:gd name="connsiteY2" fmla="*/ 1685938 h 1685938"/>
              <a:gd name="connsiteX3" fmla="*/ 0 w 2809897"/>
              <a:gd name="connsiteY3" fmla="*/ 1685938 h 1685938"/>
              <a:gd name="connsiteX4" fmla="*/ 0 w 2809897"/>
              <a:gd name="connsiteY4" fmla="*/ 0 h 16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897" h="1685938">
                <a:moveTo>
                  <a:pt x="0" y="0"/>
                </a:moveTo>
                <a:lnTo>
                  <a:pt x="2809897" y="0"/>
                </a:lnTo>
                <a:lnTo>
                  <a:pt x="2809897" y="1685938"/>
                </a:lnTo>
                <a:lnTo>
                  <a:pt x="0" y="1685938"/>
                </a:lnTo>
                <a:lnTo>
                  <a:pt x="0" y="0"/>
                </a:lnTo>
                <a:close/>
              </a:path>
            </a:pathLst>
          </a:custGeom>
          <a:solidFill>
            <a:srgbClr val="DC3C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812" tIns="136812" rIns="136812" bIns="136812" numCol="1" spcCol="1524" anchor="ctr" anchorCtr="0">
            <a:noAutofit/>
          </a:bodyPr>
          <a:lstStyle/>
          <a:p>
            <a:pPr algn="ctr" defTabSz="15964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prstClr val="white"/>
                </a:solidFill>
                <a:latin typeface="Segoe UI Light" panose="020B0502040204020203" pitchFamily="34" charset="0"/>
              </a:rPr>
              <a:t>Membership Renewal Survey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0153" y="7240906"/>
            <a:ext cx="1163974" cy="449354"/>
          </a:xfrm>
          <a:prstGeom prst="rect">
            <a:avLst/>
          </a:prstGeom>
          <a:noFill/>
        </p:spPr>
        <p:txBody>
          <a:bodyPr wrap="none" lIns="109466" tIns="54748" rIns="109466" bIns="54748" rtlCol="0">
            <a:spAutoFit/>
          </a:bodyPr>
          <a:lstStyle/>
          <a:p>
            <a:pPr defTabSz="1094730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2774" y="6894261"/>
            <a:ext cx="990720" cy="449354"/>
          </a:xfrm>
          <a:prstGeom prst="rect">
            <a:avLst/>
          </a:prstGeom>
          <a:noFill/>
        </p:spPr>
        <p:txBody>
          <a:bodyPr wrap="none" lIns="109466" tIns="54748" rIns="109466" bIns="54748" rtlCol="0">
            <a:spAutoFit/>
          </a:bodyPr>
          <a:lstStyle/>
          <a:p>
            <a:pPr defTabSz="1094730"/>
            <a:r>
              <a:rPr lang="en-US" sz="2200" dirty="0">
                <a:solidFill>
                  <a:schemeClr val="bg1"/>
                </a:solidFill>
              </a:rPr>
              <a:t>Survey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98921" y="7240906"/>
            <a:ext cx="740844" cy="449354"/>
          </a:xfrm>
          <a:prstGeom prst="rect">
            <a:avLst/>
          </a:prstGeom>
        </p:spPr>
        <p:txBody>
          <a:bodyPr wrap="none" lIns="109466" tIns="54748" rIns="109466" bIns="54748">
            <a:spAutoFit/>
          </a:bodyPr>
          <a:lstStyle/>
          <a:p>
            <a:pPr defTabSz="1094730"/>
            <a:r>
              <a:rPr lang="en-US" sz="2200" dirty="0">
                <a:solidFill>
                  <a:srgbClr val="494444"/>
                </a:solidFill>
              </a:rPr>
              <a:t>Recs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2151" y="6894261"/>
            <a:ext cx="859046" cy="449354"/>
          </a:xfrm>
          <a:prstGeom prst="rect">
            <a:avLst/>
          </a:prstGeom>
          <a:noFill/>
        </p:spPr>
        <p:txBody>
          <a:bodyPr wrap="square" lIns="109466" tIns="54748" rIns="109466" bIns="54748" rtlCol="0">
            <a:spAutoFit/>
          </a:bodyPr>
          <a:lstStyle/>
          <a:p>
            <a:pPr defTabSz="1094730"/>
            <a:r>
              <a:rPr lang="en-US" sz="2200" dirty="0">
                <a:solidFill>
                  <a:srgbClr val="494444"/>
                </a:solidFill>
              </a:rPr>
              <a:t>NHA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491472" y="749808"/>
            <a:ext cx="4498848" cy="859536"/>
          </a:xfrm>
          <a:prstGeom prst="roundRect">
            <a:avLst/>
          </a:prstGeom>
          <a:solidFill>
            <a:srgbClr val="8B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66" tIns="54748" rIns="109466" bIns="54748" rtlCol="0" anchor="ctr"/>
          <a:lstStyle/>
          <a:p>
            <a:pPr algn="ctr" defTabSz="1094730"/>
            <a:r>
              <a:rPr lang="en-US" sz="4300" dirty="0">
                <a:solidFill>
                  <a:prstClr val="white"/>
                </a:solidFill>
                <a:latin typeface="Segoe UI Light" panose="020B0502040204020203" pitchFamily="34" charset="0"/>
              </a:rPr>
              <a:t>Museum Survey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9555" y="3236283"/>
            <a:ext cx="10528332" cy="2019014"/>
          </a:xfrm>
          <a:prstGeom prst="rect">
            <a:avLst/>
          </a:prstGeom>
          <a:noFill/>
        </p:spPr>
        <p:txBody>
          <a:bodyPr wrap="square" lIns="109466" tIns="54748" rIns="109466" bIns="54748" rtlCol="0">
            <a:spAutoFit/>
          </a:bodyPr>
          <a:lstStyle/>
          <a:p>
            <a:pPr algn="ctr" defTabSz="1094730"/>
            <a:r>
              <a:rPr lang="en-US" sz="2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charset="0"/>
              </a:rPr>
              <a:t>Collect useful information about the visiting body, as well as feedback regarding the museum’s exhibitions, galleries, and daily programs</a:t>
            </a:r>
          </a:p>
          <a:p>
            <a:pPr algn="ctr" defTabSz="1094730"/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"/>
          <a:stretch/>
        </p:blipFill>
        <p:spPr>
          <a:xfrm>
            <a:off x="2136506" y="1752600"/>
            <a:ext cx="10357390" cy="4650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ounded Rectangle 23"/>
          <p:cNvSpPr/>
          <p:nvPr/>
        </p:nvSpPr>
        <p:spPr>
          <a:xfrm>
            <a:off x="9491471" y="749808"/>
            <a:ext cx="4498848" cy="841248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66" tIns="54748" rIns="109466" bIns="54748" rtlCol="0" anchor="ctr"/>
          <a:lstStyle/>
          <a:p>
            <a:pPr algn="ctr" defTabSz="1094730"/>
            <a:r>
              <a:rPr lang="en-US" sz="4300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Programs </a:t>
            </a:r>
            <a:r>
              <a:rPr lang="en-US" sz="4300" dirty="0">
                <a:solidFill>
                  <a:prstClr val="white"/>
                </a:solidFill>
                <a:latin typeface="Segoe UI Light" panose="020B0502040204020203" pitchFamily="34" charset="0"/>
              </a:rPr>
              <a:t>Survey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9559" y="3236283"/>
            <a:ext cx="9833852" cy="2019014"/>
          </a:xfrm>
          <a:prstGeom prst="rect">
            <a:avLst/>
          </a:prstGeom>
          <a:noFill/>
        </p:spPr>
        <p:txBody>
          <a:bodyPr wrap="square" lIns="109466" tIns="54748" rIns="109466" bIns="54748" rtlCol="0">
            <a:spAutoFit/>
          </a:bodyPr>
          <a:lstStyle/>
          <a:p>
            <a:pPr algn="ctr" defTabSz="1094730"/>
            <a:r>
              <a:rPr lang="en-US" sz="3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charset="0"/>
              </a:rPr>
              <a:t>Collect program attendees’ opinions on the previous year’s public programs, as well as generate feedback to guide the next year’s programming</a:t>
            </a:r>
          </a:p>
          <a:p>
            <a:pPr defTabSz="1094730"/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57" y="1673754"/>
            <a:ext cx="10371861" cy="4808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35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19544 0.12292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613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12813 0.12292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31549 -0.19005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951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18" grpId="0"/>
      <p:bldP spid="18" grpId="1"/>
      <p:bldP spid="3" grpId="0" animBg="1"/>
      <p:bldP spid="3" grpId="1" animBg="1"/>
      <p:bldP spid="5" grpId="0"/>
      <p:bldP spid="5" grpId="1"/>
      <p:bldP spid="24" grpId="0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7312925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3311259" y="7508217"/>
            <a:ext cx="8033198" cy="1963138"/>
            <a:chOff x="1076440" y="1295187"/>
            <a:chExt cx="8033198" cy="1963138"/>
          </a:xfrm>
        </p:grpSpPr>
        <p:sp>
          <p:nvSpPr>
            <p:cNvPr id="56" name="Oval 55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3634468" y="694296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Oval 52"/>
          <p:cNvSpPr/>
          <p:nvPr/>
        </p:nvSpPr>
        <p:spPr>
          <a:xfrm>
            <a:off x="5622346" y="662529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Oval 53"/>
          <p:cNvSpPr/>
          <p:nvPr/>
        </p:nvSpPr>
        <p:spPr>
          <a:xfrm>
            <a:off x="8197991" y="6620942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Oval 54"/>
          <p:cNvSpPr/>
          <p:nvPr/>
        </p:nvSpPr>
        <p:spPr>
          <a:xfrm>
            <a:off x="10044881" y="6971695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4"/>
          <p:cNvSpPr/>
          <p:nvPr/>
        </p:nvSpPr>
        <p:spPr>
          <a:xfrm>
            <a:off x="4663441" y="9577573"/>
            <a:ext cx="5680330" cy="1350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899" tIns="0" rIns="60899" bIns="0" numCol="1" spcCol="1526" anchor="t" anchorCtr="0">
            <a:noAutofit/>
          </a:bodyPr>
          <a:lstStyle/>
          <a:p>
            <a:pPr algn="ctr" defTabSz="21313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solidFill>
                  <a:prstClr val="white"/>
                </a:solidFill>
              </a:rPr>
              <a:t>pricing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21" name="Oval 20"/>
          <p:cNvSpPr/>
          <p:nvPr/>
        </p:nvSpPr>
        <p:spPr>
          <a:xfrm>
            <a:off x="5616083" y="6638544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NHA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Survey</a:t>
            </a:r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53528" y="2664143"/>
            <a:ext cx="5105400" cy="2667000"/>
            <a:chOff x="4663441" y="2664143"/>
            <a:chExt cx="5105400" cy="2667000"/>
          </a:xfrm>
        </p:grpSpPr>
        <p:sp>
          <p:nvSpPr>
            <p:cNvPr id="2" name="Double Bracket 1"/>
            <p:cNvSpPr/>
            <p:nvPr/>
          </p:nvSpPr>
          <p:spPr>
            <a:xfrm>
              <a:off x="4663441" y="2664143"/>
              <a:ext cx="5105400" cy="2667000"/>
            </a:xfrm>
            <a:prstGeom prst="bracketPair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54801" y="3180667"/>
              <a:ext cx="3943351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Nantucket Whaling Museum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02936" y="1424813"/>
            <a:ext cx="4027604" cy="2143450"/>
            <a:chOff x="4663441" y="2664143"/>
            <a:chExt cx="5105400" cy="2667000"/>
          </a:xfrm>
        </p:grpSpPr>
        <p:sp>
          <p:nvSpPr>
            <p:cNvPr id="17" name="Double Brace 16"/>
            <p:cNvSpPr/>
            <p:nvPr/>
          </p:nvSpPr>
          <p:spPr>
            <a:xfrm>
              <a:off x="4663441" y="2664143"/>
              <a:ext cx="5105400" cy="2667000"/>
            </a:xfrm>
            <a:prstGeom prst="bracePair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4466" y="2882056"/>
              <a:ext cx="3943351" cy="1920660"/>
            </a:xfrm>
            <a:prstGeom prst="bracePair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>
                      <a:lumMod val="85000"/>
                    </a:schemeClr>
                  </a:solidFill>
                  <a:latin typeface="Segoe UI Semibold" panose="020B0702040204020203" pitchFamily="34" charset="0"/>
                </a:rPr>
                <a:t>NHA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530" y="4296913"/>
            <a:ext cx="2551176" cy="1335024"/>
            <a:chOff x="4663441" y="2664143"/>
            <a:chExt cx="5105400" cy="2667000"/>
          </a:xfrm>
        </p:grpSpPr>
        <p:sp>
          <p:nvSpPr>
            <p:cNvPr id="22" name="Double Bracket 21"/>
            <p:cNvSpPr/>
            <p:nvPr/>
          </p:nvSpPr>
          <p:spPr>
            <a:xfrm>
              <a:off x="4663441" y="2664143"/>
              <a:ext cx="5105400" cy="2667000"/>
            </a:xfrm>
            <a:prstGeom prst="bracketPair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54800" y="3442717"/>
              <a:ext cx="3943350" cy="7993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1800 House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20975" y="4296913"/>
            <a:ext cx="2551176" cy="1335024"/>
            <a:chOff x="4663441" y="2664143"/>
            <a:chExt cx="5105400" cy="2667000"/>
          </a:xfrm>
        </p:grpSpPr>
        <p:sp>
          <p:nvSpPr>
            <p:cNvPr id="30" name="Double Bracket 29"/>
            <p:cNvSpPr/>
            <p:nvPr/>
          </p:nvSpPr>
          <p:spPr>
            <a:xfrm>
              <a:off x="4663441" y="2664143"/>
              <a:ext cx="5105400" cy="2667000"/>
            </a:xfrm>
            <a:prstGeom prst="bracketPair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4800" y="3442717"/>
              <a:ext cx="3943350" cy="7993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Greater Light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93281" y="4343400"/>
            <a:ext cx="2551176" cy="1335024"/>
            <a:chOff x="4663441" y="2664143"/>
            <a:chExt cx="5105400" cy="2667000"/>
          </a:xfrm>
        </p:grpSpPr>
        <p:sp>
          <p:nvSpPr>
            <p:cNvPr id="33" name="Double Bracket 32"/>
            <p:cNvSpPr/>
            <p:nvPr/>
          </p:nvSpPr>
          <p:spPr>
            <a:xfrm>
              <a:off x="4663441" y="2664143"/>
              <a:ext cx="5105400" cy="2667000"/>
            </a:xfrm>
            <a:prstGeom prst="bracketPair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54800" y="3442717"/>
              <a:ext cx="3943350" cy="7993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Oldest House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582400" y="4343400"/>
            <a:ext cx="2551176" cy="1335024"/>
            <a:chOff x="4663441" y="2664143"/>
            <a:chExt cx="5105400" cy="2667000"/>
          </a:xfrm>
        </p:grpSpPr>
        <p:sp>
          <p:nvSpPr>
            <p:cNvPr id="36" name="Double Bracket 35"/>
            <p:cNvSpPr/>
            <p:nvPr/>
          </p:nvSpPr>
          <p:spPr>
            <a:xfrm>
              <a:off x="4663441" y="2664143"/>
              <a:ext cx="5105400" cy="2667000"/>
            </a:xfrm>
            <a:prstGeom prst="bracketPair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54800" y="3135311"/>
              <a:ext cx="3943350" cy="141415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Quaker Meeting House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53548" y="5562679"/>
            <a:ext cx="2063318" cy="769441"/>
          </a:xfrm>
          <a:prstGeom prst="rect">
            <a:avLst/>
          </a:prstGeom>
          <a:noFill/>
        </p:spPr>
        <p:txBody>
          <a:bodyPr wrap="square" lIns="91202" tIns="45588" rIns="91202" bIns="45588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Segoe UI Semibold" panose="020B0702040204020203" pitchFamily="34" charset="0"/>
              </a:rPr>
              <a:t> …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274156" y="3871049"/>
            <a:ext cx="11883970" cy="260140"/>
            <a:chOff x="1274156" y="3871047"/>
            <a:chExt cx="11883969" cy="260139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1274156" y="3871047"/>
              <a:ext cx="11883969" cy="2486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274156" y="3895344"/>
              <a:ext cx="1538" cy="2313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572000" y="3899819"/>
              <a:ext cx="1538" cy="2313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304690" y="3886470"/>
              <a:ext cx="1538" cy="2313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0062317" y="3883569"/>
              <a:ext cx="1538" cy="2313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3149072" y="3877056"/>
              <a:ext cx="1538" cy="2313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285235" y="1424812"/>
            <a:ext cx="4027604" cy="4253612"/>
            <a:chOff x="5285232" y="1424812"/>
            <a:chExt cx="4027604" cy="4253612"/>
          </a:xfrm>
        </p:grpSpPr>
        <p:grpSp>
          <p:nvGrpSpPr>
            <p:cNvPr id="57" name="Group 56"/>
            <p:cNvGrpSpPr/>
            <p:nvPr/>
          </p:nvGrpSpPr>
          <p:grpSpPr>
            <a:xfrm>
              <a:off x="5285232" y="1424812"/>
              <a:ext cx="4027604" cy="2143449"/>
              <a:chOff x="4680968" y="2664143"/>
              <a:chExt cx="5105400" cy="26670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8" name="Double Brace 57"/>
              <p:cNvSpPr/>
              <p:nvPr/>
            </p:nvSpPr>
            <p:spPr>
              <a:xfrm>
                <a:off x="4680968" y="2664143"/>
                <a:ext cx="5105400" cy="2667000"/>
              </a:xfrm>
              <a:prstGeom prst="bracePair">
                <a:avLst/>
              </a:prstGeom>
              <a:grpFill/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244466" y="2882056"/>
                <a:ext cx="3943351" cy="1920660"/>
              </a:xfrm>
              <a:prstGeom prst="bracePair">
                <a:avLst/>
              </a:prstGeom>
              <a:grp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chemeClr val="bg1">
                        <a:lumMod val="85000"/>
                      </a:schemeClr>
                    </a:solidFill>
                    <a:latin typeface="Segoe UI Semibold" panose="020B0702040204020203" pitchFamily="34" charset="0"/>
                  </a:rPr>
                  <a:t>NHA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041150" y="4296913"/>
              <a:ext cx="2551176" cy="1381511"/>
              <a:chOff x="4663441" y="2571275"/>
              <a:chExt cx="5105400" cy="275986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1" name="Double Bracket 60"/>
              <p:cNvSpPr/>
              <p:nvPr/>
            </p:nvSpPr>
            <p:spPr>
              <a:xfrm>
                <a:off x="4663441" y="2571275"/>
                <a:ext cx="5105400" cy="2759868"/>
              </a:xfrm>
              <a:prstGeom prst="bracketPair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984683" y="3135310"/>
                <a:ext cx="4232909" cy="141415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egoe UI Light" panose="020B0502040204020203" pitchFamily="34" charset="0"/>
                  </a:rPr>
                  <a:t>Nantucket Whaling Museum</a:t>
                </a:r>
              </a:p>
            </p:txBody>
          </p:sp>
        </p:grpSp>
        <p:sp>
          <p:nvSpPr>
            <p:cNvPr id="63" name="Isosceles Triangle 62"/>
            <p:cNvSpPr/>
            <p:nvPr/>
          </p:nvSpPr>
          <p:spPr>
            <a:xfrm rot="10800000">
              <a:off x="5670986" y="3529720"/>
              <a:ext cx="3256096" cy="935845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772153" y="7434946"/>
            <a:ext cx="3352930" cy="849463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branding</a:t>
            </a:r>
          </a:p>
        </p:txBody>
      </p:sp>
    </p:spTree>
    <p:extLst>
      <p:ext uri="{BB962C8B-B14F-4D97-AF65-F5344CB8AC3E}">
        <p14:creationId xmlns:p14="http://schemas.microsoft.com/office/powerpoint/2010/main" val="10848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69136E-6 L 0.00065 0.1161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58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71027350"/>
              </p:ext>
            </p:extLst>
          </p:nvPr>
        </p:nvGraphicFramePr>
        <p:xfrm>
          <a:off x="2222166" y="6234502"/>
          <a:ext cx="10536455" cy="43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3300189" y="7524296"/>
            <a:ext cx="8033198" cy="1963138"/>
            <a:chOff x="1076440" y="1295187"/>
            <a:chExt cx="8033198" cy="1963138"/>
          </a:xfrm>
        </p:grpSpPr>
        <p:sp>
          <p:nvSpPr>
            <p:cNvPr id="33" name="Oval 32"/>
            <p:cNvSpPr/>
            <p:nvPr/>
          </p:nvSpPr>
          <p:spPr>
            <a:xfrm>
              <a:off x="1076440" y="1295187"/>
              <a:ext cx="8033198" cy="1963138"/>
            </a:xfrm>
            <a:prstGeom prst="ellipse">
              <a:avLst/>
            </a:prstGeom>
            <a:gradFill rotWithShape="0">
              <a:gsLst>
                <a:gs pos="0">
                  <a:srgbClr val="BB3838"/>
                </a:gs>
                <a:gs pos="45000">
                  <a:srgbClr val="8B1919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2252875" y="1582682"/>
              <a:ext cx="5680328" cy="13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0" rIns="50800" bIns="0" numCol="1" spcCol="1270" anchor="t" anchorCtr="1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3623398" y="6959043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5611276" y="6641373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/>
          <p:cNvSpPr/>
          <p:nvPr/>
        </p:nvSpPr>
        <p:spPr>
          <a:xfrm>
            <a:off x="8186921" y="6637021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/>
          <p:cNvSpPr/>
          <p:nvPr/>
        </p:nvSpPr>
        <p:spPr>
          <a:xfrm>
            <a:off x="10033811" y="6987774"/>
            <a:ext cx="1023318" cy="1023104"/>
          </a:xfrm>
          <a:prstGeom prst="ellipse">
            <a:avLst/>
          </a:prstGeom>
          <a:solidFill>
            <a:srgbClr val="DC3C3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4"/>
          <p:cNvSpPr/>
          <p:nvPr/>
        </p:nvSpPr>
        <p:spPr>
          <a:xfrm>
            <a:off x="4663441" y="9577573"/>
            <a:ext cx="5680330" cy="1350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899" tIns="0" rIns="60899" bIns="0" numCol="1" spcCol="1526" anchor="t" anchorCtr="0">
            <a:noAutofit/>
          </a:bodyPr>
          <a:lstStyle/>
          <a:p>
            <a:pPr algn="ctr" defTabSz="21313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>
                <a:solidFill>
                  <a:prstClr val="white"/>
                </a:solidFill>
              </a:rPr>
              <a:t>pricing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820" y="428795"/>
            <a:ext cx="6309362" cy="13434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NHA Interests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154" y="7240907"/>
            <a:ext cx="1164324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2153" y="6894261"/>
            <a:ext cx="859046" cy="449530"/>
          </a:xfrm>
          <a:prstGeom prst="rect">
            <a:avLst/>
          </a:prstGeom>
          <a:noFill/>
        </p:spPr>
        <p:txBody>
          <a:bodyPr wrap="squar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NHA</a:t>
            </a:r>
          </a:p>
        </p:txBody>
      </p:sp>
      <p:sp>
        <p:nvSpPr>
          <p:cNvPr id="39" name="Oval 38"/>
          <p:cNvSpPr/>
          <p:nvPr/>
        </p:nvSpPr>
        <p:spPr>
          <a:xfrm>
            <a:off x="8174736" y="6629400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2775" y="6894261"/>
            <a:ext cx="991072" cy="449530"/>
          </a:xfrm>
          <a:prstGeom prst="rect">
            <a:avLst/>
          </a:prstGeom>
          <a:noFill/>
        </p:spPr>
        <p:txBody>
          <a:bodyPr wrap="none" lIns="109604" tIns="54818" rIns="109604" bIns="54818" rtlCol="0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Survey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91471" y="749808"/>
            <a:ext cx="4498848" cy="854599"/>
          </a:xfrm>
          <a:prstGeom prst="roundRect">
            <a:avLst/>
          </a:prstGeom>
          <a:solidFill>
            <a:srgbClr val="8B1919"/>
          </a:solidFill>
          <a:ln w="38100">
            <a:noFill/>
          </a:ln>
        </p:spPr>
        <p:txBody>
          <a:bodyPr wrap="square" lIns="109604" tIns="54818" rIns="109604" bIns="54818" rtlCol="0" anchor="ctr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Segoe UI Light" panose="020B0502040204020203" pitchFamily="34" charset="0"/>
              </a:rPr>
              <a:t>Museum Survey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82985" y="2438404"/>
            <a:ext cx="12667865" cy="4272114"/>
            <a:chOff x="882984" y="2438400"/>
            <a:chExt cx="12667865" cy="4272113"/>
          </a:xfrm>
        </p:grpSpPr>
        <p:grpSp>
          <p:nvGrpSpPr>
            <p:cNvPr id="27" name="Group 26"/>
            <p:cNvGrpSpPr/>
            <p:nvPr/>
          </p:nvGrpSpPr>
          <p:grpSpPr>
            <a:xfrm>
              <a:off x="882984" y="3410341"/>
              <a:ext cx="12667865" cy="3300172"/>
              <a:chOff x="1138257" y="2308983"/>
              <a:chExt cx="12667865" cy="330017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138257" y="2308983"/>
                <a:ext cx="1266786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>
                        <a:lumMod val="85000"/>
                      </a:schemeClr>
                    </a:solidFill>
                    <a:latin typeface="Segoe UI Semibold" panose="020B0702040204020203" pitchFamily="34" charset="0"/>
                  </a:rPr>
                  <a:t>Have you visited any of the other NHA historic sites available with your All-Access Pass?</a:t>
                </a:r>
              </a:p>
              <a:p>
                <a:endParaRPr lang="en-US" sz="32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</a:endParaRPr>
              </a:p>
              <a:p>
                <a:endParaRPr lang="en-US" sz="32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106338" y="3503964"/>
                <a:ext cx="4794534" cy="2105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6012" indent="-456012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bg1"/>
                    </a:solidFill>
                    <a:latin typeface="Segoe UI Light" panose="020B0502040204020203" pitchFamily="34" charset="0"/>
                  </a:rPr>
                  <a:t>Yes</a:t>
                </a:r>
              </a:p>
              <a:p>
                <a:pPr marL="456012" indent="-456012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bg1"/>
                    </a:solidFill>
                    <a:latin typeface="Segoe UI Light" panose="020B0502040204020203" pitchFamily="34" charset="0"/>
                  </a:rPr>
                  <a:t>No, but I plan to</a:t>
                </a:r>
              </a:p>
              <a:p>
                <a:pPr marL="456012" indent="-456012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bg1"/>
                    </a:solidFill>
                    <a:latin typeface="Segoe UI Light" panose="020B0502040204020203" pitchFamily="34" charset="0"/>
                  </a:rPr>
                  <a:t>No, and I don’t plan to</a:t>
                </a:r>
              </a:p>
              <a:p>
                <a:endParaRPr lang="en-US" sz="32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583137" y="2438400"/>
              <a:ext cx="5516516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Subtle Advertisement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10033883" y="6934200"/>
            <a:ext cx="1015120" cy="1045560"/>
          </a:xfrm>
          <a:prstGeom prst="ellipse">
            <a:avLst/>
          </a:prstGeom>
          <a:solidFill>
            <a:srgbClr val="8B1919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04" tIns="54818" rIns="109604" bIns="54818" rtlCol="0" anchor="ctr"/>
          <a:lstStyle/>
          <a:p>
            <a:pPr algn="ctr" defTabSz="1096114"/>
            <a:endParaRPr lang="en-US" sz="2200">
              <a:solidFill>
                <a:prstClr val="white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63935" y="2438400"/>
            <a:ext cx="12667865" cy="3771007"/>
            <a:chOff x="1114683" y="2438400"/>
            <a:chExt cx="12667865" cy="3771008"/>
          </a:xfrm>
        </p:grpSpPr>
        <p:sp>
          <p:nvSpPr>
            <p:cNvPr id="47" name="TextBox 46"/>
            <p:cNvSpPr txBox="1"/>
            <p:nvPr/>
          </p:nvSpPr>
          <p:spPr>
            <a:xfrm>
              <a:off x="1114683" y="3439419"/>
              <a:ext cx="12667865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85000"/>
                    </a:schemeClr>
                  </a:solidFill>
                  <a:latin typeface="Segoe UI Semibold" panose="020B0702040204020203" pitchFamily="34" charset="0"/>
                </a:rPr>
                <a:t>If you would like to stay up-to-date on Nantucket Historical Association events … please provide your email address below:</a:t>
              </a:r>
            </a:p>
            <a:p>
              <a:endParaRPr lang="en-US" sz="32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endParaRPr>
            </a:p>
            <a:p>
              <a:endParaRPr lang="en-US" sz="32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73245" y="2438400"/>
              <a:ext cx="9550735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Encouragement of Further Participation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669821" y="5334000"/>
            <a:ext cx="7068312" cy="12070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91202" tIns="45588" rIns="91202" bIns="45588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13.6%  </a:t>
            </a:r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Provided an Email Address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98925" y="7240907"/>
            <a:ext cx="741196" cy="449530"/>
          </a:xfrm>
          <a:prstGeom prst="rect">
            <a:avLst/>
          </a:prstGeom>
        </p:spPr>
        <p:txBody>
          <a:bodyPr wrap="none" lIns="109604" tIns="54818" rIns="109604" bIns="54818">
            <a:spAutoFit/>
          </a:bodyPr>
          <a:lstStyle/>
          <a:p>
            <a:pPr defTabSz="1096114"/>
            <a:r>
              <a:rPr lang="en-US" sz="2200" dirty="0">
                <a:solidFill>
                  <a:schemeClr val="bg1"/>
                </a:solidFill>
              </a:rPr>
              <a:t>Recs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38251" y="5347769"/>
            <a:ext cx="6625561" cy="1205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none" lIns="91202" tIns="45588" rIns="91202" bIns="45588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Recommendation: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Continue requesting email addresses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57600" y="5334000"/>
            <a:ext cx="7068623" cy="12054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91202" tIns="45588" rIns="91202" bIns="45588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72153" y="7434946"/>
            <a:ext cx="3352930" cy="849463"/>
          </a:xfrm>
          <a:prstGeom prst="rect">
            <a:avLst/>
          </a:prstGeom>
        </p:spPr>
        <p:txBody>
          <a:bodyPr wrap="square" lIns="109604" tIns="54818" rIns="109604" bIns="54818">
            <a:spAutoFit/>
          </a:bodyPr>
          <a:lstStyle/>
          <a:p>
            <a:pPr algn="ctr" defTabSz="1096114"/>
            <a:r>
              <a:rPr lang="en-US" sz="4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branding</a:t>
            </a:r>
          </a:p>
        </p:txBody>
      </p:sp>
    </p:spTree>
    <p:extLst>
      <p:ext uri="{BB962C8B-B14F-4D97-AF65-F5344CB8AC3E}">
        <p14:creationId xmlns:p14="http://schemas.microsoft.com/office/powerpoint/2010/main" val="8640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1389E-6 -6.17284E-7 L -0.23719 0.0007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0" y="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/>
      <p:bldP spid="40" grpId="0" animBg="1"/>
      <p:bldP spid="55" grpId="0" animBg="1"/>
      <p:bldP spid="45" grpId="0" uiExpand="1" animBg="1"/>
      <p:bldP spid="45" grpId="1" uiExpand="1" animBg="1"/>
      <p:bldP spid="45" grpId="2" animBg="1"/>
      <p:bldP spid="56" grpId="0" animBg="1"/>
      <p:bldP spid="56" grpId="1" animBg="1"/>
      <p:bldP spid="57" grpId="0" animBg="1"/>
      <p:bldP spid="57" grpId="1" animBg="1"/>
      <p:bldP spid="57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E6B5C"/>
      </a:accent1>
      <a:accent2>
        <a:srgbClr val="9B2D1F"/>
      </a:accent2>
      <a:accent3>
        <a:srgbClr val="C00000"/>
      </a:accent3>
      <a:accent4>
        <a:srgbClr val="956251"/>
      </a:accent4>
      <a:accent5>
        <a:srgbClr val="4E4A4A"/>
      </a:accent5>
      <a:accent6>
        <a:srgbClr val="A5A1A1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D24C4C"/>
      </a:accent2>
      <a:accent3>
        <a:srgbClr val="802C2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E6B5C"/>
      </a:accent1>
      <a:accent2>
        <a:srgbClr val="9B2D1F"/>
      </a:accent2>
      <a:accent3>
        <a:srgbClr val="C00000"/>
      </a:accent3>
      <a:accent4>
        <a:srgbClr val="956251"/>
      </a:accent4>
      <a:accent5>
        <a:srgbClr val="4E4A4A"/>
      </a:accent5>
      <a:accent6>
        <a:srgbClr val="A5A1A1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D24C4C"/>
      </a:accent2>
      <a:accent3>
        <a:srgbClr val="802C2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D24C4C"/>
      </a:accent2>
      <a:accent3>
        <a:srgbClr val="802C2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D24C4C"/>
      </a:accent2>
      <a:accent3>
        <a:srgbClr val="802C2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D24C4C"/>
      </a:accent2>
      <a:accent3>
        <a:srgbClr val="802C2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5415</TotalTime>
  <Words>1366</Words>
  <Application>Microsoft Office PowerPoint</Application>
  <PresentationFormat>Custom</PresentationFormat>
  <Paragraphs>560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Office Theme</vt:lpstr>
      <vt:lpstr>1_Office Theme</vt:lpstr>
      <vt:lpstr>2_office theme</vt:lpstr>
      <vt:lpstr>4_office theme</vt:lpstr>
      <vt:lpstr>5_office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Overall Project Goal</vt:lpstr>
      <vt:lpstr>Background</vt:lpstr>
      <vt:lpstr>Goals and Objectives</vt:lpstr>
      <vt:lpstr>Initial Findings</vt:lpstr>
      <vt:lpstr>PowerPoint Presentation</vt:lpstr>
      <vt:lpstr>Surveys Created</vt:lpstr>
      <vt:lpstr>NHA Interests</vt:lpstr>
      <vt:lpstr>NHA Interests</vt:lpstr>
      <vt:lpstr>NHA Interests</vt:lpstr>
      <vt:lpstr>NHA Interests</vt:lpstr>
      <vt:lpstr>NHA Interests</vt:lpstr>
      <vt:lpstr>NHA Interests</vt:lpstr>
      <vt:lpstr>NHA Interests</vt:lpstr>
      <vt:lpstr>NHA Interests</vt:lpstr>
      <vt:lpstr>NHA Interests</vt:lpstr>
      <vt:lpstr>NHA Interests</vt:lpstr>
      <vt:lpstr>Larger Findings and Recommendations</vt:lpstr>
      <vt:lpstr>PowerPoint Presentation</vt:lpstr>
      <vt:lpstr>PowerPoint Presentation</vt:lpstr>
      <vt:lpstr>Thank  You</vt:lpstr>
      <vt:lpstr>Questions, Comments, Concerns</vt:lpstr>
      <vt:lpstr>NHA Interests</vt:lpstr>
      <vt:lpstr>NHA Interests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Martinez, Alonso</cp:lastModifiedBy>
  <cp:revision>285</cp:revision>
  <dcterms:created xsi:type="dcterms:W3CDTF">2014-12-10T21:13:49Z</dcterms:created>
  <dcterms:modified xsi:type="dcterms:W3CDTF">2015-01-20T15:36:39Z</dcterms:modified>
</cp:coreProperties>
</file>