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8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5143500" cx="9144000"/>
  <p:notesSz cx="6858000" cy="9144000"/>
  <p:embeddedFontLst>
    <p:embeddedFont>
      <p:font typeface="Josefin Slab"/>
      <p:regular r:id="rId38"/>
      <p:bold r:id="rId39"/>
      <p:italic r:id="rId40"/>
      <p:boldItalic r:id="rId41"/>
    </p:embeddedFont>
    <p:embeddedFont>
      <p:font typeface="Abril Fatface"/>
      <p:regular r:id="rId42"/>
    </p:embeddedFont>
    <p:embeddedFont>
      <p:font typeface="Actor"/>
      <p:regular r:id="rId43"/>
    </p:embeddedFont>
    <p:embeddedFont>
      <p:font typeface="Yanone Kaffeesatz"/>
      <p:regular r:id="rId44"/>
      <p:bold r:id="rId45"/>
    </p:embeddedFont>
    <p:embeddedFont>
      <p:font typeface="Francois One"/>
      <p:regular r:id="rId46"/>
    </p:embeddedFont>
    <p:embeddedFont>
      <p:font typeface="DM Serif Display"/>
      <p:regular r:id="rId47"/>
      <p: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efinSlab-italic.fntdata"/><Relationship Id="rId20" Type="http://schemas.openxmlformats.org/officeDocument/2006/relationships/slide" Target="slides/slide16.xml"/><Relationship Id="rId42" Type="http://schemas.openxmlformats.org/officeDocument/2006/relationships/font" Target="fonts/AbrilFatface-regular.fntdata"/><Relationship Id="rId41" Type="http://schemas.openxmlformats.org/officeDocument/2006/relationships/font" Target="fonts/JosefinSlab-boldItalic.fntdata"/><Relationship Id="rId22" Type="http://schemas.openxmlformats.org/officeDocument/2006/relationships/slide" Target="slides/slide18.xml"/><Relationship Id="rId44" Type="http://schemas.openxmlformats.org/officeDocument/2006/relationships/font" Target="fonts/YanoneKaffeesatz-regular.fntdata"/><Relationship Id="rId21" Type="http://schemas.openxmlformats.org/officeDocument/2006/relationships/slide" Target="slides/slide17.xml"/><Relationship Id="rId43" Type="http://schemas.openxmlformats.org/officeDocument/2006/relationships/font" Target="fonts/Actor-regular.fntdata"/><Relationship Id="rId24" Type="http://schemas.openxmlformats.org/officeDocument/2006/relationships/slide" Target="slides/slide20.xml"/><Relationship Id="rId46" Type="http://schemas.openxmlformats.org/officeDocument/2006/relationships/font" Target="fonts/FrancoisOne-regular.fntdata"/><Relationship Id="rId23" Type="http://schemas.openxmlformats.org/officeDocument/2006/relationships/slide" Target="slides/slide19.xml"/><Relationship Id="rId45" Type="http://schemas.openxmlformats.org/officeDocument/2006/relationships/font" Target="fonts/YanoneKaffeesatz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DMSerifDisplay-italic.fntdata"/><Relationship Id="rId25" Type="http://schemas.openxmlformats.org/officeDocument/2006/relationships/slide" Target="slides/slide21.xml"/><Relationship Id="rId47" Type="http://schemas.openxmlformats.org/officeDocument/2006/relationships/font" Target="fonts/DMSerifDisplay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JosefinSlab-bold.fntdata"/><Relationship Id="rId16" Type="http://schemas.openxmlformats.org/officeDocument/2006/relationships/slide" Target="slides/slide12.xml"/><Relationship Id="rId38" Type="http://schemas.openxmlformats.org/officeDocument/2006/relationships/font" Target="fonts/JosefinSlab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eedf4f9481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eedf4f9481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0529bd660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0529bd660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Salvaged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say that “we all know and love”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talk about the market the builders have?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5d67631c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05d67631c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and partial demos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05d67631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05d67631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SARAH MCLANE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Restoring windows</a:t>
            </a:r>
            <a:r>
              <a:rPr lang="en"/>
              <a:t> or salvaging old ones where restorations are not possible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5d67631c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05d67631c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talk about extending the demo delay period, that is a </a:t>
            </a:r>
            <a:r>
              <a:rPr lang="en"/>
              <a:t>recommendation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529bd660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529bd660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0529bd660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0529bd660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05d67631c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05d67631c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05d67631cb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05d67631c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03252ed0a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03252ed0a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OVER MONEY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05d67631c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05d67631c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Demo delay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Recommend town work with HDC to amend current demo delay bylaws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Currently: 60 days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Not enough time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Other towns in MA: 6mo, up to 18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Increase in delay period = fewer demos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0529bd660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0529bd660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05d67631cb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05d67631cb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DPW facilitate creation of Physical marketplace for sal bldg mtls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Builders have stockpiles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Not accessible to public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Recommend DPW set aside land @ landfill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Creation of a store (like H4H ReStore)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Donations, resold</a:t>
            </a:r>
            <a:endParaRPr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5d67631c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05d67631c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Online marketplace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Finding space is challenging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If no physical space, town facilitate creation of online marketplace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Existing: FB Marketplace, Reuse Exchange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Nothing for Nantucket bldg mtls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Creating online market would help reduce C&amp;D landfilled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05d67631cb_3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05d67631cb_3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Online house listing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Along similar lines…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Recommend Town &amp; HDC facilitate creation of central online resource for structures being advertised for relocation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Currently: ad in paper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Doesn’t reach as many people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Town creates &amp; maintains active record of structures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Anybody in community looking for structures can easily see everything available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05d67631c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05d67631c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Interim space &amp; ground cover regulations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As before, available space is difficult to find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Lack of space can cause problems when moving a house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For most part, anybody who wants to move a structure has to have the new location already prepared (done within 60 days)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Recommend town modify ground cover policies to allow for temp staging of homes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Recommend town set aside interim space where structures can go while a more permanent location is being found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0529bd660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0529bd660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5d67631c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05d67631c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05d67631c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05d67631c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05d67631c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05d67631c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0529bd660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0529bd660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529bd6602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529bd6602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0529bd660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0529bd660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05d67631cb_3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05d67631cb_3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5d67631cb_3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05d67631cb_3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05d67631cb_3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05d67631cb_3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05d67631cb_3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05d67631cb_3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5d67631cb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05d67631cb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5d67631c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5d67631c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According to the EPA</a:t>
            </a:r>
            <a:endParaRPr sz="10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05d67631c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05d67631c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picture of the C&amp;D waste building at the Nantucket landfill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this material is shipped off-island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0529bd660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0529bd660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0529bd660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0529bd660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say </a:t>
            </a:r>
            <a:r>
              <a:rPr lang="en"/>
              <a:t>queried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0529bd660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0529bd660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2700000">
            <a:off x="8181769" y="3208112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066326" y="4029351"/>
            <a:ext cx="1737424" cy="1737425"/>
            <a:chOff x="5279626" y="2678000"/>
            <a:chExt cx="1737424" cy="1737425"/>
          </a:xfrm>
        </p:grpSpPr>
        <p:sp>
          <p:nvSpPr>
            <p:cNvPr id="12" name="Google Shape;12;p2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 rot="2700000">
            <a:off x="6372949" y="3873354"/>
            <a:ext cx="2041134" cy="204113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rot="2700000">
            <a:off x="-579193" y="-662094"/>
            <a:ext cx="1464135" cy="146413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713225" y="1239975"/>
            <a:ext cx="4154100" cy="18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713225" y="3050072"/>
            <a:ext cx="2597700" cy="525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"/>
          <p:cNvSpPr/>
          <p:nvPr/>
        </p:nvSpPr>
        <p:spPr>
          <a:xfrm rot="2700000">
            <a:off x="6162141" y="-141645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1"/>
          <p:cNvSpPr/>
          <p:nvPr/>
        </p:nvSpPr>
        <p:spPr>
          <a:xfrm rot="2700000">
            <a:off x="7329459" y="3662791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1"/>
          <p:cNvSpPr/>
          <p:nvPr/>
        </p:nvSpPr>
        <p:spPr>
          <a:xfrm rot="2700000">
            <a:off x="5636488" y="197715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1"/>
          <p:cNvSpPr txBox="1"/>
          <p:nvPr>
            <p:ph hasCustomPrompt="1" type="title"/>
          </p:nvPr>
        </p:nvSpPr>
        <p:spPr>
          <a:xfrm>
            <a:off x="713224" y="1724550"/>
            <a:ext cx="4239300" cy="132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11"/>
          <p:cNvSpPr txBox="1"/>
          <p:nvPr>
            <p:ph idx="1" type="body"/>
          </p:nvPr>
        </p:nvSpPr>
        <p:spPr>
          <a:xfrm>
            <a:off x="713213" y="3125850"/>
            <a:ext cx="42393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08" name="Google Shape;108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43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3"/>
          <p:cNvGrpSpPr/>
          <p:nvPr/>
        </p:nvGrpSpPr>
        <p:grpSpPr>
          <a:xfrm>
            <a:off x="-690049" y="4348075"/>
            <a:ext cx="1737424" cy="1737425"/>
            <a:chOff x="5279626" y="2678000"/>
            <a:chExt cx="1737424" cy="1737425"/>
          </a:xfrm>
        </p:grpSpPr>
        <p:sp>
          <p:nvSpPr>
            <p:cNvPr id="113" name="Google Shape;113;p13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3"/>
          <p:cNvSpPr/>
          <p:nvPr/>
        </p:nvSpPr>
        <p:spPr>
          <a:xfrm rot="2700000">
            <a:off x="7977890" y="-180444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1661486" y="1541050"/>
            <a:ext cx="2912700" cy="63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hasCustomPrompt="1" type="title"/>
          </p:nvPr>
        </p:nvSpPr>
        <p:spPr>
          <a:xfrm>
            <a:off x="890553" y="1835632"/>
            <a:ext cx="5958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/>
          <p:nvPr>
            <p:ph idx="2" type="subTitle"/>
          </p:nvPr>
        </p:nvSpPr>
        <p:spPr>
          <a:xfrm>
            <a:off x="1661486" y="2056097"/>
            <a:ext cx="29127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9" name="Google Shape;119;p13"/>
          <p:cNvSpPr txBox="1"/>
          <p:nvPr>
            <p:ph idx="3" type="subTitle"/>
          </p:nvPr>
        </p:nvSpPr>
        <p:spPr>
          <a:xfrm>
            <a:off x="5520231" y="1541050"/>
            <a:ext cx="2912700" cy="63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20" name="Google Shape;120;p13"/>
          <p:cNvSpPr txBox="1"/>
          <p:nvPr>
            <p:ph hasCustomPrompt="1" idx="4" type="title"/>
          </p:nvPr>
        </p:nvSpPr>
        <p:spPr>
          <a:xfrm>
            <a:off x="4749303" y="1835632"/>
            <a:ext cx="5958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/>
          <p:nvPr>
            <p:ph idx="5" type="subTitle"/>
          </p:nvPr>
        </p:nvSpPr>
        <p:spPr>
          <a:xfrm>
            <a:off x="5520231" y="2056096"/>
            <a:ext cx="29127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2" name="Google Shape;122;p13"/>
          <p:cNvSpPr txBox="1"/>
          <p:nvPr>
            <p:ph idx="6" type="subTitle"/>
          </p:nvPr>
        </p:nvSpPr>
        <p:spPr>
          <a:xfrm>
            <a:off x="1661486" y="3103078"/>
            <a:ext cx="2912700" cy="63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23" name="Google Shape;123;p13"/>
          <p:cNvSpPr txBox="1"/>
          <p:nvPr>
            <p:ph hasCustomPrompt="1" idx="7" type="title"/>
          </p:nvPr>
        </p:nvSpPr>
        <p:spPr>
          <a:xfrm>
            <a:off x="890553" y="3388249"/>
            <a:ext cx="5958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4" name="Google Shape;124;p13"/>
          <p:cNvSpPr txBox="1"/>
          <p:nvPr>
            <p:ph idx="8" type="subTitle"/>
          </p:nvPr>
        </p:nvSpPr>
        <p:spPr>
          <a:xfrm>
            <a:off x="1661486" y="3618125"/>
            <a:ext cx="29127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5" name="Google Shape;125;p13"/>
          <p:cNvSpPr txBox="1"/>
          <p:nvPr>
            <p:ph idx="9" type="subTitle"/>
          </p:nvPr>
        </p:nvSpPr>
        <p:spPr>
          <a:xfrm>
            <a:off x="5520231" y="3103078"/>
            <a:ext cx="2912700" cy="63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hasCustomPrompt="1" idx="13" type="title"/>
          </p:nvPr>
        </p:nvSpPr>
        <p:spPr>
          <a:xfrm>
            <a:off x="4749303" y="3388249"/>
            <a:ext cx="5958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/>
          <p:nvPr>
            <p:ph idx="14" type="subTitle"/>
          </p:nvPr>
        </p:nvSpPr>
        <p:spPr>
          <a:xfrm>
            <a:off x="5520231" y="3618124"/>
            <a:ext cx="29127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8" name="Google Shape;128;p13"/>
          <p:cNvSpPr txBox="1"/>
          <p:nvPr>
            <p:ph idx="15"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29" name="Google Shape;129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50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/>
          <p:nvPr/>
        </p:nvSpPr>
        <p:spPr>
          <a:xfrm flipH="1" rot="-2700000">
            <a:off x="5621812" y="1073969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4"/>
          <p:cNvSpPr/>
          <p:nvPr/>
        </p:nvSpPr>
        <p:spPr>
          <a:xfrm flipH="1" rot="-2700000">
            <a:off x="4659759" y="-1322562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 flipH="1">
            <a:off x="6860141" y="-346686"/>
            <a:ext cx="1737424" cy="1737425"/>
            <a:chOff x="5279626" y="2678000"/>
            <a:chExt cx="1737424" cy="1737425"/>
          </a:xfrm>
        </p:grpSpPr>
        <p:sp>
          <p:nvSpPr>
            <p:cNvPr id="134" name="Google Shape;134;p14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" name="Google Shape;136;p14"/>
          <p:cNvGrpSpPr/>
          <p:nvPr/>
        </p:nvGrpSpPr>
        <p:grpSpPr>
          <a:xfrm flipH="1">
            <a:off x="6837947" y="3020500"/>
            <a:ext cx="1737424" cy="1737425"/>
            <a:chOff x="5279626" y="2678000"/>
            <a:chExt cx="1737424" cy="1737425"/>
          </a:xfrm>
        </p:grpSpPr>
        <p:sp>
          <p:nvSpPr>
            <p:cNvPr id="137" name="Google Shape;137;p14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4"/>
          <p:cNvSpPr/>
          <p:nvPr/>
        </p:nvSpPr>
        <p:spPr>
          <a:xfrm flipH="1" rot="-2700000">
            <a:off x="4911669" y="-118920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4"/>
          <p:cNvSpPr/>
          <p:nvPr/>
        </p:nvSpPr>
        <p:spPr>
          <a:xfrm flipH="1" rot="-2700000">
            <a:off x="8265018" y="1801528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4"/>
          <p:cNvSpPr txBox="1"/>
          <p:nvPr>
            <p:ph hasCustomPrompt="1" type="title"/>
          </p:nvPr>
        </p:nvSpPr>
        <p:spPr>
          <a:xfrm>
            <a:off x="5680747" y="1688225"/>
            <a:ext cx="2162100" cy="10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2" name="Google Shape;142;p14"/>
          <p:cNvSpPr txBox="1"/>
          <p:nvPr>
            <p:ph idx="2" type="title"/>
          </p:nvPr>
        </p:nvSpPr>
        <p:spPr>
          <a:xfrm>
            <a:off x="881875" y="1781175"/>
            <a:ext cx="3472200" cy="7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3" name="Google Shape;143;p14"/>
          <p:cNvSpPr txBox="1"/>
          <p:nvPr>
            <p:ph idx="1" type="subTitle"/>
          </p:nvPr>
        </p:nvSpPr>
        <p:spPr>
          <a:xfrm>
            <a:off x="881875" y="2621608"/>
            <a:ext cx="31767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4" name="Google Shape;144;p14"/>
          <p:cNvSpPr/>
          <p:nvPr/>
        </p:nvSpPr>
        <p:spPr>
          <a:xfrm flipH="1" rot="-2700000">
            <a:off x="4397868" y="3203978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50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/>
          <p:nvPr/>
        </p:nvSpPr>
        <p:spPr>
          <a:xfrm flipH="1" rot="-2700000">
            <a:off x="1164112" y="2331269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"/>
          <p:cNvSpPr/>
          <p:nvPr/>
        </p:nvSpPr>
        <p:spPr>
          <a:xfrm flipH="1" rot="-2700000">
            <a:off x="202059" y="-65262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" name="Google Shape;149;p15"/>
          <p:cNvGrpSpPr/>
          <p:nvPr/>
        </p:nvGrpSpPr>
        <p:grpSpPr>
          <a:xfrm flipH="1">
            <a:off x="-155484" y="3635064"/>
            <a:ext cx="1737424" cy="1737425"/>
            <a:chOff x="5279626" y="2678000"/>
            <a:chExt cx="1737424" cy="1737425"/>
          </a:xfrm>
        </p:grpSpPr>
        <p:sp>
          <p:nvSpPr>
            <p:cNvPr id="150" name="Google Shape;150;p15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" name="Google Shape;152;p15"/>
          <p:cNvGrpSpPr/>
          <p:nvPr/>
        </p:nvGrpSpPr>
        <p:grpSpPr>
          <a:xfrm flipH="1">
            <a:off x="2380247" y="4277800"/>
            <a:ext cx="1737424" cy="1737425"/>
            <a:chOff x="5279626" y="2678000"/>
            <a:chExt cx="1737424" cy="1737425"/>
          </a:xfrm>
        </p:grpSpPr>
        <p:sp>
          <p:nvSpPr>
            <p:cNvPr id="153" name="Google Shape;153;p15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15"/>
          <p:cNvSpPr txBox="1"/>
          <p:nvPr>
            <p:ph hasCustomPrompt="1" type="title"/>
          </p:nvPr>
        </p:nvSpPr>
        <p:spPr>
          <a:xfrm>
            <a:off x="1223047" y="2945525"/>
            <a:ext cx="2162100" cy="10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6" name="Google Shape;156;p15"/>
          <p:cNvSpPr txBox="1"/>
          <p:nvPr>
            <p:ph idx="2" type="title"/>
          </p:nvPr>
        </p:nvSpPr>
        <p:spPr>
          <a:xfrm>
            <a:off x="3415525" y="1064975"/>
            <a:ext cx="4699800" cy="7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7" name="Google Shape;157;p15"/>
          <p:cNvSpPr txBox="1"/>
          <p:nvPr>
            <p:ph idx="1" type="subTitle"/>
          </p:nvPr>
        </p:nvSpPr>
        <p:spPr>
          <a:xfrm>
            <a:off x="3415525" y="1905401"/>
            <a:ext cx="4299900" cy="4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8" name="Google Shape;158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50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/>
          <p:nvPr>
            <p:ph type="title"/>
          </p:nvPr>
        </p:nvSpPr>
        <p:spPr>
          <a:xfrm>
            <a:off x="2225925" y="3302100"/>
            <a:ext cx="4699800" cy="7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1" name="Google Shape;161;p16"/>
          <p:cNvSpPr txBox="1"/>
          <p:nvPr>
            <p:ph idx="1" type="subTitle"/>
          </p:nvPr>
        </p:nvSpPr>
        <p:spPr>
          <a:xfrm>
            <a:off x="2425875" y="4142526"/>
            <a:ext cx="4299900" cy="4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2" name="Google Shape;162;p16"/>
          <p:cNvSpPr/>
          <p:nvPr/>
        </p:nvSpPr>
        <p:spPr>
          <a:xfrm rot="2700000">
            <a:off x="3435815" y="343969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"/>
          <p:cNvSpPr/>
          <p:nvPr/>
        </p:nvSpPr>
        <p:spPr>
          <a:xfrm rot="2700000">
            <a:off x="4397868" y="-2052562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" name="Google Shape;164;p16"/>
          <p:cNvGrpSpPr/>
          <p:nvPr/>
        </p:nvGrpSpPr>
        <p:grpSpPr>
          <a:xfrm>
            <a:off x="2740057" y="-1076686"/>
            <a:ext cx="1737424" cy="1737425"/>
            <a:chOff x="5279626" y="2678000"/>
            <a:chExt cx="1737424" cy="1737425"/>
          </a:xfrm>
        </p:grpSpPr>
        <p:sp>
          <p:nvSpPr>
            <p:cNvPr id="165" name="Google Shape;165;p16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16"/>
          <p:cNvSpPr/>
          <p:nvPr/>
        </p:nvSpPr>
        <p:spPr>
          <a:xfrm rot="2700000">
            <a:off x="792609" y="1071528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6"/>
          <p:cNvSpPr txBox="1"/>
          <p:nvPr>
            <p:ph hasCustomPrompt="1" idx="2" type="title"/>
          </p:nvPr>
        </p:nvSpPr>
        <p:spPr>
          <a:xfrm flipH="1">
            <a:off x="3494775" y="958225"/>
            <a:ext cx="2162100" cy="10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9" name="Google Shape;169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44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72" name="Google Shape;172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46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8"/>
          <p:cNvGrpSpPr/>
          <p:nvPr/>
        </p:nvGrpSpPr>
        <p:grpSpPr>
          <a:xfrm>
            <a:off x="-1376487" y="3613925"/>
            <a:ext cx="1737424" cy="1737425"/>
            <a:chOff x="5279626" y="2678000"/>
            <a:chExt cx="1737424" cy="1737425"/>
          </a:xfrm>
        </p:grpSpPr>
        <p:sp>
          <p:nvSpPr>
            <p:cNvPr id="175" name="Google Shape;175;p18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8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8"/>
          <p:cNvSpPr/>
          <p:nvPr/>
        </p:nvSpPr>
        <p:spPr>
          <a:xfrm rot="2700000">
            <a:off x="285625" y="3754615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"/>
          <p:cNvSpPr/>
          <p:nvPr/>
        </p:nvSpPr>
        <p:spPr>
          <a:xfrm rot="2700000">
            <a:off x="562603" y="4444250"/>
            <a:ext cx="1228669" cy="122866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80" name="Google Shape;18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4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9"/>
          <p:cNvGrpSpPr/>
          <p:nvPr/>
        </p:nvGrpSpPr>
        <p:grpSpPr>
          <a:xfrm>
            <a:off x="7097913" y="1912124"/>
            <a:ext cx="1737424" cy="1737425"/>
            <a:chOff x="5279626" y="2678000"/>
            <a:chExt cx="1737424" cy="1737425"/>
          </a:xfrm>
        </p:grpSpPr>
        <p:sp>
          <p:nvSpPr>
            <p:cNvPr id="183" name="Google Shape;183;p19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9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3998560" y="4118615"/>
            <a:ext cx="1737424" cy="1737425"/>
            <a:chOff x="5279626" y="2678000"/>
            <a:chExt cx="1737424" cy="1737425"/>
          </a:xfrm>
        </p:grpSpPr>
        <p:sp>
          <p:nvSpPr>
            <p:cNvPr id="186" name="Google Shape;186;p19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" name="Google Shape;188;p19"/>
          <p:cNvSpPr/>
          <p:nvPr/>
        </p:nvSpPr>
        <p:spPr>
          <a:xfrm rot="2700000">
            <a:off x="6372046" y="3848906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"/>
          <p:cNvSpPr/>
          <p:nvPr/>
        </p:nvSpPr>
        <p:spPr>
          <a:xfrm rot="2700000">
            <a:off x="7605538" y="963368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9"/>
          <p:cNvSpPr/>
          <p:nvPr/>
        </p:nvSpPr>
        <p:spPr>
          <a:xfrm rot="2700000">
            <a:off x="5689662" y="-234175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9"/>
          <p:cNvSpPr txBox="1"/>
          <p:nvPr>
            <p:ph type="title"/>
          </p:nvPr>
        </p:nvSpPr>
        <p:spPr>
          <a:xfrm>
            <a:off x="941850" y="3631950"/>
            <a:ext cx="3125400" cy="47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192" name="Google Shape;192;p19"/>
          <p:cNvSpPr txBox="1"/>
          <p:nvPr>
            <p:ph idx="1" type="subTitle"/>
          </p:nvPr>
        </p:nvSpPr>
        <p:spPr>
          <a:xfrm>
            <a:off x="941825" y="1717375"/>
            <a:ext cx="3125400" cy="17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3" name="Google Shape;193;p19"/>
          <p:cNvSpPr txBox="1"/>
          <p:nvPr>
            <p:ph idx="2"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Josefin Slab"/>
              <a:buNone/>
              <a:defRPr sz="36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94" name="Google Shape;194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4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 flipH="1" rot="-2700000">
            <a:off x="7269707" y="-785088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7" name="Google Shape;197;p20"/>
          <p:cNvGrpSpPr/>
          <p:nvPr/>
        </p:nvGrpSpPr>
        <p:grpSpPr>
          <a:xfrm>
            <a:off x="8301188" y="1364544"/>
            <a:ext cx="1737424" cy="1737425"/>
            <a:chOff x="5279626" y="2678000"/>
            <a:chExt cx="1737424" cy="1737425"/>
          </a:xfrm>
        </p:grpSpPr>
        <p:sp>
          <p:nvSpPr>
            <p:cNvPr id="198" name="Google Shape;198;p20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" name="Google Shape;200;p20"/>
          <p:cNvSpPr/>
          <p:nvPr/>
        </p:nvSpPr>
        <p:spPr>
          <a:xfrm flipH="1" rot="-2700000">
            <a:off x="7574507" y="4301262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"/>
          <p:cNvSpPr/>
          <p:nvPr/>
        </p:nvSpPr>
        <p:spPr>
          <a:xfrm flipH="1" rot="-2700000">
            <a:off x="-836574" y="2950051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"/>
          <p:cNvSpPr/>
          <p:nvPr/>
        </p:nvSpPr>
        <p:spPr>
          <a:xfrm flipH="1" rot="-2700000">
            <a:off x="7503079" y="40033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"/>
          <p:cNvSpPr txBox="1"/>
          <p:nvPr>
            <p:ph idx="1" type="subTitle"/>
          </p:nvPr>
        </p:nvSpPr>
        <p:spPr>
          <a:xfrm>
            <a:off x="847108" y="2458050"/>
            <a:ext cx="20808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04" name="Google Shape;204;p20"/>
          <p:cNvSpPr txBox="1"/>
          <p:nvPr>
            <p:ph idx="2" type="subTitle"/>
          </p:nvPr>
        </p:nvSpPr>
        <p:spPr>
          <a:xfrm>
            <a:off x="3531600" y="2458050"/>
            <a:ext cx="20808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05" name="Google Shape;205;p20"/>
          <p:cNvSpPr txBox="1"/>
          <p:nvPr>
            <p:ph idx="3" type="subTitle"/>
          </p:nvPr>
        </p:nvSpPr>
        <p:spPr>
          <a:xfrm>
            <a:off x="6216091" y="2458050"/>
            <a:ext cx="20808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06" name="Google Shape;206;p20"/>
          <p:cNvSpPr txBox="1"/>
          <p:nvPr>
            <p:ph idx="4" type="subTitle"/>
          </p:nvPr>
        </p:nvSpPr>
        <p:spPr>
          <a:xfrm>
            <a:off x="846875" y="2897550"/>
            <a:ext cx="2080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7" name="Google Shape;207;p20"/>
          <p:cNvSpPr txBox="1"/>
          <p:nvPr>
            <p:ph idx="5" type="subTitle"/>
          </p:nvPr>
        </p:nvSpPr>
        <p:spPr>
          <a:xfrm>
            <a:off x="3531754" y="2897550"/>
            <a:ext cx="2080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8" name="Google Shape;208;p20"/>
          <p:cNvSpPr txBox="1"/>
          <p:nvPr>
            <p:ph idx="6" type="subTitle"/>
          </p:nvPr>
        </p:nvSpPr>
        <p:spPr>
          <a:xfrm>
            <a:off x="6216633" y="2897550"/>
            <a:ext cx="2080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9" name="Google Shape;209;p20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10" name="Google Shape;210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rot="2700000">
            <a:off x="1187915" y="1431744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 rot="2700000">
            <a:off x="2149968" y="-964787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492157" y="11089"/>
            <a:ext cx="1737424" cy="1737425"/>
            <a:chOff x="5279626" y="2678000"/>
            <a:chExt cx="1737424" cy="1737425"/>
          </a:xfrm>
        </p:grpSpPr>
        <p:sp>
          <p:nvSpPr>
            <p:cNvPr id="22" name="Google Shape;22;p3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>
            <a:off x="514351" y="3378275"/>
            <a:ext cx="1737424" cy="1737425"/>
            <a:chOff x="5279626" y="2678000"/>
            <a:chExt cx="1737424" cy="1737425"/>
          </a:xfrm>
        </p:grpSpPr>
        <p:sp>
          <p:nvSpPr>
            <p:cNvPr id="25" name="Google Shape;25;p3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/>
          <p:nvPr/>
        </p:nvSpPr>
        <p:spPr>
          <a:xfrm rot="2700000">
            <a:off x="4041016" y="238855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/>
          <p:nvPr/>
        </p:nvSpPr>
        <p:spPr>
          <a:xfrm rot="2700000">
            <a:off x="-1455291" y="2159303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 txBox="1"/>
          <p:nvPr>
            <p:ph hasCustomPrompt="1" type="title"/>
          </p:nvPr>
        </p:nvSpPr>
        <p:spPr>
          <a:xfrm>
            <a:off x="1246875" y="2046000"/>
            <a:ext cx="2162100" cy="10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/>
          <p:nvPr>
            <p:ph idx="2" type="title"/>
          </p:nvPr>
        </p:nvSpPr>
        <p:spPr>
          <a:xfrm>
            <a:off x="4958575" y="1781188"/>
            <a:ext cx="3472200" cy="7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3"/>
          <p:cNvSpPr txBox="1"/>
          <p:nvPr>
            <p:ph idx="1" type="subTitle"/>
          </p:nvPr>
        </p:nvSpPr>
        <p:spPr>
          <a:xfrm>
            <a:off x="4958575" y="2621620"/>
            <a:ext cx="31767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4_1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21"/>
          <p:cNvGrpSpPr/>
          <p:nvPr/>
        </p:nvGrpSpPr>
        <p:grpSpPr>
          <a:xfrm>
            <a:off x="7918165" y="1128995"/>
            <a:ext cx="1737424" cy="1737425"/>
            <a:chOff x="5279626" y="2678000"/>
            <a:chExt cx="1737424" cy="1737425"/>
          </a:xfrm>
        </p:grpSpPr>
        <p:sp>
          <p:nvSpPr>
            <p:cNvPr id="213" name="Google Shape;213;p21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5" name="Google Shape;215;p21"/>
          <p:cNvSpPr/>
          <p:nvPr/>
        </p:nvSpPr>
        <p:spPr>
          <a:xfrm rot="2700000">
            <a:off x="6718715" y="-121346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1"/>
          <p:cNvSpPr/>
          <p:nvPr/>
        </p:nvSpPr>
        <p:spPr>
          <a:xfrm rot="2700000">
            <a:off x="8003990" y="3809481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1"/>
          <p:cNvSpPr txBox="1"/>
          <p:nvPr>
            <p:ph idx="1" type="subTitle"/>
          </p:nvPr>
        </p:nvSpPr>
        <p:spPr>
          <a:xfrm>
            <a:off x="3101147" y="1406925"/>
            <a:ext cx="4857000" cy="3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18" name="Google Shape;218;p21"/>
          <p:cNvSpPr txBox="1"/>
          <p:nvPr>
            <p:ph idx="2" type="subTitle"/>
          </p:nvPr>
        </p:nvSpPr>
        <p:spPr>
          <a:xfrm>
            <a:off x="3101147" y="2538225"/>
            <a:ext cx="4857000" cy="3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19" name="Google Shape;219;p21"/>
          <p:cNvSpPr txBox="1"/>
          <p:nvPr>
            <p:ph idx="3" type="subTitle"/>
          </p:nvPr>
        </p:nvSpPr>
        <p:spPr>
          <a:xfrm>
            <a:off x="3101147" y="3707625"/>
            <a:ext cx="4857000" cy="3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20" name="Google Shape;220;p21"/>
          <p:cNvSpPr txBox="1"/>
          <p:nvPr>
            <p:ph idx="4" type="subTitle"/>
          </p:nvPr>
        </p:nvSpPr>
        <p:spPr>
          <a:xfrm>
            <a:off x="3101147" y="1687875"/>
            <a:ext cx="4857000" cy="4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1" name="Google Shape;221;p21"/>
          <p:cNvSpPr txBox="1"/>
          <p:nvPr>
            <p:ph idx="5" type="subTitle"/>
          </p:nvPr>
        </p:nvSpPr>
        <p:spPr>
          <a:xfrm>
            <a:off x="3101149" y="2819175"/>
            <a:ext cx="4857000" cy="4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2" name="Google Shape;222;p21"/>
          <p:cNvSpPr txBox="1"/>
          <p:nvPr>
            <p:ph idx="6" type="subTitle"/>
          </p:nvPr>
        </p:nvSpPr>
        <p:spPr>
          <a:xfrm>
            <a:off x="3101149" y="3988600"/>
            <a:ext cx="4857000" cy="4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3" name="Google Shape;223;p21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24" name="Google Shape;224;p21"/>
          <p:cNvSpPr/>
          <p:nvPr/>
        </p:nvSpPr>
        <p:spPr>
          <a:xfrm rot="2700000">
            <a:off x="8609374" y="-17564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/>
          <p:nvPr/>
        </p:nvSpPr>
        <p:spPr>
          <a:xfrm rot="2700000">
            <a:off x="6468450" y="-2027154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" name="Google Shape;228;p22"/>
          <p:cNvGrpSpPr/>
          <p:nvPr/>
        </p:nvGrpSpPr>
        <p:grpSpPr>
          <a:xfrm>
            <a:off x="8023863" y="4137754"/>
            <a:ext cx="1737424" cy="1737425"/>
            <a:chOff x="5279626" y="2678000"/>
            <a:chExt cx="1737424" cy="1737425"/>
          </a:xfrm>
        </p:grpSpPr>
        <p:sp>
          <p:nvSpPr>
            <p:cNvPr id="229" name="Google Shape;229;p22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2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22"/>
          <p:cNvSpPr txBox="1"/>
          <p:nvPr>
            <p:ph idx="1" type="subTitle"/>
          </p:nvPr>
        </p:nvSpPr>
        <p:spPr>
          <a:xfrm>
            <a:off x="709087" y="3098077"/>
            <a:ext cx="24696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32" name="Google Shape;232;p22"/>
          <p:cNvSpPr txBox="1"/>
          <p:nvPr>
            <p:ph idx="2" type="subTitle"/>
          </p:nvPr>
        </p:nvSpPr>
        <p:spPr>
          <a:xfrm>
            <a:off x="5958755" y="1536275"/>
            <a:ext cx="24720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33" name="Google Shape;233;p22"/>
          <p:cNvSpPr txBox="1"/>
          <p:nvPr>
            <p:ph idx="3" type="subTitle"/>
          </p:nvPr>
        </p:nvSpPr>
        <p:spPr>
          <a:xfrm>
            <a:off x="713250" y="1536275"/>
            <a:ext cx="24687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34" name="Google Shape;234;p22"/>
          <p:cNvSpPr txBox="1"/>
          <p:nvPr>
            <p:ph idx="4" type="subTitle"/>
          </p:nvPr>
        </p:nvSpPr>
        <p:spPr>
          <a:xfrm>
            <a:off x="713250" y="1973151"/>
            <a:ext cx="24687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5" name="Google Shape;235;p22"/>
          <p:cNvSpPr txBox="1"/>
          <p:nvPr>
            <p:ph idx="5" type="subTitle"/>
          </p:nvPr>
        </p:nvSpPr>
        <p:spPr>
          <a:xfrm>
            <a:off x="5958741" y="1973176"/>
            <a:ext cx="24720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6" name="Google Shape;236;p22"/>
          <p:cNvSpPr txBox="1"/>
          <p:nvPr>
            <p:ph idx="6" type="subTitle"/>
          </p:nvPr>
        </p:nvSpPr>
        <p:spPr>
          <a:xfrm>
            <a:off x="709087" y="3535006"/>
            <a:ext cx="24687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7" name="Google Shape;237;p22"/>
          <p:cNvSpPr txBox="1"/>
          <p:nvPr>
            <p:ph idx="7" type="subTitle"/>
          </p:nvPr>
        </p:nvSpPr>
        <p:spPr>
          <a:xfrm>
            <a:off x="5965318" y="3098089"/>
            <a:ext cx="24696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38" name="Google Shape;238;p22"/>
          <p:cNvSpPr txBox="1"/>
          <p:nvPr>
            <p:ph idx="8" type="subTitle"/>
          </p:nvPr>
        </p:nvSpPr>
        <p:spPr>
          <a:xfrm>
            <a:off x="5965275" y="3535013"/>
            <a:ext cx="24693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9" name="Google Shape;239;p22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40" name="Google Shape;240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39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3"/>
          <p:cNvSpPr/>
          <p:nvPr/>
        </p:nvSpPr>
        <p:spPr>
          <a:xfrm rot="2700000">
            <a:off x="-426773" y="3998931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3" name="Google Shape;243;p23"/>
          <p:cNvGrpSpPr/>
          <p:nvPr/>
        </p:nvGrpSpPr>
        <p:grpSpPr>
          <a:xfrm>
            <a:off x="7047817" y="4294625"/>
            <a:ext cx="1737424" cy="1737425"/>
            <a:chOff x="5279626" y="2678000"/>
            <a:chExt cx="1737424" cy="1737425"/>
          </a:xfrm>
        </p:grpSpPr>
        <p:sp>
          <p:nvSpPr>
            <p:cNvPr id="244" name="Google Shape;244;p23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" name="Google Shape;246;p23"/>
          <p:cNvGrpSpPr/>
          <p:nvPr/>
        </p:nvGrpSpPr>
        <p:grpSpPr>
          <a:xfrm>
            <a:off x="2120951" y="3896687"/>
            <a:ext cx="1737424" cy="1737425"/>
            <a:chOff x="5279626" y="2678000"/>
            <a:chExt cx="1737424" cy="1737425"/>
          </a:xfrm>
        </p:grpSpPr>
        <p:sp>
          <p:nvSpPr>
            <p:cNvPr id="247" name="Google Shape;247;p23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9" name="Google Shape;249;p23"/>
          <p:cNvSpPr/>
          <p:nvPr/>
        </p:nvSpPr>
        <p:spPr>
          <a:xfrm rot="2700000">
            <a:off x="8710910" y="2596484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3"/>
          <p:cNvSpPr/>
          <p:nvPr/>
        </p:nvSpPr>
        <p:spPr>
          <a:xfrm rot="2700000">
            <a:off x="8673040" y="3276981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3"/>
          <p:cNvSpPr txBox="1"/>
          <p:nvPr>
            <p:ph idx="1" type="subTitle"/>
          </p:nvPr>
        </p:nvSpPr>
        <p:spPr>
          <a:xfrm>
            <a:off x="713325" y="2620994"/>
            <a:ext cx="1929300" cy="4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52" name="Google Shape;252;p23"/>
          <p:cNvSpPr txBox="1"/>
          <p:nvPr>
            <p:ph idx="2" type="subTitle"/>
          </p:nvPr>
        </p:nvSpPr>
        <p:spPr>
          <a:xfrm>
            <a:off x="2644248" y="2620994"/>
            <a:ext cx="1929300" cy="4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53" name="Google Shape;253;p23"/>
          <p:cNvSpPr txBox="1"/>
          <p:nvPr>
            <p:ph idx="3" type="subTitle"/>
          </p:nvPr>
        </p:nvSpPr>
        <p:spPr>
          <a:xfrm>
            <a:off x="4571354" y="2620994"/>
            <a:ext cx="1929300" cy="4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54" name="Google Shape;254;p23"/>
          <p:cNvSpPr txBox="1"/>
          <p:nvPr>
            <p:ph idx="4" type="subTitle"/>
          </p:nvPr>
        </p:nvSpPr>
        <p:spPr>
          <a:xfrm>
            <a:off x="713225" y="3031919"/>
            <a:ext cx="19290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5" name="Google Shape;255;p23"/>
          <p:cNvSpPr txBox="1"/>
          <p:nvPr>
            <p:ph idx="5" type="subTitle"/>
          </p:nvPr>
        </p:nvSpPr>
        <p:spPr>
          <a:xfrm>
            <a:off x="2642284" y="3031919"/>
            <a:ext cx="19290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6" name="Google Shape;256;p23"/>
          <p:cNvSpPr txBox="1"/>
          <p:nvPr>
            <p:ph idx="6" type="subTitle"/>
          </p:nvPr>
        </p:nvSpPr>
        <p:spPr>
          <a:xfrm>
            <a:off x="4571970" y="3031919"/>
            <a:ext cx="19290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7" name="Google Shape;257;p23"/>
          <p:cNvSpPr txBox="1"/>
          <p:nvPr>
            <p:ph idx="7" type="subTitle"/>
          </p:nvPr>
        </p:nvSpPr>
        <p:spPr>
          <a:xfrm>
            <a:off x="6501031" y="2620994"/>
            <a:ext cx="1929300" cy="4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58" name="Google Shape;258;p23"/>
          <p:cNvSpPr txBox="1"/>
          <p:nvPr>
            <p:ph idx="8" type="subTitle"/>
          </p:nvPr>
        </p:nvSpPr>
        <p:spPr>
          <a:xfrm>
            <a:off x="6501650" y="3031919"/>
            <a:ext cx="19290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9" name="Google Shape;259;p23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60" name="Google Shape;260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5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4"/>
          <p:cNvGrpSpPr/>
          <p:nvPr/>
        </p:nvGrpSpPr>
        <p:grpSpPr>
          <a:xfrm>
            <a:off x="7121751" y="-526275"/>
            <a:ext cx="1737424" cy="1737425"/>
            <a:chOff x="5279626" y="2678000"/>
            <a:chExt cx="1737424" cy="1737425"/>
          </a:xfrm>
        </p:grpSpPr>
        <p:sp>
          <p:nvSpPr>
            <p:cNvPr id="263" name="Google Shape;263;p24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p24"/>
          <p:cNvSpPr/>
          <p:nvPr/>
        </p:nvSpPr>
        <p:spPr>
          <a:xfrm rot="2700000">
            <a:off x="5140223" y="-1711956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4"/>
          <p:cNvSpPr/>
          <p:nvPr/>
        </p:nvSpPr>
        <p:spPr>
          <a:xfrm rot="2700000">
            <a:off x="8544832" y="14541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24"/>
          <p:cNvGrpSpPr/>
          <p:nvPr/>
        </p:nvGrpSpPr>
        <p:grpSpPr>
          <a:xfrm>
            <a:off x="1521943" y="4295734"/>
            <a:ext cx="1737424" cy="1737425"/>
            <a:chOff x="5279626" y="2678000"/>
            <a:chExt cx="1737424" cy="1737425"/>
          </a:xfrm>
        </p:grpSpPr>
        <p:sp>
          <p:nvSpPr>
            <p:cNvPr id="268" name="Google Shape;268;p24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24"/>
          <p:cNvSpPr/>
          <p:nvPr/>
        </p:nvSpPr>
        <p:spPr>
          <a:xfrm flipH="1" rot="-2700000">
            <a:off x="-1371006" y="4018137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"/>
          <p:cNvSpPr/>
          <p:nvPr/>
        </p:nvSpPr>
        <p:spPr>
          <a:xfrm flipH="1" rot="-2700000">
            <a:off x="428520" y="2576425"/>
            <a:ext cx="123885" cy="28476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4"/>
          <p:cNvSpPr txBox="1"/>
          <p:nvPr>
            <p:ph idx="1" type="subTitle"/>
          </p:nvPr>
        </p:nvSpPr>
        <p:spPr>
          <a:xfrm>
            <a:off x="917700" y="1552973"/>
            <a:ext cx="2127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73" name="Google Shape;273;p24"/>
          <p:cNvSpPr txBox="1"/>
          <p:nvPr>
            <p:ph idx="2" type="subTitle"/>
          </p:nvPr>
        </p:nvSpPr>
        <p:spPr>
          <a:xfrm>
            <a:off x="918225" y="3121402"/>
            <a:ext cx="2127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74" name="Google Shape;274;p24"/>
          <p:cNvSpPr txBox="1"/>
          <p:nvPr>
            <p:ph idx="3" type="subTitle"/>
          </p:nvPr>
        </p:nvSpPr>
        <p:spPr>
          <a:xfrm>
            <a:off x="6100257" y="1552973"/>
            <a:ext cx="2127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75" name="Google Shape;275;p24"/>
          <p:cNvSpPr txBox="1"/>
          <p:nvPr>
            <p:ph idx="4" type="subTitle"/>
          </p:nvPr>
        </p:nvSpPr>
        <p:spPr>
          <a:xfrm>
            <a:off x="3508833" y="3121402"/>
            <a:ext cx="2127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76" name="Google Shape;276;p24"/>
          <p:cNvSpPr txBox="1"/>
          <p:nvPr>
            <p:ph idx="5" type="subTitle"/>
          </p:nvPr>
        </p:nvSpPr>
        <p:spPr>
          <a:xfrm>
            <a:off x="6101573" y="3121402"/>
            <a:ext cx="2127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77" name="Google Shape;277;p24"/>
          <p:cNvSpPr txBox="1"/>
          <p:nvPr>
            <p:ph idx="6" type="subTitle"/>
          </p:nvPr>
        </p:nvSpPr>
        <p:spPr>
          <a:xfrm>
            <a:off x="3508834" y="1552973"/>
            <a:ext cx="2127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78" name="Google Shape;278;p24"/>
          <p:cNvSpPr txBox="1"/>
          <p:nvPr>
            <p:ph idx="7" type="subTitle"/>
          </p:nvPr>
        </p:nvSpPr>
        <p:spPr>
          <a:xfrm>
            <a:off x="917595" y="1942094"/>
            <a:ext cx="21264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9" name="Google Shape;279;p24"/>
          <p:cNvSpPr txBox="1"/>
          <p:nvPr>
            <p:ph idx="8" type="subTitle"/>
          </p:nvPr>
        </p:nvSpPr>
        <p:spPr>
          <a:xfrm>
            <a:off x="916087" y="3516131"/>
            <a:ext cx="21264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0" name="Google Shape;280;p24"/>
          <p:cNvSpPr txBox="1"/>
          <p:nvPr>
            <p:ph idx="9" type="subTitle"/>
          </p:nvPr>
        </p:nvSpPr>
        <p:spPr>
          <a:xfrm>
            <a:off x="6100945" y="1942094"/>
            <a:ext cx="21264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1" name="Google Shape;281;p24"/>
          <p:cNvSpPr txBox="1"/>
          <p:nvPr>
            <p:ph idx="13" type="subTitle"/>
          </p:nvPr>
        </p:nvSpPr>
        <p:spPr>
          <a:xfrm>
            <a:off x="3508746" y="3516131"/>
            <a:ext cx="21264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2" name="Google Shape;282;p24"/>
          <p:cNvSpPr txBox="1"/>
          <p:nvPr>
            <p:ph idx="14" type="subTitle"/>
          </p:nvPr>
        </p:nvSpPr>
        <p:spPr>
          <a:xfrm>
            <a:off x="6099424" y="3516131"/>
            <a:ext cx="21264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3" name="Google Shape;283;p24"/>
          <p:cNvSpPr txBox="1"/>
          <p:nvPr>
            <p:ph idx="15" type="subTitle"/>
          </p:nvPr>
        </p:nvSpPr>
        <p:spPr>
          <a:xfrm>
            <a:off x="3509513" y="1942094"/>
            <a:ext cx="21264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4" name="Google Shape;284;p24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85" name="Google Shape;285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38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/>
          <p:nvPr/>
        </p:nvSpPr>
        <p:spPr>
          <a:xfrm rot="2700000">
            <a:off x="7311827" y="-40506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5"/>
          <p:cNvSpPr/>
          <p:nvPr/>
        </p:nvSpPr>
        <p:spPr>
          <a:xfrm rot="2700000">
            <a:off x="8993882" y="1281956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5"/>
          <p:cNvSpPr/>
          <p:nvPr/>
        </p:nvSpPr>
        <p:spPr>
          <a:xfrm rot="2700000">
            <a:off x="89288" y="4183442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5"/>
          <p:cNvSpPr/>
          <p:nvPr/>
        </p:nvSpPr>
        <p:spPr>
          <a:xfrm rot="2700000">
            <a:off x="-1801760" y="2988319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5"/>
          <p:cNvSpPr txBox="1"/>
          <p:nvPr>
            <p:ph idx="1" type="subTitle"/>
          </p:nvPr>
        </p:nvSpPr>
        <p:spPr>
          <a:xfrm>
            <a:off x="2465250" y="1577425"/>
            <a:ext cx="18051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292" name="Google Shape;292;p25"/>
          <p:cNvSpPr txBox="1"/>
          <p:nvPr>
            <p:ph hasCustomPrompt="1" type="title"/>
          </p:nvPr>
        </p:nvSpPr>
        <p:spPr>
          <a:xfrm>
            <a:off x="1143461" y="2297169"/>
            <a:ext cx="1017000" cy="5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/>
          <p:nvPr>
            <p:ph idx="2" type="subTitle"/>
          </p:nvPr>
        </p:nvSpPr>
        <p:spPr>
          <a:xfrm>
            <a:off x="2465250" y="1969376"/>
            <a:ext cx="1805100" cy="8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94" name="Google Shape;294;p25"/>
          <p:cNvSpPr txBox="1"/>
          <p:nvPr>
            <p:ph idx="3" type="subTitle"/>
          </p:nvPr>
        </p:nvSpPr>
        <p:spPr>
          <a:xfrm>
            <a:off x="2465250" y="3148624"/>
            <a:ext cx="18051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295" name="Google Shape;295;p25"/>
          <p:cNvSpPr txBox="1"/>
          <p:nvPr>
            <p:ph hasCustomPrompt="1" idx="4" type="title"/>
          </p:nvPr>
        </p:nvSpPr>
        <p:spPr>
          <a:xfrm>
            <a:off x="1144514" y="3847094"/>
            <a:ext cx="1014900" cy="5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6" name="Google Shape;296;p25"/>
          <p:cNvSpPr txBox="1"/>
          <p:nvPr>
            <p:ph idx="5" type="subTitle"/>
          </p:nvPr>
        </p:nvSpPr>
        <p:spPr>
          <a:xfrm>
            <a:off x="2465250" y="3540575"/>
            <a:ext cx="1805100" cy="8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97" name="Google Shape;297;p25"/>
          <p:cNvSpPr txBox="1"/>
          <p:nvPr>
            <p:ph idx="6" type="subTitle"/>
          </p:nvPr>
        </p:nvSpPr>
        <p:spPr>
          <a:xfrm>
            <a:off x="5919557" y="1577425"/>
            <a:ext cx="18051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298" name="Google Shape;298;p25"/>
          <p:cNvSpPr txBox="1"/>
          <p:nvPr>
            <p:ph hasCustomPrompt="1" idx="7" type="title"/>
          </p:nvPr>
        </p:nvSpPr>
        <p:spPr>
          <a:xfrm>
            <a:off x="4894286" y="2297169"/>
            <a:ext cx="1017000" cy="5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9" name="Google Shape;299;p25"/>
          <p:cNvSpPr txBox="1"/>
          <p:nvPr>
            <p:ph idx="8" type="subTitle"/>
          </p:nvPr>
        </p:nvSpPr>
        <p:spPr>
          <a:xfrm>
            <a:off x="5919557" y="1969376"/>
            <a:ext cx="1805100" cy="8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0" name="Google Shape;300;p25"/>
          <p:cNvSpPr txBox="1"/>
          <p:nvPr>
            <p:ph idx="9" type="subTitle"/>
          </p:nvPr>
        </p:nvSpPr>
        <p:spPr>
          <a:xfrm>
            <a:off x="5919557" y="3148624"/>
            <a:ext cx="18051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301" name="Google Shape;301;p25"/>
          <p:cNvSpPr txBox="1"/>
          <p:nvPr>
            <p:ph hasCustomPrompt="1" idx="13" type="title"/>
          </p:nvPr>
        </p:nvSpPr>
        <p:spPr>
          <a:xfrm>
            <a:off x="4895327" y="3847094"/>
            <a:ext cx="1014900" cy="5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02" name="Google Shape;302;p25"/>
          <p:cNvSpPr txBox="1"/>
          <p:nvPr>
            <p:ph idx="14" type="subTitle"/>
          </p:nvPr>
        </p:nvSpPr>
        <p:spPr>
          <a:xfrm>
            <a:off x="5919557" y="3540575"/>
            <a:ext cx="1805100" cy="8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3" name="Google Shape;303;p25"/>
          <p:cNvSpPr txBox="1"/>
          <p:nvPr>
            <p:ph idx="15"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04" name="Google Shape;304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8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"/>
          <p:cNvSpPr txBox="1"/>
          <p:nvPr>
            <p:ph idx="1" type="body"/>
          </p:nvPr>
        </p:nvSpPr>
        <p:spPr>
          <a:xfrm>
            <a:off x="2447925" y="1823850"/>
            <a:ext cx="4257600" cy="22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307" name="Google Shape;307;p26"/>
          <p:cNvSpPr txBox="1"/>
          <p:nvPr>
            <p:ph type="title"/>
          </p:nvPr>
        </p:nvSpPr>
        <p:spPr>
          <a:xfrm>
            <a:off x="2447925" y="952500"/>
            <a:ext cx="4257600" cy="993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grpSp>
        <p:nvGrpSpPr>
          <p:cNvPr id="308" name="Google Shape;308;p26"/>
          <p:cNvGrpSpPr/>
          <p:nvPr/>
        </p:nvGrpSpPr>
        <p:grpSpPr>
          <a:xfrm>
            <a:off x="8179388" y="1419325"/>
            <a:ext cx="1737424" cy="1737425"/>
            <a:chOff x="5279626" y="2678000"/>
            <a:chExt cx="1737424" cy="1737425"/>
          </a:xfrm>
        </p:grpSpPr>
        <p:sp>
          <p:nvSpPr>
            <p:cNvPr id="309" name="Google Shape;309;p26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6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1" name="Google Shape;311;p26"/>
          <p:cNvSpPr/>
          <p:nvPr/>
        </p:nvSpPr>
        <p:spPr>
          <a:xfrm rot="2700000">
            <a:off x="7503214" y="3372656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6"/>
          <p:cNvSpPr/>
          <p:nvPr/>
        </p:nvSpPr>
        <p:spPr>
          <a:xfrm rot="2700000">
            <a:off x="8678587" y="47594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 rot="2700000">
            <a:off x="6787539" y="-71356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4" name="Google Shape;314;p26"/>
          <p:cNvGrpSpPr/>
          <p:nvPr/>
        </p:nvGrpSpPr>
        <p:grpSpPr>
          <a:xfrm flipH="1">
            <a:off x="-552787" y="590375"/>
            <a:ext cx="1737424" cy="1737425"/>
            <a:chOff x="5279626" y="2678000"/>
            <a:chExt cx="1737424" cy="1737425"/>
          </a:xfrm>
        </p:grpSpPr>
        <p:sp>
          <p:nvSpPr>
            <p:cNvPr id="315" name="Google Shape;315;p26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6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7" name="Google Shape;317;p26"/>
          <p:cNvSpPr/>
          <p:nvPr/>
        </p:nvSpPr>
        <p:spPr>
          <a:xfrm flipH="1" rot="-2700000">
            <a:off x="-381085" y="2534181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6"/>
          <p:cNvSpPr/>
          <p:nvPr/>
        </p:nvSpPr>
        <p:spPr>
          <a:xfrm flipH="1" rot="-2700000">
            <a:off x="557925" y="-362532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6"/>
          <p:cNvSpPr/>
          <p:nvPr/>
        </p:nvSpPr>
        <p:spPr>
          <a:xfrm flipH="1" rot="-2700000">
            <a:off x="306015" y="-156156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5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"/>
          <p:cNvSpPr/>
          <p:nvPr/>
        </p:nvSpPr>
        <p:spPr>
          <a:xfrm rot="2700000">
            <a:off x="6348348" y="-959627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3" name="Google Shape;323;p27"/>
          <p:cNvGrpSpPr/>
          <p:nvPr/>
        </p:nvGrpSpPr>
        <p:grpSpPr>
          <a:xfrm>
            <a:off x="-548891" y="1547782"/>
            <a:ext cx="1737424" cy="1737425"/>
            <a:chOff x="5279626" y="2678000"/>
            <a:chExt cx="1737424" cy="1737425"/>
          </a:xfrm>
        </p:grpSpPr>
        <p:sp>
          <p:nvSpPr>
            <p:cNvPr id="324" name="Google Shape;324;p27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6" name="Google Shape;326;p27"/>
          <p:cNvSpPr/>
          <p:nvPr/>
        </p:nvSpPr>
        <p:spPr>
          <a:xfrm rot="2700000">
            <a:off x="7687140" y="3242794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7"/>
          <p:cNvSpPr/>
          <p:nvPr/>
        </p:nvSpPr>
        <p:spPr>
          <a:xfrm rot="2700000">
            <a:off x="1082305" y="172306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7"/>
          <p:cNvSpPr/>
          <p:nvPr/>
        </p:nvSpPr>
        <p:spPr>
          <a:xfrm rot="2700000">
            <a:off x="-735812" y="3246448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7"/>
          <p:cNvSpPr txBox="1"/>
          <p:nvPr>
            <p:ph idx="1" type="subTitle"/>
          </p:nvPr>
        </p:nvSpPr>
        <p:spPr>
          <a:xfrm>
            <a:off x="1722450" y="3165950"/>
            <a:ext cx="5715300" cy="64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/>
        </p:txBody>
      </p:sp>
      <p:sp>
        <p:nvSpPr>
          <p:cNvPr id="330" name="Google Shape;330;p27"/>
          <p:cNvSpPr txBox="1"/>
          <p:nvPr>
            <p:ph type="title"/>
          </p:nvPr>
        </p:nvSpPr>
        <p:spPr>
          <a:xfrm>
            <a:off x="1722375" y="1445471"/>
            <a:ext cx="5715300" cy="169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31" name="Google Shape;331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6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8"/>
          <p:cNvGrpSpPr/>
          <p:nvPr/>
        </p:nvGrpSpPr>
        <p:grpSpPr>
          <a:xfrm>
            <a:off x="5775797" y="-66296"/>
            <a:ext cx="1737424" cy="1737425"/>
            <a:chOff x="5279626" y="2678000"/>
            <a:chExt cx="1737424" cy="1737425"/>
          </a:xfrm>
        </p:grpSpPr>
        <p:sp>
          <p:nvSpPr>
            <p:cNvPr id="334" name="Google Shape;334;p28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" name="Google Shape;336;p28"/>
          <p:cNvSpPr/>
          <p:nvPr/>
        </p:nvSpPr>
        <p:spPr>
          <a:xfrm rot="2700000">
            <a:off x="3437227" y="-419822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8"/>
          <p:cNvSpPr/>
          <p:nvPr/>
        </p:nvSpPr>
        <p:spPr>
          <a:xfrm rot="2700000">
            <a:off x="1786308" y="1264330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8"/>
          <p:cNvSpPr/>
          <p:nvPr/>
        </p:nvSpPr>
        <p:spPr>
          <a:xfrm rot="2700000">
            <a:off x="-426773" y="168456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"/>
          <p:cNvSpPr/>
          <p:nvPr/>
        </p:nvSpPr>
        <p:spPr>
          <a:xfrm rot="2700000">
            <a:off x="7204554" y="619180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8"/>
          <p:cNvSpPr/>
          <p:nvPr/>
        </p:nvSpPr>
        <p:spPr>
          <a:xfrm rot="2700000">
            <a:off x="317585" y="-961699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8"/>
          <p:cNvSpPr txBox="1"/>
          <p:nvPr>
            <p:ph idx="1" type="subTitle"/>
          </p:nvPr>
        </p:nvSpPr>
        <p:spPr>
          <a:xfrm>
            <a:off x="2809200" y="3716031"/>
            <a:ext cx="3525600" cy="85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42" name="Google Shape;342;p28"/>
          <p:cNvSpPr txBox="1"/>
          <p:nvPr>
            <p:ph type="title"/>
          </p:nvPr>
        </p:nvSpPr>
        <p:spPr>
          <a:xfrm>
            <a:off x="2281350" y="2924775"/>
            <a:ext cx="4581300" cy="854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43" name="Google Shape;343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29"/>
          <p:cNvGrpSpPr/>
          <p:nvPr/>
        </p:nvGrpSpPr>
        <p:grpSpPr>
          <a:xfrm>
            <a:off x="5919561" y="3006569"/>
            <a:ext cx="3224485" cy="3224314"/>
            <a:chOff x="5279626" y="2678000"/>
            <a:chExt cx="1737424" cy="1737425"/>
          </a:xfrm>
        </p:grpSpPr>
        <p:sp>
          <p:nvSpPr>
            <p:cNvPr id="346" name="Google Shape;346;p29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8" name="Google Shape;348;p29"/>
          <p:cNvSpPr/>
          <p:nvPr/>
        </p:nvSpPr>
        <p:spPr>
          <a:xfrm rot="2700000">
            <a:off x="5685640" y="-615231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9"/>
          <p:cNvSpPr/>
          <p:nvPr/>
        </p:nvSpPr>
        <p:spPr>
          <a:xfrm rot="2700000">
            <a:off x="7586213" y="582030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9"/>
          <p:cNvSpPr/>
          <p:nvPr/>
        </p:nvSpPr>
        <p:spPr>
          <a:xfrm rot="2700000">
            <a:off x="7575385" y="1266136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9"/>
          <p:cNvSpPr txBox="1"/>
          <p:nvPr>
            <p:ph idx="1" type="subTitle"/>
          </p:nvPr>
        </p:nvSpPr>
        <p:spPr>
          <a:xfrm>
            <a:off x="864525" y="1495475"/>
            <a:ext cx="3859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352" name="Google Shape;352;p29"/>
          <p:cNvSpPr txBox="1"/>
          <p:nvPr>
            <p:ph idx="2" type="subTitle"/>
          </p:nvPr>
        </p:nvSpPr>
        <p:spPr>
          <a:xfrm>
            <a:off x="865015" y="3039375"/>
            <a:ext cx="38592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353" name="Google Shape;353;p29"/>
          <p:cNvSpPr txBox="1"/>
          <p:nvPr>
            <p:ph idx="3" type="subTitle"/>
          </p:nvPr>
        </p:nvSpPr>
        <p:spPr>
          <a:xfrm>
            <a:off x="864525" y="3341375"/>
            <a:ext cx="3859800" cy="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4" name="Google Shape;354;p29"/>
          <p:cNvSpPr txBox="1"/>
          <p:nvPr>
            <p:ph idx="4" type="subTitle"/>
          </p:nvPr>
        </p:nvSpPr>
        <p:spPr>
          <a:xfrm>
            <a:off x="864525" y="1797525"/>
            <a:ext cx="3859800" cy="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5" name="Google Shape;355;p29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56" name="Google Shape;356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42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/>
          <p:nvPr>
            <p:ph idx="1" type="subTitle"/>
          </p:nvPr>
        </p:nvSpPr>
        <p:spPr>
          <a:xfrm>
            <a:off x="713325" y="1161750"/>
            <a:ext cx="3718800" cy="3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59" name="Google Shape;359;p30"/>
          <p:cNvSpPr txBox="1"/>
          <p:nvPr>
            <p:ph idx="2" type="subTitle"/>
          </p:nvPr>
        </p:nvSpPr>
        <p:spPr>
          <a:xfrm>
            <a:off x="4712100" y="1631225"/>
            <a:ext cx="3718800" cy="29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0" name="Google Shape;360;p30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61" name="Google Shape;361;p30"/>
          <p:cNvSpPr/>
          <p:nvPr/>
        </p:nvSpPr>
        <p:spPr>
          <a:xfrm rot="2700000">
            <a:off x="8685216" y="3985098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" name="Google Shape;362;p30"/>
          <p:cNvGrpSpPr/>
          <p:nvPr/>
        </p:nvGrpSpPr>
        <p:grpSpPr>
          <a:xfrm>
            <a:off x="7562063" y="-451813"/>
            <a:ext cx="1737424" cy="1737425"/>
            <a:chOff x="5279626" y="2678000"/>
            <a:chExt cx="1737424" cy="1737425"/>
          </a:xfrm>
        </p:grpSpPr>
        <p:sp>
          <p:nvSpPr>
            <p:cNvPr id="363" name="Google Shape;363;p30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5" name="Google Shape;365;p30"/>
          <p:cNvSpPr/>
          <p:nvPr/>
        </p:nvSpPr>
        <p:spPr>
          <a:xfrm rot="2700000">
            <a:off x="7941088" y="377159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rot="2700000">
            <a:off x="8685216" y="3985098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7562063" y="-451813"/>
            <a:ext cx="1737424" cy="1737425"/>
            <a:chOff x="5279626" y="2678000"/>
            <a:chExt cx="1737424" cy="1737425"/>
          </a:xfrm>
        </p:grpSpPr>
        <p:sp>
          <p:nvSpPr>
            <p:cNvPr id="36" name="Google Shape;36;p4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/>
          <p:nvPr/>
        </p:nvSpPr>
        <p:spPr>
          <a:xfrm rot="2700000">
            <a:off x="7941088" y="377159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4"/>
          <p:cNvSpPr txBox="1"/>
          <p:nvPr>
            <p:ph idx="1" type="subTitle"/>
          </p:nvPr>
        </p:nvSpPr>
        <p:spPr>
          <a:xfrm>
            <a:off x="713250" y="1216000"/>
            <a:ext cx="7717500" cy="33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3_1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"/>
          <p:cNvSpPr/>
          <p:nvPr/>
        </p:nvSpPr>
        <p:spPr>
          <a:xfrm rot="2700000">
            <a:off x="7047390" y="-204856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9" name="Google Shape;369;p31"/>
          <p:cNvGrpSpPr/>
          <p:nvPr/>
        </p:nvGrpSpPr>
        <p:grpSpPr>
          <a:xfrm>
            <a:off x="5334001" y="714687"/>
            <a:ext cx="1737424" cy="1737425"/>
            <a:chOff x="5279626" y="2678000"/>
            <a:chExt cx="1737424" cy="1737425"/>
          </a:xfrm>
        </p:grpSpPr>
        <p:sp>
          <p:nvSpPr>
            <p:cNvPr id="370" name="Google Shape;370;p31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2" name="Google Shape;372;p31"/>
          <p:cNvSpPr/>
          <p:nvPr/>
        </p:nvSpPr>
        <p:spPr>
          <a:xfrm rot="2700000">
            <a:off x="8947963" y="973355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1"/>
          <p:cNvSpPr/>
          <p:nvPr/>
        </p:nvSpPr>
        <p:spPr>
          <a:xfrm rot="2700000">
            <a:off x="-436310" y="3865569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1"/>
          <p:cNvSpPr/>
          <p:nvPr/>
        </p:nvSpPr>
        <p:spPr>
          <a:xfrm rot="2700000">
            <a:off x="-1788860" y="184721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1"/>
          <p:cNvSpPr txBox="1"/>
          <p:nvPr>
            <p:ph idx="1" type="body"/>
          </p:nvPr>
        </p:nvSpPr>
        <p:spPr>
          <a:xfrm>
            <a:off x="1133475" y="2812175"/>
            <a:ext cx="3210000" cy="8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r">
              <a:spcBef>
                <a:spcPts val="0"/>
              </a:spcBef>
              <a:spcAft>
                <a:spcPts val="0"/>
              </a:spcAft>
              <a:buSzPts val="1200"/>
              <a:buAutoNum type="alphaUcPeriod"/>
              <a:defRPr sz="14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376" name="Google Shape;376;p31"/>
          <p:cNvSpPr txBox="1"/>
          <p:nvPr>
            <p:ph type="title"/>
          </p:nvPr>
        </p:nvSpPr>
        <p:spPr>
          <a:xfrm>
            <a:off x="1133475" y="1728775"/>
            <a:ext cx="3210000" cy="993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77" name="Google Shape;377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9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 rot="2700000">
            <a:off x="7383977" y="1588381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0" name="Google Shape;380;p32"/>
          <p:cNvGrpSpPr/>
          <p:nvPr/>
        </p:nvGrpSpPr>
        <p:grpSpPr>
          <a:xfrm>
            <a:off x="5313526" y="2137841"/>
            <a:ext cx="1737424" cy="1737425"/>
            <a:chOff x="5279626" y="2678000"/>
            <a:chExt cx="1737424" cy="1737425"/>
          </a:xfrm>
        </p:grpSpPr>
        <p:sp>
          <p:nvSpPr>
            <p:cNvPr id="381" name="Google Shape;381;p32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32"/>
          <p:cNvSpPr/>
          <p:nvPr/>
        </p:nvSpPr>
        <p:spPr>
          <a:xfrm rot="2700000">
            <a:off x="5631963" y="1382118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2"/>
          <p:cNvSpPr txBox="1"/>
          <p:nvPr>
            <p:ph idx="1" type="subTitle"/>
          </p:nvPr>
        </p:nvSpPr>
        <p:spPr>
          <a:xfrm>
            <a:off x="713224" y="2972650"/>
            <a:ext cx="3858900" cy="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85" name="Google Shape;385;p32"/>
          <p:cNvSpPr txBox="1"/>
          <p:nvPr>
            <p:ph type="title"/>
          </p:nvPr>
        </p:nvSpPr>
        <p:spPr>
          <a:xfrm>
            <a:off x="713225" y="1116183"/>
            <a:ext cx="3858900" cy="9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/>
        </p:txBody>
      </p:sp>
      <p:sp>
        <p:nvSpPr>
          <p:cNvPr id="386" name="Google Shape;386;p32"/>
          <p:cNvSpPr txBox="1"/>
          <p:nvPr>
            <p:ph idx="2" type="subTitle"/>
          </p:nvPr>
        </p:nvSpPr>
        <p:spPr>
          <a:xfrm>
            <a:off x="713225" y="2112178"/>
            <a:ext cx="3858900" cy="9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387" name="Google Shape;387;p32"/>
          <p:cNvSpPr txBox="1"/>
          <p:nvPr/>
        </p:nvSpPr>
        <p:spPr>
          <a:xfrm>
            <a:off x="1219200" y="4252825"/>
            <a:ext cx="6705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CREDITS: This presentation template was created by Slidesgo, including icons by Flaticon, infographics &amp; images by Freepik and illustrations by Storyset</a:t>
            </a:r>
            <a:endParaRPr sz="10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388" name="Google Shape;388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47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33"/>
          <p:cNvGrpSpPr/>
          <p:nvPr/>
        </p:nvGrpSpPr>
        <p:grpSpPr>
          <a:xfrm>
            <a:off x="-395614" y="2831794"/>
            <a:ext cx="3224485" cy="3224314"/>
            <a:chOff x="5279626" y="2678000"/>
            <a:chExt cx="1737424" cy="1737425"/>
          </a:xfrm>
        </p:grpSpPr>
        <p:sp>
          <p:nvSpPr>
            <p:cNvPr id="391" name="Google Shape;391;p33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3" name="Google Shape;393;p33"/>
          <p:cNvSpPr/>
          <p:nvPr/>
        </p:nvSpPr>
        <p:spPr>
          <a:xfrm rot="2700000">
            <a:off x="-1612210" y="1628731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 rot="2700000">
            <a:off x="-639060" y="-790006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3"/>
          <p:cNvSpPr/>
          <p:nvPr/>
        </p:nvSpPr>
        <p:spPr>
          <a:xfrm rot="2700000">
            <a:off x="1251988" y="435830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3"/>
          <p:cNvSpPr/>
          <p:nvPr/>
        </p:nvSpPr>
        <p:spPr>
          <a:xfrm rot="2700000">
            <a:off x="1260210" y="1091361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48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4"/>
          <p:cNvSpPr/>
          <p:nvPr/>
        </p:nvSpPr>
        <p:spPr>
          <a:xfrm rot="2700000">
            <a:off x="3432002" y="3592569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0" name="Google Shape;400;p34"/>
          <p:cNvGrpSpPr/>
          <p:nvPr/>
        </p:nvGrpSpPr>
        <p:grpSpPr>
          <a:xfrm>
            <a:off x="5660874" y="3166981"/>
            <a:ext cx="1737424" cy="1737425"/>
            <a:chOff x="5279626" y="2678000"/>
            <a:chExt cx="1737424" cy="1737425"/>
          </a:xfrm>
        </p:grpSpPr>
        <p:sp>
          <p:nvSpPr>
            <p:cNvPr id="401" name="Google Shape;401;p34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4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3" name="Google Shape;403;p34"/>
          <p:cNvSpPr/>
          <p:nvPr/>
        </p:nvSpPr>
        <p:spPr>
          <a:xfrm rot="2700000">
            <a:off x="3489338" y="2902055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4"/>
          <p:cNvSpPr/>
          <p:nvPr/>
        </p:nvSpPr>
        <p:spPr>
          <a:xfrm rot="2700000">
            <a:off x="1796616" y="4606823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4"/>
          <p:cNvSpPr/>
          <p:nvPr/>
        </p:nvSpPr>
        <p:spPr>
          <a:xfrm rot="2700000">
            <a:off x="-426773" y="503736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4"/>
          <p:cNvSpPr/>
          <p:nvPr/>
        </p:nvSpPr>
        <p:spPr>
          <a:xfrm rot="2700000">
            <a:off x="7111804" y="3848297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4"/>
          <p:cNvSpPr/>
          <p:nvPr/>
        </p:nvSpPr>
        <p:spPr>
          <a:xfrm rot="2700000">
            <a:off x="307277" y="2380794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49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5"/>
          <p:cNvSpPr/>
          <p:nvPr/>
        </p:nvSpPr>
        <p:spPr>
          <a:xfrm rot="2700000">
            <a:off x="5598714" y="1958255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5"/>
          <p:cNvSpPr/>
          <p:nvPr/>
        </p:nvSpPr>
        <p:spPr>
          <a:xfrm rot="2700000">
            <a:off x="6153216" y="-193202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2" name="Google Shape;412;p35"/>
          <p:cNvGrpSpPr/>
          <p:nvPr/>
        </p:nvGrpSpPr>
        <p:grpSpPr>
          <a:xfrm>
            <a:off x="4928687" y="3926086"/>
            <a:ext cx="1737424" cy="1737425"/>
            <a:chOff x="5279626" y="2678000"/>
            <a:chExt cx="1737424" cy="1737425"/>
          </a:xfrm>
        </p:grpSpPr>
        <p:sp>
          <p:nvSpPr>
            <p:cNvPr id="413" name="Google Shape;413;p35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5" name="Google Shape;415;p35"/>
          <p:cNvSpPr/>
          <p:nvPr/>
        </p:nvSpPr>
        <p:spPr>
          <a:xfrm rot="2700000">
            <a:off x="7311517" y="3661447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5"/>
          <p:cNvSpPr/>
          <p:nvPr/>
        </p:nvSpPr>
        <p:spPr>
          <a:xfrm rot="2700000">
            <a:off x="5806642" y="1048337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5"/>
          <p:cNvSpPr/>
          <p:nvPr/>
        </p:nvSpPr>
        <p:spPr>
          <a:xfrm rot="2700000">
            <a:off x="4220120" y="3227304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 rot="2700000">
            <a:off x="-1887273" y="2927931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5"/>
          <p:cNvSpPr/>
          <p:nvPr/>
        </p:nvSpPr>
        <p:spPr>
          <a:xfrm rot="2700000">
            <a:off x="-205218" y="4635574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5"/>
          <p:cNvSpPr/>
          <p:nvPr/>
        </p:nvSpPr>
        <p:spPr>
          <a:xfrm rot="2700000">
            <a:off x="7416388" y="-837657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 txBox="1"/>
          <p:nvPr>
            <p:ph idx="1" type="subTitle"/>
          </p:nvPr>
        </p:nvSpPr>
        <p:spPr>
          <a:xfrm>
            <a:off x="1334250" y="2980751"/>
            <a:ext cx="2567400" cy="9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2" type="subTitle"/>
          </p:nvPr>
        </p:nvSpPr>
        <p:spPr>
          <a:xfrm>
            <a:off x="5253875" y="2980751"/>
            <a:ext cx="2567400" cy="9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3" type="subTitle"/>
          </p:nvPr>
        </p:nvSpPr>
        <p:spPr>
          <a:xfrm>
            <a:off x="1334175" y="2457950"/>
            <a:ext cx="2567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4" type="subTitle"/>
          </p:nvPr>
        </p:nvSpPr>
        <p:spPr>
          <a:xfrm>
            <a:off x="5253860" y="2457939"/>
            <a:ext cx="2567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/>
        </p:nvSpPr>
        <p:spPr>
          <a:xfrm rot="2700000">
            <a:off x="5980027" y="-1551156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" name="Google Shape;54;p6"/>
          <p:cNvGrpSpPr/>
          <p:nvPr/>
        </p:nvGrpSpPr>
        <p:grpSpPr>
          <a:xfrm>
            <a:off x="7733513" y="2835742"/>
            <a:ext cx="1737424" cy="1737425"/>
            <a:chOff x="5279626" y="2678000"/>
            <a:chExt cx="1737424" cy="1737425"/>
          </a:xfrm>
        </p:grpSpPr>
        <p:sp>
          <p:nvSpPr>
            <p:cNvPr id="55" name="Google Shape;55;p6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6"/>
          <p:cNvSpPr/>
          <p:nvPr/>
        </p:nvSpPr>
        <p:spPr>
          <a:xfrm rot="2700000">
            <a:off x="7672390" y="145381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/>
          <p:nvPr/>
        </p:nvSpPr>
        <p:spPr>
          <a:xfrm rot="2700000">
            <a:off x="9555900" y="135317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/>
          <p:nvPr/>
        </p:nvSpPr>
        <p:spPr>
          <a:xfrm rot="2700000">
            <a:off x="6520648" y="4278420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 rot="2700000">
            <a:off x="1876663" y="-636521"/>
            <a:ext cx="1228669" cy="122866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" name="Google Shape;64;p7"/>
          <p:cNvGrpSpPr/>
          <p:nvPr/>
        </p:nvGrpSpPr>
        <p:grpSpPr>
          <a:xfrm>
            <a:off x="-844949" y="1578562"/>
            <a:ext cx="1737424" cy="1737425"/>
            <a:chOff x="5279626" y="2678000"/>
            <a:chExt cx="1737424" cy="1737425"/>
          </a:xfrm>
        </p:grpSpPr>
        <p:sp>
          <p:nvSpPr>
            <p:cNvPr id="65" name="Google Shape;65;p7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" name="Google Shape;67;p7"/>
          <p:cNvSpPr/>
          <p:nvPr/>
        </p:nvSpPr>
        <p:spPr>
          <a:xfrm rot="2700000">
            <a:off x="1506365" y="1329450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7"/>
          <p:cNvSpPr/>
          <p:nvPr/>
        </p:nvSpPr>
        <p:spPr>
          <a:xfrm rot="2700000">
            <a:off x="3419196" y="2514271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"/>
          <p:cNvSpPr txBox="1"/>
          <p:nvPr>
            <p:ph idx="1" type="subTitle"/>
          </p:nvPr>
        </p:nvSpPr>
        <p:spPr>
          <a:xfrm>
            <a:off x="4572000" y="1540962"/>
            <a:ext cx="3858900" cy="27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Anaheim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type="title"/>
          </p:nvPr>
        </p:nvSpPr>
        <p:spPr>
          <a:xfrm>
            <a:off x="4572000" y="811062"/>
            <a:ext cx="3858900" cy="592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 rot="2700000">
            <a:off x="-341817" y="20504"/>
            <a:ext cx="2279995" cy="2279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 rot="2700000">
            <a:off x="-1718498" y="3951143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-1017651" y="1985662"/>
            <a:ext cx="1737424" cy="1737425"/>
            <a:chOff x="5279626" y="2678000"/>
            <a:chExt cx="1737424" cy="1737425"/>
          </a:xfrm>
        </p:grpSpPr>
        <p:sp>
          <p:nvSpPr>
            <p:cNvPr id="76" name="Google Shape;76;p8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8"/>
          <p:cNvSpPr/>
          <p:nvPr/>
        </p:nvSpPr>
        <p:spPr>
          <a:xfrm rot="2700000">
            <a:off x="623853" y="216094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 txBox="1"/>
          <p:nvPr>
            <p:ph type="ctrTitle"/>
          </p:nvPr>
        </p:nvSpPr>
        <p:spPr>
          <a:xfrm>
            <a:off x="3057775" y="1323150"/>
            <a:ext cx="53730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2700000">
            <a:off x="6835733" y="2514249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/>
          <p:nvPr/>
        </p:nvSpPr>
        <p:spPr>
          <a:xfrm rot="2700000">
            <a:off x="8317643" y="1332915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9"/>
          <p:cNvGrpSpPr/>
          <p:nvPr/>
        </p:nvGrpSpPr>
        <p:grpSpPr>
          <a:xfrm>
            <a:off x="3701166" y="3540678"/>
            <a:ext cx="1737424" cy="1737425"/>
            <a:chOff x="5279626" y="2678000"/>
            <a:chExt cx="1737424" cy="1737425"/>
          </a:xfrm>
        </p:grpSpPr>
        <p:sp>
          <p:nvSpPr>
            <p:cNvPr id="85" name="Google Shape;85;p9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9"/>
          <p:cNvSpPr/>
          <p:nvPr/>
        </p:nvSpPr>
        <p:spPr>
          <a:xfrm rot="2700000">
            <a:off x="6100826" y="257795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9"/>
          <p:cNvSpPr/>
          <p:nvPr/>
        </p:nvSpPr>
        <p:spPr>
          <a:xfrm flipH="1" rot="-2700000">
            <a:off x="1706854" y="4200487"/>
            <a:ext cx="2279995" cy="22799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9"/>
          <p:cNvSpPr/>
          <p:nvPr/>
        </p:nvSpPr>
        <p:spPr>
          <a:xfrm flipH="1" rot="-2700000">
            <a:off x="-492749" y="1412276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9"/>
          <p:cNvSpPr/>
          <p:nvPr/>
        </p:nvSpPr>
        <p:spPr>
          <a:xfrm flipH="1" rot="-2700000">
            <a:off x="2891960" y="2598662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9"/>
          <p:cNvSpPr txBox="1"/>
          <p:nvPr>
            <p:ph idx="1" type="subTitle"/>
          </p:nvPr>
        </p:nvSpPr>
        <p:spPr>
          <a:xfrm>
            <a:off x="1797900" y="1475644"/>
            <a:ext cx="5548200" cy="9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92" name="Google Shape;92;p9"/>
          <p:cNvSpPr txBox="1"/>
          <p:nvPr>
            <p:ph type="title"/>
          </p:nvPr>
        </p:nvSpPr>
        <p:spPr>
          <a:xfrm>
            <a:off x="713250" y="768100"/>
            <a:ext cx="7717500" cy="53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93" name="Google Shape;93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/>
          <p:nvPr/>
        </p:nvSpPr>
        <p:spPr>
          <a:xfrm>
            <a:off x="0" y="-19050"/>
            <a:ext cx="9144000" cy="5143500"/>
          </a:xfrm>
          <a:prstGeom prst="rect">
            <a:avLst/>
          </a:prstGeom>
          <a:solidFill>
            <a:srgbClr val="282938">
              <a:alpha val="20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/>
          <p:nvPr/>
        </p:nvSpPr>
        <p:spPr>
          <a:xfrm rot="2700000">
            <a:off x="4456684" y="2757065"/>
            <a:ext cx="3501027" cy="350102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10"/>
          <p:cNvGrpSpPr/>
          <p:nvPr/>
        </p:nvGrpSpPr>
        <p:grpSpPr>
          <a:xfrm>
            <a:off x="-1073549" y="3178762"/>
            <a:ext cx="1737424" cy="1737425"/>
            <a:chOff x="5279626" y="2678000"/>
            <a:chExt cx="1737424" cy="1737425"/>
          </a:xfrm>
        </p:grpSpPr>
        <p:sp>
          <p:nvSpPr>
            <p:cNvPr id="98" name="Google Shape;98;p10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0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10"/>
          <p:cNvSpPr txBox="1"/>
          <p:nvPr>
            <p:ph type="title"/>
          </p:nvPr>
        </p:nvSpPr>
        <p:spPr>
          <a:xfrm>
            <a:off x="4330700" y="3096088"/>
            <a:ext cx="3753000" cy="1547700"/>
          </a:xfrm>
          <a:prstGeom prst="rect">
            <a:avLst/>
          </a:prstGeom>
          <a:noFill/>
          <a:effectLst>
            <a:outerShdw blurRad="328613" rotWithShape="0" algn="bl" dir="2580000" dist="4762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01" name="Google Shape;101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erif Display"/>
              <a:buNone/>
              <a:defRPr sz="4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●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○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■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●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○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■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●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○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ctor"/>
              <a:buChar char="■"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transition spd="med"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historicboston.org/the-challenges-of-being-historic-nantucket/" TargetMode="External"/><Relationship Id="rId4" Type="http://schemas.openxmlformats.org/officeDocument/2006/relationships/hyperlink" Target="https://www.toscanacorp.com/services/demolition" TargetMode="External"/><Relationship Id="rId9" Type="http://schemas.openxmlformats.org/officeDocument/2006/relationships/hyperlink" Target="https://www.nantucket-ma.gov/2030/Coastal-Resilience-Plan" TargetMode="External"/><Relationship Id="rId5" Type="http://schemas.openxmlformats.org/officeDocument/2006/relationships/hyperlink" Target="https://www.nantucket-ma.gov/1473/Construction-Site-Roadside-Coastal-Litter" TargetMode="External"/><Relationship Id="rId6" Type="http://schemas.openxmlformats.org/officeDocument/2006/relationships/hyperlink" Target="http://www.nantucketbuildersassociation.org/" TargetMode="External"/><Relationship Id="rId7" Type="http://schemas.openxmlformats.org/officeDocument/2006/relationships/hyperlink" Target="https://www.nantucketpreservation.org/" TargetMode="External"/><Relationship Id="rId8" Type="http://schemas.openxmlformats.org/officeDocument/2006/relationships/hyperlink" Target="https://www.housingnantucket.org/" TargetMode="External"/><Relationship Id="rId10" Type="http://schemas.openxmlformats.org/officeDocument/2006/relationships/hyperlink" Target="https://www.nantucket-ma.gov/184/Affordable-Housing-Trust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toscanacorp.com/" TargetMode="External"/><Relationship Id="rId4" Type="http://schemas.openxmlformats.org/officeDocument/2006/relationships/hyperlink" Target="https://www.nantucketlandbank.org/" TargetMode="External"/><Relationship Id="rId9" Type="http://schemas.openxmlformats.org/officeDocument/2006/relationships/hyperlink" Target="https://cdn1.creativecirclemedia.com/ack/original/20210114-141115-NEWS_200509758_AR_-1_RSVIYINNWSHU.jpg" TargetMode="External"/><Relationship Id="rId5" Type="http://schemas.openxmlformats.org/officeDocument/2006/relationships/hyperlink" Target="https://www.nareb-online.com/" TargetMode="External"/><Relationship Id="rId6" Type="http://schemas.openxmlformats.org/officeDocument/2006/relationships/hyperlink" Target="https://www.nantucket-ma.gov/" TargetMode="External"/><Relationship Id="rId7" Type="http://schemas.openxmlformats.org/officeDocument/2006/relationships/hyperlink" Target="https://www.toscanacorp.com/services/demolition" TargetMode="External"/><Relationship Id="rId8" Type="http://schemas.openxmlformats.org/officeDocument/2006/relationships/hyperlink" Target="http://www.nantucketbuildersassociation.org/" TargetMode="External"/><Relationship Id="rId10" Type="http://schemas.openxmlformats.org/officeDocument/2006/relationships/hyperlink" Target="https://www.nantucket-ma.gov/DocumentCenter/View/29427/Like-Kind-Application-PDF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capecodcommission.org/resource-library/file/?url=/dept/commission/team/Website_Resources/historicpreservation/Workshop2009Skelly.pdf" TargetMode="External"/><Relationship Id="rId4" Type="http://schemas.openxmlformats.org/officeDocument/2006/relationships/hyperlink" Target="https://www.habitat.org/stories/habitat-for-humanity-restores-faq" TargetMode="External"/><Relationship Id="rId9" Type="http://schemas.openxmlformats.org/officeDocument/2006/relationships/hyperlink" Target="https://ackislandrubbish.com/" TargetMode="External"/><Relationship Id="rId5" Type="http://schemas.openxmlformats.org/officeDocument/2006/relationships/hyperlink" Target="https://www.salvex.com/listings/index.cfm?catID=1003" TargetMode="External"/><Relationship Id="rId6" Type="http://schemas.openxmlformats.org/officeDocument/2006/relationships/hyperlink" Target="https://www.zillow.com/nantucket-ma/" TargetMode="External"/><Relationship Id="rId7" Type="http://schemas.openxmlformats.org/officeDocument/2006/relationships/hyperlink" Target="https://nantucketrealestate.com/building-moving-and-nantucket/" TargetMode="External"/><Relationship Id="rId8" Type="http://schemas.openxmlformats.org/officeDocument/2006/relationships/hyperlink" Target="https://www.capeandislands.org/in-this-place/2015-07-28/psst-want-a-free-house-on-nantucket-just-pay-to-move-it" TargetMode="External"/><Relationship Id="rId10" Type="http://schemas.openxmlformats.org/officeDocument/2006/relationships/hyperlink" Target="http://www.nantucketpreservation.org/wp-content/uploads/2015/10/RestoreBrochure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5.png"/><Relationship Id="rId10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"/>
          <p:cNvSpPr txBox="1"/>
          <p:nvPr>
            <p:ph type="ctrTitle"/>
          </p:nvPr>
        </p:nvSpPr>
        <p:spPr>
          <a:xfrm>
            <a:off x="713225" y="1239975"/>
            <a:ext cx="7250400" cy="18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Salvaging the Historical Nature of Nantucket:</a:t>
            </a:r>
            <a:endParaRPr sz="4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2"/>
                </a:solidFill>
              </a:rPr>
              <a:t>Reducing Construction and Demolition Waste</a:t>
            </a:r>
            <a:endParaRPr sz="34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7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3700"/>
          </a:p>
        </p:txBody>
      </p:sp>
      <p:sp>
        <p:nvSpPr>
          <p:cNvPr id="424" name="Google Shape;424;p36"/>
          <p:cNvSpPr txBox="1"/>
          <p:nvPr>
            <p:ph idx="1" type="subTitle"/>
          </p:nvPr>
        </p:nvSpPr>
        <p:spPr>
          <a:xfrm>
            <a:off x="713225" y="3050075"/>
            <a:ext cx="4800000" cy="16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Abigail Calistra, Jakob Misbach, Heather Oxford, and Anthony Vuolo </a:t>
            </a:r>
            <a:r>
              <a:rPr lang="en" sz="2200"/>
              <a:t>III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December 7, 2021</a:t>
            </a:r>
            <a:endParaRPr sz="2200"/>
          </a:p>
        </p:txBody>
      </p:sp>
      <p:sp>
        <p:nvSpPr>
          <p:cNvPr id="425" name="Google Shape;425;p36"/>
          <p:cNvSpPr/>
          <p:nvPr/>
        </p:nvSpPr>
        <p:spPr>
          <a:xfrm rot="5400000">
            <a:off x="1681925" y="1984942"/>
            <a:ext cx="43200" cy="1980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"/>
          <p:cNvSpPr txBox="1"/>
          <p:nvPr>
            <p:ph type="title"/>
          </p:nvPr>
        </p:nvSpPr>
        <p:spPr>
          <a:xfrm>
            <a:off x="1318500" y="0"/>
            <a:ext cx="6507000" cy="115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There is no physical market for salvaged building materials on Nantucket.</a:t>
            </a:r>
            <a:endParaRPr sz="2600"/>
          </a:p>
        </p:txBody>
      </p:sp>
      <p:sp>
        <p:nvSpPr>
          <p:cNvPr id="506" name="Google Shape;506;p45"/>
          <p:cNvSpPr txBox="1"/>
          <p:nvPr>
            <p:ph idx="12" type="sldNum"/>
          </p:nvPr>
        </p:nvSpPr>
        <p:spPr>
          <a:xfrm>
            <a:off x="8500050" y="4454600"/>
            <a:ext cx="567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07" name="Google Shape;507;p45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012925" y="1153800"/>
            <a:ext cx="5118160" cy="38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5"/>
          <p:cNvSpPr txBox="1"/>
          <p:nvPr/>
        </p:nvSpPr>
        <p:spPr>
          <a:xfrm>
            <a:off x="2012850" y="1146850"/>
            <a:ext cx="5118300" cy="38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0">
                <a:solidFill>
                  <a:schemeClr val="lt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?</a:t>
            </a:r>
            <a:endParaRPr b="1" sz="20000">
              <a:solidFill>
                <a:schemeClr val="lt2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6"/>
          <p:cNvSpPr txBox="1"/>
          <p:nvPr>
            <p:ph type="title"/>
          </p:nvPr>
        </p:nvSpPr>
        <p:spPr>
          <a:xfrm>
            <a:off x="1481550" y="104700"/>
            <a:ext cx="6180900" cy="8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Demolition data over the past 3 years.</a:t>
            </a:r>
            <a:endParaRPr sz="2800"/>
          </a:p>
        </p:txBody>
      </p:sp>
      <p:sp>
        <p:nvSpPr>
          <p:cNvPr id="514" name="Google Shape;514;p46"/>
          <p:cNvSpPr txBox="1"/>
          <p:nvPr>
            <p:ph idx="12" type="sldNum"/>
          </p:nvPr>
        </p:nvSpPr>
        <p:spPr>
          <a:xfrm>
            <a:off x="8500050" y="4454600"/>
            <a:ext cx="567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15" name="Google Shape;515;p46"/>
          <p:cNvPicPr preferRelativeResize="0"/>
          <p:nvPr/>
        </p:nvPicPr>
        <p:blipFill rotWithShape="1">
          <a:blip r:embed="rId3">
            <a:alphaModFix/>
          </a:blip>
          <a:srcRect b="966" l="22781" r="513" t="8748"/>
          <a:stretch/>
        </p:blipFill>
        <p:spPr>
          <a:xfrm>
            <a:off x="622250" y="1053900"/>
            <a:ext cx="7899500" cy="40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 txBox="1"/>
          <p:nvPr>
            <p:ph type="title"/>
          </p:nvPr>
        </p:nvSpPr>
        <p:spPr>
          <a:xfrm>
            <a:off x="1152600" y="109850"/>
            <a:ext cx="6838800" cy="9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There is some interest in restoring historic homes on Nantucket.</a:t>
            </a:r>
            <a:endParaRPr sz="2800"/>
          </a:p>
        </p:txBody>
      </p:sp>
      <p:sp>
        <p:nvSpPr>
          <p:cNvPr id="521" name="Google Shape;521;p47"/>
          <p:cNvSpPr txBox="1"/>
          <p:nvPr>
            <p:ph idx="12" type="sldNum"/>
          </p:nvPr>
        </p:nvSpPr>
        <p:spPr>
          <a:xfrm>
            <a:off x="8559800" y="4406225"/>
            <a:ext cx="50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22" name="Google Shape;5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25" y="1160450"/>
            <a:ext cx="7737750" cy="35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8"/>
          <p:cNvSpPr txBox="1"/>
          <p:nvPr>
            <p:ph type="title"/>
          </p:nvPr>
        </p:nvSpPr>
        <p:spPr>
          <a:xfrm>
            <a:off x="1479150" y="81650"/>
            <a:ext cx="6185700" cy="9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The current Nantucket demolition delay period is not long enough.</a:t>
            </a:r>
            <a:endParaRPr sz="2600"/>
          </a:p>
        </p:txBody>
      </p:sp>
      <p:sp>
        <p:nvSpPr>
          <p:cNvPr id="528" name="Google Shape;528;p48"/>
          <p:cNvSpPr txBox="1"/>
          <p:nvPr>
            <p:ph idx="12" type="sldNum"/>
          </p:nvPr>
        </p:nvSpPr>
        <p:spPr>
          <a:xfrm>
            <a:off x="8595309" y="44809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29" name="Google Shape;5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875" y="1044950"/>
            <a:ext cx="5934250" cy="39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9"/>
          <p:cNvSpPr txBox="1"/>
          <p:nvPr>
            <p:ph type="ctrTitle"/>
          </p:nvPr>
        </p:nvSpPr>
        <p:spPr>
          <a:xfrm>
            <a:off x="3072700" y="1323150"/>
            <a:ext cx="53730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Recommendations</a:t>
            </a:r>
            <a:endParaRPr sz="4900"/>
          </a:p>
        </p:txBody>
      </p:sp>
      <p:sp>
        <p:nvSpPr>
          <p:cNvPr id="535" name="Google Shape;535;p49"/>
          <p:cNvSpPr txBox="1"/>
          <p:nvPr>
            <p:ph idx="12" type="sldNum"/>
          </p:nvPr>
        </p:nvSpPr>
        <p:spPr>
          <a:xfrm>
            <a:off x="8445700" y="4512300"/>
            <a:ext cx="585000" cy="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0"/>
          <p:cNvSpPr txBox="1"/>
          <p:nvPr>
            <p:ph type="title"/>
          </p:nvPr>
        </p:nvSpPr>
        <p:spPr>
          <a:xfrm>
            <a:off x="1614000" y="35450"/>
            <a:ext cx="5916000" cy="112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</a:t>
            </a:r>
            <a:r>
              <a:rPr lang="en" sz="2800"/>
              <a:t>reate curricula that encourage more sustainable practices.</a:t>
            </a:r>
            <a:endParaRPr sz="2800"/>
          </a:p>
        </p:txBody>
      </p:sp>
      <p:sp>
        <p:nvSpPr>
          <p:cNvPr id="541" name="Google Shape;541;p50"/>
          <p:cNvSpPr txBox="1"/>
          <p:nvPr>
            <p:ph idx="12" type="sldNum"/>
          </p:nvPr>
        </p:nvSpPr>
        <p:spPr>
          <a:xfrm>
            <a:off x="8505650" y="4419825"/>
            <a:ext cx="5487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42" name="Google Shape;54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5001" y="1162250"/>
            <a:ext cx="5153975" cy="38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1"/>
          <p:cNvSpPr txBox="1"/>
          <p:nvPr>
            <p:ph type="title"/>
          </p:nvPr>
        </p:nvSpPr>
        <p:spPr>
          <a:xfrm>
            <a:off x="1090950" y="36425"/>
            <a:ext cx="6620700" cy="12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</a:t>
            </a:r>
            <a:r>
              <a:rPr lang="en" sz="3000"/>
              <a:t>reate a program to increase public awareness of the historic tax credit.</a:t>
            </a:r>
            <a:endParaRPr sz="3000"/>
          </a:p>
        </p:txBody>
      </p:sp>
      <p:sp>
        <p:nvSpPr>
          <p:cNvPr id="548" name="Google Shape;548;p51"/>
          <p:cNvSpPr txBox="1"/>
          <p:nvPr>
            <p:ph idx="12" type="sldNum"/>
          </p:nvPr>
        </p:nvSpPr>
        <p:spPr>
          <a:xfrm>
            <a:off x="8595300" y="4427750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49" name="Google Shape;54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575" y="1244950"/>
            <a:ext cx="6112850" cy="37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2"/>
          <p:cNvSpPr txBox="1"/>
          <p:nvPr>
            <p:ph type="title"/>
          </p:nvPr>
        </p:nvSpPr>
        <p:spPr>
          <a:xfrm>
            <a:off x="1059000" y="137350"/>
            <a:ext cx="7026000" cy="11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</a:t>
            </a:r>
            <a:r>
              <a:rPr lang="en" sz="3000"/>
              <a:t>equire </a:t>
            </a:r>
            <a:r>
              <a:rPr lang="en" sz="3000"/>
              <a:t>homeowners</a:t>
            </a:r>
            <a:r>
              <a:rPr lang="en" sz="3000"/>
              <a:t> to submit a deposit upon receipt of a CoA.</a:t>
            </a:r>
            <a:endParaRPr sz="3000"/>
          </a:p>
        </p:txBody>
      </p:sp>
      <p:sp>
        <p:nvSpPr>
          <p:cNvPr id="555" name="Google Shape;555;p52"/>
          <p:cNvSpPr txBox="1"/>
          <p:nvPr>
            <p:ph idx="12" type="sldNum"/>
          </p:nvPr>
        </p:nvSpPr>
        <p:spPr>
          <a:xfrm>
            <a:off x="8595309" y="44197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56" name="Google Shape;5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62" y="1371250"/>
            <a:ext cx="7974277" cy="344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3"/>
          <p:cNvSpPr txBox="1"/>
          <p:nvPr>
            <p:ph type="title"/>
          </p:nvPr>
        </p:nvSpPr>
        <p:spPr>
          <a:xfrm>
            <a:off x="1071950" y="181525"/>
            <a:ext cx="6999900" cy="10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Create a CoA review priority system for quicker approval of</a:t>
            </a:r>
            <a:r>
              <a:rPr lang="en" sz="2600"/>
              <a:t> sustainable practices</a:t>
            </a:r>
            <a:r>
              <a:rPr lang="en" sz="2600"/>
              <a:t>.</a:t>
            </a:r>
            <a:endParaRPr sz="2600"/>
          </a:p>
        </p:txBody>
      </p:sp>
      <p:sp>
        <p:nvSpPr>
          <p:cNvPr id="562" name="Google Shape;562;p53"/>
          <p:cNvSpPr txBox="1"/>
          <p:nvPr>
            <p:ph idx="12" type="sldNum"/>
          </p:nvPr>
        </p:nvSpPr>
        <p:spPr>
          <a:xfrm>
            <a:off x="8595309" y="4434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sp>
        <p:nvSpPr>
          <p:cNvPr id="563" name="Google Shape;563;p53"/>
          <p:cNvSpPr/>
          <p:nvPr/>
        </p:nvSpPr>
        <p:spPr>
          <a:xfrm>
            <a:off x="2136600" y="2753425"/>
            <a:ext cx="4870800" cy="529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Deconstruction</a:t>
            </a:r>
            <a:endParaRPr sz="240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64" name="Google Shape;564;p53"/>
          <p:cNvSpPr/>
          <p:nvPr/>
        </p:nvSpPr>
        <p:spPr>
          <a:xfrm>
            <a:off x="1635950" y="2053925"/>
            <a:ext cx="5871900" cy="5292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Relocation</a:t>
            </a:r>
            <a:endParaRPr sz="240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65" name="Google Shape;565;p53"/>
          <p:cNvSpPr/>
          <p:nvPr/>
        </p:nvSpPr>
        <p:spPr>
          <a:xfrm>
            <a:off x="1071950" y="1354425"/>
            <a:ext cx="6999900" cy="529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Restoration</a:t>
            </a:r>
            <a:endParaRPr sz="240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66" name="Google Shape;566;p53"/>
          <p:cNvSpPr/>
          <p:nvPr/>
        </p:nvSpPr>
        <p:spPr>
          <a:xfrm>
            <a:off x="3077750" y="4152425"/>
            <a:ext cx="2988300" cy="529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Demolition</a:t>
            </a:r>
            <a:endParaRPr sz="240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67" name="Google Shape;567;p53"/>
          <p:cNvSpPr/>
          <p:nvPr/>
        </p:nvSpPr>
        <p:spPr>
          <a:xfrm>
            <a:off x="2614650" y="3452925"/>
            <a:ext cx="3914700" cy="5292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Renovation</a:t>
            </a:r>
            <a:endParaRPr sz="240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68" name="Google Shape;568;p53"/>
          <p:cNvSpPr txBox="1"/>
          <p:nvPr/>
        </p:nvSpPr>
        <p:spPr>
          <a:xfrm>
            <a:off x="1075775" y="1359650"/>
            <a:ext cx="54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AutoNum type="arabicPeriod"/>
            </a:pPr>
            <a:r>
              <a:t/>
            </a:r>
            <a:endParaRPr sz="24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69" name="Google Shape;569;p53"/>
          <p:cNvSpPr txBox="1"/>
          <p:nvPr/>
        </p:nvSpPr>
        <p:spPr>
          <a:xfrm>
            <a:off x="1635950" y="2041475"/>
            <a:ext cx="54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AutoNum type="arabicPeriod" startAt="2"/>
            </a:pPr>
            <a:r>
              <a:t/>
            </a:r>
            <a:endParaRPr sz="24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70" name="Google Shape;570;p53"/>
          <p:cNvSpPr txBox="1"/>
          <p:nvPr/>
        </p:nvSpPr>
        <p:spPr>
          <a:xfrm>
            <a:off x="2136600" y="2747200"/>
            <a:ext cx="54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AutoNum type="arabicPeriod" startAt="3"/>
            </a:pPr>
            <a:r>
              <a:t/>
            </a:r>
            <a:endParaRPr sz="24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71" name="Google Shape;571;p53"/>
          <p:cNvSpPr txBox="1"/>
          <p:nvPr/>
        </p:nvSpPr>
        <p:spPr>
          <a:xfrm>
            <a:off x="2614650" y="3440475"/>
            <a:ext cx="54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AutoNum type="arabicPeriod" startAt="4"/>
            </a:pPr>
            <a:r>
              <a:t/>
            </a:r>
            <a:endParaRPr sz="24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72" name="Google Shape;572;p53"/>
          <p:cNvSpPr txBox="1"/>
          <p:nvPr/>
        </p:nvSpPr>
        <p:spPr>
          <a:xfrm>
            <a:off x="3077750" y="4152425"/>
            <a:ext cx="54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AutoNum type="arabicPeriod" startAt="5"/>
            </a:pPr>
            <a:r>
              <a:t/>
            </a:r>
            <a:endParaRPr sz="24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4"/>
          <p:cNvSpPr txBox="1"/>
          <p:nvPr>
            <p:ph type="title"/>
          </p:nvPr>
        </p:nvSpPr>
        <p:spPr>
          <a:xfrm>
            <a:off x="1899300" y="130525"/>
            <a:ext cx="5345400" cy="92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</a:t>
            </a:r>
            <a:r>
              <a:rPr lang="en" sz="2800"/>
              <a:t>mend the current demolition delay bylaws.</a:t>
            </a:r>
            <a:endParaRPr sz="2800"/>
          </a:p>
        </p:txBody>
      </p:sp>
      <p:sp>
        <p:nvSpPr>
          <p:cNvPr id="578" name="Google Shape;578;p54"/>
          <p:cNvSpPr txBox="1"/>
          <p:nvPr>
            <p:ph idx="12" type="sldNum"/>
          </p:nvPr>
        </p:nvSpPr>
        <p:spPr>
          <a:xfrm>
            <a:off x="8595309" y="44211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79" name="Google Shape;57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813" y="1085050"/>
            <a:ext cx="5490774" cy="396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 txBox="1"/>
          <p:nvPr>
            <p:ph idx="1" type="subTitle"/>
          </p:nvPr>
        </p:nvSpPr>
        <p:spPr>
          <a:xfrm>
            <a:off x="1563300" y="1287350"/>
            <a:ext cx="6017400" cy="18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Limit construction and demolition (C&amp;D) waste in landfills by using alternatives to demolition while maintaining the integrity of historic buildings</a:t>
            </a:r>
            <a:endParaRPr sz="2600"/>
          </a:p>
        </p:txBody>
      </p:sp>
      <p:sp>
        <p:nvSpPr>
          <p:cNvPr id="431" name="Google Shape;431;p37"/>
          <p:cNvSpPr txBox="1"/>
          <p:nvPr>
            <p:ph type="title"/>
          </p:nvPr>
        </p:nvSpPr>
        <p:spPr>
          <a:xfrm>
            <a:off x="713250" y="454325"/>
            <a:ext cx="77175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Project Goal</a:t>
            </a:r>
            <a:endParaRPr sz="5500"/>
          </a:p>
        </p:txBody>
      </p:sp>
      <p:sp>
        <p:nvSpPr>
          <p:cNvPr id="432" name="Google Shape;432;p37"/>
          <p:cNvSpPr txBox="1"/>
          <p:nvPr>
            <p:ph idx="12" type="sldNum"/>
          </p:nvPr>
        </p:nvSpPr>
        <p:spPr>
          <a:xfrm>
            <a:off x="8520575" y="4499700"/>
            <a:ext cx="5487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433" name="Google Shape;433;p37"/>
          <p:cNvPicPr preferRelativeResize="0"/>
          <p:nvPr/>
        </p:nvPicPr>
        <p:blipFill rotWithShape="1">
          <a:blip r:embed="rId3">
            <a:alphaModFix amt="89000"/>
          </a:blip>
          <a:srcRect b="12334" l="0" r="5213" t="5218"/>
          <a:stretch/>
        </p:blipFill>
        <p:spPr>
          <a:xfrm rot="-35">
            <a:off x="6879487" y="3128772"/>
            <a:ext cx="2167775" cy="106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>
            <p:ph type="title"/>
          </p:nvPr>
        </p:nvSpPr>
        <p:spPr>
          <a:xfrm>
            <a:off x="713250" y="224675"/>
            <a:ext cx="7717500" cy="10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F</a:t>
            </a:r>
            <a:r>
              <a:rPr lang="en" sz="2800"/>
              <a:t>acilitate the creation of a physical marketplace for salvaged building materials.</a:t>
            </a:r>
            <a:endParaRPr sz="2800"/>
          </a:p>
        </p:txBody>
      </p:sp>
      <p:sp>
        <p:nvSpPr>
          <p:cNvPr id="585" name="Google Shape;585;p55"/>
          <p:cNvSpPr txBox="1"/>
          <p:nvPr>
            <p:ph idx="12" type="sldNum"/>
          </p:nvPr>
        </p:nvSpPr>
        <p:spPr>
          <a:xfrm>
            <a:off x="8595309" y="44198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86" name="Google Shape;58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189" y="1898988"/>
            <a:ext cx="4597286" cy="22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12" y="1484525"/>
            <a:ext cx="4168357" cy="312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6"/>
          <p:cNvSpPr txBox="1"/>
          <p:nvPr>
            <p:ph type="title"/>
          </p:nvPr>
        </p:nvSpPr>
        <p:spPr>
          <a:xfrm>
            <a:off x="1226113" y="116750"/>
            <a:ext cx="6112800" cy="8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F</a:t>
            </a:r>
            <a:r>
              <a:rPr lang="en" sz="2300"/>
              <a:t>acilitate</a:t>
            </a:r>
            <a:r>
              <a:rPr lang="en" sz="2300"/>
              <a:t> the creation of an online resource for salvaged building materials.</a:t>
            </a:r>
            <a:endParaRPr sz="2300"/>
          </a:p>
        </p:txBody>
      </p:sp>
      <p:sp>
        <p:nvSpPr>
          <p:cNvPr id="593" name="Google Shape;593;p56"/>
          <p:cNvSpPr txBox="1"/>
          <p:nvPr>
            <p:ph idx="12" type="sldNum"/>
          </p:nvPr>
        </p:nvSpPr>
        <p:spPr>
          <a:xfrm>
            <a:off x="8595309" y="44497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594" name="Google Shape;59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637" y="987225"/>
            <a:ext cx="3475725" cy="4026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7"/>
          <p:cNvSpPr txBox="1"/>
          <p:nvPr>
            <p:ph type="title"/>
          </p:nvPr>
        </p:nvSpPr>
        <p:spPr>
          <a:xfrm>
            <a:off x="713250" y="123600"/>
            <a:ext cx="7138500" cy="8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Facilitate the creation of an online resource for</a:t>
            </a:r>
            <a:r>
              <a:rPr lang="en" sz="2400"/>
              <a:t> structures being advertised for relocation</a:t>
            </a:r>
            <a:r>
              <a:rPr lang="en" sz="2400"/>
              <a:t>.</a:t>
            </a:r>
            <a:endParaRPr sz="2400"/>
          </a:p>
        </p:txBody>
      </p:sp>
      <p:sp>
        <p:nvSpPr>
          <p:cNvPr id="600" name="Google Shape;600;p57"/>
          <p:cNvSpPr txBox="1"/>
          <p:nvPr>
            <p:ph idx="12" type="sldNum"/>
          </p:nvPr>
        </p:nvSpPr>
        <p:spPr>
          <a:xfrm>
            <a:off x="8595309" y="44497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601" name="Google Shape;6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338" y="982050"/>
            <a:ext cx="5286324" cy="410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8"/>
          <p:cNvSpPr txBox="1"/>
          <p:nvPr>
            <p:ph type="title"/>
          </p:nvPr>
        </p:nvSpPr>
        <p:spPr>
          <a:xfrm>
            <a:off x="1386300" y="82400"/>
            <a:ext cx="6371400" cy="105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</a:t>
            </a:r>
            <a:r>
              <a:rPr lang="en" sz="2400"/>
              <a:t>odify ground cover policies and allocate land to allow for temporary staging of homes.</a:t>
            </a:r>
            <a:endParaRPr sz="2400"/>
          </a:p>
        </p:txBody>
      </p:sp>
      <p:sp>
        <p:nvSpPr>
          <p:cNvPr id="607" name="Google Shape;607;p58"/>
          <p:cNvSpPr txBox="1"/>
          <p:nvPr>
            <p:ph idx="12" type="sldNum"/>
          </p:nvPr>
        </p:nvSpPr>
        <p:spPr>
          <a:xfrm>
            <a:off x="8595309" y="44211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608" name="Google Shape;608;p58"/>
          <p:cNvPicPr preferRelativeResize="0"/>
          <p:nvPr/>
        </p:nvPicPr>
        <p:blipFill rotWithShape="1">
          <a:blip r:embed="rId3">
            <a:alphaModFix/>
          </a:blip>
          <a:srcRect b="20502" l="0" r="0" t="0"/>
          <a:stretch/>
        </p:blipFill>
        <p:spPr>
          <a:xfrm>
            <a:off x="1344838" y="1133000"/>
            <a:ext cx="6454323" cy="384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9"/>
          <p:cNvSpPr txBox="1"/>
          <p:nvPr>
            <p:ph type="ctrTitle"/>
          </p:nvPr>
        </p:nvSpPr>
        <p:spPr>
          <a:xfrm>
            <a:off x="3057775" y="1323150"/>
            <a:ext cx="53730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Research</a:t>
            </a:r>
            <a:endParaRPr/>
          </a:p>
        </p:txBody>
      </p:sp>
      <p:sp>
        <p:nvSpPr>
          <p:cNvPr id="614" name="Google Shape;614;p59"/>
          <p:cNvSpPr txBox="1"/>
          <p:nvPr>
            <p:ph idx="12" type="sldNum"/>
          </p:nvPr>
        </p:nvSpPr>
        <p:spPr>
          <a:xfrm>
            <a:off x="8511950" y="4527150"/>
            <a:ext cx="548700" cy="5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0"/>
          <p:cNvSpPr txBox="1"/>
          <p:nvPr>
            <p:ph type="title"/>
          </p:nvPr>
        </p:nvSpPr>
        <p:spPr>
          <a:xfrm>
            <a:off x="1109850" y="121550"/>
            <a:ext cx="6924300" cy="9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Analyzing the island’s transportation routes for </a:t>
            </a:r>
            <a:r>
              <a:rPr lang="en" sz="2800"/>
              <a:t>structure</a:t>
            </a:r>
            <a:r>
              <a:rPr lang="en" sz="2800"/>
              <a:t> relocations.</a:t>
            </a:r>
            <a:endParaRPr sz="2800"/>
          </a:p>
        </p:txBody>
      </p:sp>
      <p:sp>
        <p:nvSpPr>
          <p:cNvPr id="620" name="Google Shape;620;p60"/>
          <p:cNvSpPr txBox="1"/>
          <p:nvPr>
            <p:ph idx="12" type="sldNum"/>
          </p:nvPr>
        </p:nvSpPr>
        <p:spPr>
          <a:xfrm>
            <a:off x="8595309" y="44211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621" name="Google Shape;6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800" y="1105550"/>
            <a:ext cx="7444425" cy="39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1"/>
          <p:cNvSpPr txBox="1"/>
          <p:nvPr>
            <p:ph type="title"/>
          </p:nvPr>
        </p:nvSpPr>
        <p:spPr>
          <a:xfrm>
            <a:off x="941688" y="185425"/>
            <a:ext cx="7260600" cy="9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Examining the role of Nantucket’s waste contractors in the reduction of C&amp;D waste</a:t>
            </a:r>
            <a:r>
              <a:rPr lang="en" sz="2600"/>
              <a:t>.</a:t>
            </a:r>
            <a:endParaRPr sz="2600"/>
          </a:p>
        </p:txBody>
      </p:sp>
      <p:sp>
        <p:nvSpPr>
          <p:cNvPr id="627" name="Google Shape;627;p61"/>
          <p:cNvSpPr txBox="1"/>
          <p:nvPr>
            <p:ph idx="12" type="sldNum"/>
          </p:nvPr>
        </p:nvSpPr>
        <p:spPr>
          <a:xfrm>
            <a:off x="8595309" y="44360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628" name="Google Shape;6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137" y="1242900"/>
            <a:ext cx="4139725" cy="38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2"/>
          <p:cNvSpPr txBox="1"/>
          <p:nvPr>
            <p:ph type="title"/>
          </p:nvPr>
        </p:nvSpPr>
        <p:spPr>
          <a:xfrm>
            <a:off x="802200" y="61800"/>
            <a:ext cx="7042500" cy="121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Creating a guide for teaching the history and importance of preserving the island’s structures and historic context.</a:t>
            </a:r>
            <a:endParaRPr sz="2400"/>
          </a:p>
        </p:txBody>
      </p:sp>
      <p:sp>
        <p:nvSpPr>
          <p:cNvPr id="634" name="Google Shape;634;p62"/>
          <p:cNvSpPr txBox="1"/>
          <p:nvPr>
            <p:ph idx="12" type="sldNum"/>
          </p:nvPr>
        </p:nvSpPr>
        <p:spPr>
          <a:xfrm>
            <a:off x="8595309" y="44360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635" name="Google Shape;63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447900" y="1928649"/>
            <a:ext cx="3751099" cy="24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3"/>
          <p:cNvSpPr txBox="1"/>
          <p:nvPr>
            <p:ph idx="1" type="body"/>
          </p:nvPr>
        </p:nvSpPr>
        <p:spPr>
          <a:xfrm>
            <a:off x="1655550" y="1527150"/>
            <a:ext cx="5832900" cy="328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Sponsors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</a:rPr>
              <a:t>Graeme Durovich and Holly Backus</a:t>
            </a:r>
            <a:endParaRPr sz="22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Our Advisors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</a:rPr>
              <a:t>Dominic Golding and Fred Looft</a:t>
            </a:r>
            <a:endParaRPr sz="22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Our 17 Interviewees</a:t>
            </a:r>
            <a:endParaRPr sz="30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Others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</a:rPr>
              <a:t>Nantucket Yacht Club and Young’s Bicycles</a:t>
            </a:r>
            <a:endParaRPr sz="2200">
              <a:solidFill>
                <a:schemeClr val="lt2"/>
              </a:solidFill>
            </a:endParaRPr>
          </a:p>
        </p:txBody>
      </p:sp>
      <p:sp>
        <p:nvSpPr>
          <p:cNvPr id="641" name="Google Shape;641;p63"/>
          <p:cNvSpPr txBox="1"/>
          <p:nvPr>
            <p:ph type="title"/>
          </p:nvPr>
        </p:nvSpPr>
        <p:spPr>
          <a:xfrm>
            <a:off x="2443200" y="638750"/>
            <a:ext cx="4257600" cy="9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642" name="Google Shape;642;p63"/>
          <p:cNvSpPr txBox="1"/>
          <p:nvPr>
            <p:ph idx="12" type="sldNum"/>
          </p:nvPr>
        </p:nvSpPr>
        <p:spPr>
          <a:xfrm>
            <a:off x="8528700" y="4527000"/>
            <a:ext cx="6153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4"/>
          <p:cNvSpPr txBox="1"/>
          <p:nvPr>
            <p:ph idx="1" type="subTitle"/>
          </p:nvPr>
        </p:nvSpPr>
        <p:spPr>
          <a:xfrm>
            <a:off x="2988500" y="3641306"/>
            <a:ext cx="3525600" cy="85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2"/>
                </a:solidFill>
              </a:rPr>
              <a:t>Questions?</a:t>
            </a:r>
            <a:endParaRPr b="1" sz="3000">
              <a:solidFill>
                <a:schemeClr val="lt2"/>
              </a:solidFill>
            </a:endParaRPr>
          </a:p>
        </p:txBody>
      </p:sp>
      <p:sp>
        <p:nvSpPr>
          <p:cNvPr id="648" name="Google Shape;648;p64"/>
          <p:cNvSpPr txBox="1"/>
          <p:nvPr>
            <p:ph type="title"/>
          </p:nvPr>
        </p:nvSpPr>
        <p:spPr>
          <a:xfrm>
            <a:off x="2460650" y="2939700"/>
            <a:ext cx="4581300" cy="85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you!</a:t>
            </a:r>
            <a:endParaRPr sz="6000"/>
          </a:p>
        </p:txBody>
      </p:sp>
      <p:sp>
        <p:nvSpPr>
          <p:cNvPr id="649" name="Google Shape;649;p64"/>
          <p:cNvSpPr txBox="1"/>
          <p:nvPr>
            <p:ph idx="12" type="sldNum"/>
          </p:nvPr>
        </p:nvSpPr>
        <p:spPr>
          <a:xfrm>
            <a:off x="8411900" y="4495100"/>
            <a:ext cx="642600" cy="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8"/>
          <p:cNvSpPr txBox="1"/>
          <p:nvPr>
            <p:ph idx="1" type="subTitle"/>
          </p:nvPr>
        </p:nvSpPr>
        <p:spPr>
          <a:xfrm>
            <a:off x="713247" y="1368825"/>
            <a:ext cx="418200" cy="3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</a:rPr>
              <a:t>1</a:t>
            </a:r>
            <a:endParaRPr sz="3600">
              <a:solidFill>
                <a:schemeClr val="lt2"/>
              </a:solidFill>
            </a:endParaRPr>
          </a:p>
        </p:txBody>
      </p:sp>
      <p:sp>
        <p:nvSpPr>
          <p:cNvPr id="439" name="Google Shape;439;p38"/>
          <p:cNvSpPr txBox="1"/>
          <p:nvPr>
            <p:ph idx="2" type="subTitle"/>
          </p:nvPr>
        </p:nvSpPr>
        <p:spPr>
          <a:xfrm>
            <a:off x="713247" y="2538225"/>
            <a:ext cx="418200" cy="3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</a:rPr>
              <a:t>2</a:t>
            </a:r>
            <a:endParaRPr sz="3600">
              <a:solidFill>
                <a:schemeClr val="lt2"/>
              </a:solidFill>
            </a:endParaRPr>
          </a:p>
        </p:txBody>
      </p:sp>
      <p:sp>
        <p:nvSpPr>
          <p:cNvPr id="440" name="Google Shape;440;p38"/>
          <p:cNvSpPr txBox="1"/>
          <p:nvPr>
            <p:ph idx="3" type="subTitle"/>
          </p:nvPr>
        </p:nvSpPr>
        <p:spPr>
          <a:xfrm>
            <a:off x="713247" y="3707625"/>
            <a:ext cx="418200" cy="3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</a:rPr>
              <a:t>3</a:t>
            </a:r>
            <a:endParaRPr sz="3600">
              <a:solidFill>
                <a:schemeClr val="lt2"/>
              </a:solidFill>
            </a:endParaRPr>
          </a:p>
        </p:txBody>
      </p:sp>
      <p:sp>
        <p:nvSpPr>
          <p:cNvPr id="441" name="Google Shape;441;p38"/>
          <p:cNvSpPr txBox="1"/>
          <p:nvPr>
            <p:ph idx="4" type="subTitle"/>
          </p:nvPr>
        </p:nvSpPr>
        <p:spPr>
          <a:xfrm>
            <a:off x="1131575" y="1286475"/>
            <a:ext cx="58608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Identify current C&amp;D policies on Nantucket</a:t>
            </a:r>
            <a:endParaRPr sz="2400"/>
          </a:p>
        </p:txBody>
      </p:sp>
      <p:sp>
        <p:nvSpPr>
          <p:cNvPr id="442" name="Google Shape;442;p38"/>
          <p:cNvSpPr txBox="1"/>
          <p:nvPr>
            <p:ph idx="5" type="subTitle"/>
          </p:nvPr>
        </p:nvSpPr>
        <p:spPr>
          <a:xfrm>
            <a:off x="1131450" y="2329200"/>
            <a:ext cx="6174600" cy="8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Evaluate best C&amp;D waste-handling practices outside Nantucket</a:t>
            </a:r>
            <a:endParaRPr sz="2400"/>
          </a:p>
        </p:txBody>
      </p:sp>
      <p:sp>
        <p:nvSpPr>
          <p:cNvPr id="443" name="Google Shape;443;p38"/>
          <p:cNvSpPr txBox="1"/>
          <p:nvPr>
            <p:ph idx="6" type="subTitle"/>
          </p:nvPr>
        </p:nvSpPr>
        <p:spPr>
          <a:xfrm>
            <a:off x="1131575" y="3580425"/>
            <a:ext cx="63240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Determine incentives for C&amp;D waste reduction</a:t>
            </a:r>
            <a:endParaRPr sz="2400"/>
          </a:p>
        </p:txBody>
      </p:sp>
      <p:sp>
        <p:nvSpPr>
          <p:cNvPr id="444" name="Google Shape;444;p38"/>
          <p:cNvSpPr txBox="1"/>
          <p:nvPr>
            <p:ph type="title"/>
          </p:nvPr>
        </p:nvSpPr>
        <p:spPr>
          <a:xfrm>
            <a:off x="713250" y="539500"/>
            <a:ext cx="26241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Objectives</a:t>
            </a:r>
            <a:endParaRPr sz="4000"/>
          </a:p>
        </p:txBody>
      </p:sp>
      <p:sp>
        <p:nvSpPr>
          <p:cNvPr id="445" name="Google Shape;445;p38"/>
          <p:cNvSpPr txBox="1"/>
          <p:nvPr>
            <p:ph idx="12" type="sldNum"/>
          </p:nvPr>
        </p:nvSpPr>
        <p:spPr>
          <a:xfrm>
            <a:off x="8505675" y="4514400"/>
            <a:ext cx="5487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6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659" name="Google Shape;659;p66"/>
          <p:cNvSpPr txBox="1"/>
          <p:nvPr>
            <p:ph idx="12" type="sldNum"/>
          </p:nvPr>
        </p:nvSpPr>
        <p:spPr>
          <a:xfrm>
            <a:off x="8595309" y="45220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sp>
        <p:nvSpPr>
          <p:cNvPr id="660" name="Google Shape;660;p66"/>
          <p:cNvSpPr txBox="1"/>
          <p:nvPr/>
        </p:nvSpPr>
        <p:spPr>
          <a:xfrm>
            <a:off x="713250" y="1078900"/>
            <a:ext cx="7717500" cy="3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https://historicboston.org/the-challenges-of-being-historic-nantucket/</a:t>
            </a:r>
            <a:endParaRPr sz="1500" u="sng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 u="sng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4"/>
              </a:rPr>
              <a:t>https://www.toscanacorp.com/services/demolition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5"/>
              </a:rPr>
              <a:t>https://www.nantucket-ma.gov/1473/Construction-Site-Roadside-Coastal-Litte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6"/>
              </a:rPr>
              <a:t>http://www.nantucketbuildersassociation.org/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7"/>
              </a:rPr>
              <a:t>https://www.nantucketpreservation.org/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8"/>
              </a:rPr>
              <a:t>https://www.housingnantucket.org/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9"/>
              </a:rPr>
              <a:t>https://www.nantucket-ma.gov/2030/Coastal-Resilience-Plan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10"/>
              </a:rPr>
              <a:t>https://www.nantucket-ma.gov/184/Affordable-Housing-Trust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7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666" name="Google Shape;666;p67"/>
          <p:cNvSpPr txBox="1"/>
          <p:nvPr>
            <p:ph idx="12" type="sldNum"/>
          </p:nvPr>
        </p:nvSpPr>
        <p:spPr>
          <a:xfrm>
            <a:off x="8595309" y="46417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sp>
        <p:nvSpPr>
          <p:cNvPr id="667" name="Google Shape;667;p67"/>
          <p:cNvSpPr txBox="1"/>
          <p:nvPr/>
        </p:nvSpPr>
        <p:spPr>
          <a:xfrm>
            <a:off x="713250" y="1078900"/>
            <a:ext cx="7717500" cy="39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https://www.toscanacorp.com/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https://www.nantucketlandbank.org/</a:t>
            </a:r>
            <a:endParaRPr sz="1500"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https://www.nareb-online.com/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https://www.nantucket-ma.gov/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https://www.toscanacorp.com/services/demolition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http://www.nantucketbuildersassociation.org/</a:t>
            </a:r>
            <a:endParaRPr sz="1500"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https://cdn1.creativecirclemedia.com/ack/original/20210114-141115-NEWS_200509758_AR_-1_RSVIYINNWSHU.jpg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10"/>
              </a:rPr>
              <a:t>https://www.nantucket-ma.gov/DocumentCenter/View/29427/Like-Kind-Application-PDF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8"/>
          <p:cNvSpPr txBox="1"/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673" name="Google Shape;673;p68"/>
          <p:cNvSpPr txBox="1"/>
          <p:nvPr>
            <p:ph idx="12" type="sldNum"/>
          </p:nvPr>
        </p:nvSpPr>
        <p:spPr>
          <a:xfrm>
            <a:off x="8595309" y="45819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sp>
        <p:nvSpPr>
          <p:cNvPr id="674" name="Google Shape;674;p68"/>
          <p:cNvSpPr txBox="1"/>
          <p:nvPr/>
        </p:nvSpPr>
        <p:spPr>
          <a:xfrm>
            <a:off x="713250" y="1078900"/>
            <a:ext cx="7717500" cy="39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https://capecodcommission.org/resource-library/file/?url=/dept/commission/team/Website_Resources/historicpreservation/Workshop2009Skelly.pdf</a:t>
            </a:r>
            <a:endParaRPr sz="1500"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https://www.habitat.org/stories/habitat-for-humanity-restores-faq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https://www.salvex.com/listings/index.cfm?catID=1003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https://www.zillow.com/nantucket-ma/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https://nantucketrealestate.com/building-moving-and-nantucket/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8"/>
              </a:rPr>
              <a:t>https://www.capeandislands.org/in-this-place/2015-07-28/psst-want-a-free-house-on-nantucket-just-pay-to-move-it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https://ackislandrubbish.com/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http://www.nantucketpreservation.org/wp-content/uploads/2015/10/RestoreBrochure.pdf</a:t>
            </a:r>
            <a:endParaRPr sz="15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9"/>
          <p:cNvSpPr txBox="1"/>
          <p:nvPr>
            <p:ph type="ctrTitle"/>
          </p:nvPr>
        </p:nvSpPr>
        <p:spPr>
          <a:xfrm>
            <a:off x="3057775" y="1323150"/>
            <a:ext cx="53730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Background</a:t>
            </a:r>
            <a:endParaRPr sz="7500"/>
          </a:p>
        </p:txBody>
      </p:sp>
      <p:sp>
        <p:nvSpPr>
          <p:cNvPr id="451" name="Google Shape;451;p39"/>
          <p:cNvSpPr txBox="1"/>
          <p:nvPr>
            <p:ph idx="12" type="sldNum"/>
          </p:nvPr>
        </p:nvSpPr>
        <p:spPr>
          <a:xfrm>
            <a:off x="8520575" y="4512300"/>
            <a:ext cx="548700" cy="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200"/>
              <a:t>‹#›</a:t>
            </a:fld>
            <a:endParaRPr b="1"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 txBox="1"/>
          <p:nvPr>
            <p:ph type="title"/>
          </p:nvPr>
        </p:nvSpPr>
        <p:spPr>
          <a:xfrm>
            <a:off x="1286250" y="171450"/>
            <a:ext cx="6571500" cy="1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C&amp;D debris accounts for ~67% of waste in the U.S.</a:t>
            </a:r>
            <a:endParaRPr sz="3000"/>
          </a:p>
        </p:txBody>
      </p:sp>
      <p:sp>
        <p:nvSpPr>
          <p:cNvPr id="457" name="Google Shape;457;p40"/>
          <p:cNvSpPr txBox="1"/>
          <p:nvPr>
            <p:ph idx="12" type="sldNum"/>
          </p:nvPr>
        </p:nvSpPr>
        <p:spPr>
          <a:xfrm>
            <a:off x="8293897" y="4318825"/>
            <a:ext cx="713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sp>
        <p:nvSpPr>
          <p:cNvPr id="458" name="Google Shape;458;p40"/>
          <p:cNvSpPr txBox="1"/>
          <p:nvPr/>
        </p:nvSpPr>
        <p:spPr>
          <a:xfrm>
            <a:off x="1036824" y="3924325"/>
            <a:ext cx="342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600 million tons</a:t>
            </a:r>
            <a:endParaRPr sz="3600">
              <a:solidFill>
                <a:schemeClr val="lt2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59" name="Google Shape;459;p40"/>
          <p:cNvSpPr txBox="1"/>
          <p:nvPr/>
        </p:nvSpPr>
        <p:spPr>
          <a:xfrm>
            <a:off x="4650711" y="3924325"/>
            <a:ext cx="364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&lt;300 million tons</a:t>
            </a:r>
            <a:endParaRPr sz="3600">
              <a:solidFill>
                <a:schemeClr val="lt2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460" name="Google Shape;4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225" y="1392175"/>
            <a:ext cx="3376174" cy="25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100" y="1392175"/>
            <a:ext cx="3800620" cy="253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1"/>
          <p:cNvSpPr txBox="1"/>
          <p:nvPr>
            <p:ph type="title"/>
          </p:nvPr>
        </p:nvSpPr>
        <p:spPr>
          <a:xfrm>
            <a:off x="842400" y="103000"/>
            <a:ext cx="7459200" cy="7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Nantucket sends C&amp;D waste off island.</a:t>
            </a:r>
            <a:endParaRPr sz="2800"/>
          </a:p>
        </p:txBody>
      </p:sp>
      <p:sp>
        <p:nvSpPr>
          <p:cNvPr id="467" name="Google Shape;467;p41"/>
          <p:cNvSpPr txBox="1"/>
          <p:nvPr>
            <p:ph idx="12" type="sldNum"/>
          </p:nvPr>
        </p:nvSpPr>
        <p:spPr>
          <a:xfrm>
            <a:off x="8287873" y="4404025"/>
            <a:ext cx="713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468" name="Google Shape;468;p41"/>
          <p:cNvPicPr preferRelativeResize="0"/>
          <p:nvPr/>
        </p:nvPicPr>
        <p:blipFill rotWithShape="1">
          <a:blip r:embed="rId3">
            <a:alphaModFix/>
          </a:blip>
          <a:srcRect b="18427" l="0" r="0" t="0"/>
          <a:stretch/>
        </p:blipFill>
        <p:spPr>
          <a:xfrm>
            <a:off x="1263688" y="865300"/>
            <a:ext cx="6616625" cy="404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"/>
          <p:cNvSpPr txBox="1"/>
          <p:nvPr>
            <p:ph type="ctrTitle"/>
          </p:nvPr>
        </p:nvSpPr>
        <p:spPr>
          <a:xfrm>
            <a:off x="3057775" y="1323150"/>
            <a:ext cx="53730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474" name="Google Shape;474;p42"/>
          <p:cNvSpPr txBox="1"/>
          <p:nvPr>
            <p:ph idx="12" type="sldNum"/>
          </p:nvPr>
        </p:nvSpPr>
        <p:spPr>
          <a:xfrm>
            <a:off x="8520575" y="4512300"/>
            <a:ext cx="548700" cy="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200"/>
              <a:t>‹#›</a:t>
            </a:fld>
            <a:endParaRPr b="1" sz="2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3"/>
          <p:cNvSpPr txBox="1"/>
          <p:nvPr/>
        </p:nvSpPr>
        <p:spPr>
          <a:xfrm>
            <a:off x="5467525" y="1898200"/>
            <a:ext cx="3243300" cy="104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480" name="Google Shape;480;p43"/>
          <p:cNvSpPr txBox="1"/>
          <p:nvPr/>
        </p:nvSpPr>
        <p:spPr>
          <a:xfrm>
            <a:off x="1750700" y="1180750"/>
            <a:ext cx="3779400" cy="61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ctor"/>
                <a:ea typeface="Actor"/>
                <a:cs typeface="Actor"/>
                <a:sym typeface="Actor"/>
              </a:rPr>
              <a:t> </a:t>
            </a:r>
            <a:endParaRPr>
              <a:latin typeface="Actor"/>
              <a:ea typeface="Actor"/>
              <a:cs typeface="Actor"/>
              <a:sym typeface="Acto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481" name="Google Shape;481;p43"/>
          <p:cNvSpPr txBox="1"/>
          <p:nvPr>
            <p:ph type="title"/>
          </p:nvPr>
        </p:nvSpPr>
        <p:spPr>
          <a:xfrm>
            <a:off x="743575" y="340350"/>
            <a:ext cx="27891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Interviews</a:t>
            </a:r>
            <a:endParaRPr sz="4000"/>
          </a:p>
        </p:txBody>
      </p:sp>
      <p:sp>
        <p:nvSpPr>
          <p:cNvPr id="482" name="Google Shape;482;p43"/>
          <p:cNvSpPr txBox="1"/>
          <p:nvPr>
            <p:ph idx="12" type="sldNum"/>
          </p:nvPr>
        </p:nvSpPr>
        <p:spPr>
          <a:xfrm>
            <a:off x="8505450" y="4512300"/>
            <a:ext cx="548700" cy="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  <p:pic>
        <p:nvPicPr>
          <p:cNvPr id="483" name="Google Shape;4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262" y="2008813"/>
            <a:ext cx="3521550" cy="101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3338" y="4042559"/>
            <a:ext cx="2590800" cy="71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9875" y="3070163"/>
            <a:ext cx="1825423" cy="182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4568" y="1218850"/>
            <a:ext cx="3731668" cy="5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7588" y="1957376"/>
            <a:ext cx="3243170" cy="92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550" y="3129799"/>
            <a:ext cx="1765775" cy="17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76900" y="539500"/>
            <a:ext cx="259080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3"/>
          <p:cNvPicPr preferRelativeResize="0"/>
          <p:nvPr/>
        </p:nvPicPr>
        <p:blipFill rotWithShape="1">
          <a:blip r:embed="rId10">
            <a:alphaModFix/>
          </a:blip>
          <a:srcRect b="0" l="3124" r="2775" t="0"/>
          <a:stretch/>
        </p:blipFill>
        <p:spPr>
          <a:xfrm>
            <a:off x="3532687" y="3236587"/>
            <a:ext cx="3361329" cy="6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3787" y="1196938"/>
            <a:ext cx="1241313" cy="1241313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3"/>
          <p:cNvSpPr txBox="1"/>
          <p:nvPr/>
        </p:nvSpPr>
        <p:spPr>
          <a:xfrm>
            <a:off x="522325" y="2457100"/>
            <a:ext cx="66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H.D.C.</a:t>
            </a:r>
            <a:endParaRPr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pic>
        <p:nvPicPr>
          <p:cNvPr id="493" name="Google Shape;493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73912" y="3290200"/>
            <a:ext cx="1241313" cy="1241313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3"/>
          <p:cNvSpPr txBox="1"/>
          <p:nvPr/>
        </p:nvSpPr>
        <p:spPr>
          <a:xfrm>
            <a:off x="2362450" y="4550363"/>
            <a:ext cx="66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N.</a:t>
            </a:r>
            <a:r>
              <a:rPr b="1" lang="en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H.C.</a:t>
            </a:r>
            <a:endParaRPr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4"/>
          <p:cNvSpPr txBox="1"/>
          <p:nvPr>
            <p:ph type="ctrTitle"/>
          </p:nvPr>
        </p:nvSpPr>
        <p:spPr>
          <a:xfrm>
            <a:off x="3057775" y="1323150"/>
            <a:ext cx="53730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Findings</a:t>
            </a:r>
            <a:endParaRPr/>
          </a:p>
        </p:txBody>
      </p:sp>
      <p:sp>
        <p:nvSpPr>
          <p:cNvPr id="500" name="Google Shape;500;p44"/>
          <p:cNvSpPr txBox="1"/>
          <p:nvPr>
            <p:ph idx="12" type="sldNum"/>
          </p:nvPr>
        </p:nvSpPr>
        <p:spPr>
          <a:xfrm>
            <a:off x="8531425" y="4482300"/>
            <a:ext cx="477900" cy="5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2400"/>
              <a:t>‹#›</a:t>
            </a:fld>
            <a:endParaRPr b="1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ernship Report by Slidesgo">
  <a:themeElements>
    <a:clrScheme name="Simple Light">
      <a:dk1>
        <a:srgbClr val="FFFFFF"/>
      </a:dk1>
      <a:lt1>
        <a:srgbClr val="282938"/>
      </a:lt1>
      <a:dk2>
        <a:srgbClr val="484C68"/>
      </a:dk2>
      <a:lt2>
        <a:srgbClr val="70B1DA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