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302" r:id="rId2"/>
    <p:sldId id="259" r:id="rId3"/>
    <p:sldId id="306" r:id="rId4"/>
    <p:sldId id="303" r:id="rId5"/>
    <p:sldId id="304" r:id="rId6"/>
    <p:sldId id="305" r:id="rId7"/>
    <p:sldId id="307" r:id="rId8"/>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p15:clr>
            <a:srgbClr val="A4A3A4"/>
          </p15:clr>
        </p15:guide>
        <p15:guide id="2" orient="horz" pos="960">
          <p15:clr>
            <a:srgbClr val="A4A3A4"/>
          </p15:clr>
        </p15:guide>
        <p15:guide id="3" orient="horz" pos="3888">
          <p15:clr>
            <a:srgbClr val="A4A3A4"/>
          </p15:clr>
        </p15:guide>
        <p15:guide id="4" pos="288">
          <p15:clr>
            <a:srgbClr val="A4A3A4"/>
          </p15:clr>
        </p15:guide>
        <p15:guide id="5"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CD95"/>
    <a:srgbClr val="46A0DC"/>
    <a:srgbClr val="B7A079"/>
    <a:srgbClr val="2C6A8C"/>
    <a:srgbClr val="000000"/>
    <a:srgbClr val="FFFFFF"/>
    <a:srgbClr val="6D6D6D"/>
    <a:srgbClr val="AB192D"/>
    <a:srgbClr val="C4122F"/>
    <a:srgbClr val="B2B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96327" autoAdjust="0"/>
  </p:normalViewPr>
  <p:slideViewPr>
    <p:cSldViewPr showGuides="1">
      <p:cViewPr varScale="1">
        <p:scale>
          <a:sx n="128" d="100"/>
          <a:sy n="128" d="100"/>
        </p:scale>
        <p:origin x="1592" y="176"/>
      </p:cViewPr>
      <p:guideLst>
        <p:guide orient="horz" pos="720"/>
        <p:guide orient="horz" pos="960"/>
        <p:guide orient="horz" pos="3888"/>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er, Caitlin A." userId="59c4e62d-302d-4187-a9c1-41aae0fba813" providerId="ADAL" clId="{F37EAA4B-EE67-0C4A-B378-BEF2FE9B2077}"/>
    <pc:docChg chg="custSel modSld">
      <pc:chgData name="Keller, Caitlin A." userId="59c4e62d-302d-4187-a9c1-41aae0fba813" providerId="ADAL" clId="{F37EAA4B-EE67-0C4A-B378-BEF2FE9B2077}" dt="2021-05-20T13:23:57.479" v="164" actId="20577"/>
      <pc:docMkLst>
        <pc:docMk/>
      </pc:docMkLst>
      <pc:sldChg chg="modSp mod">
        <pc:chgData name="Keller, Caitlin A." userId="59c4e62d-302d-4187-a9c1-41aae0fba813" providerId="ADAL" clId="{F37EAA4B-EE67-0C4A-B378-BEF2FE9B2077}" dt="2021-05-20T13:23:57.479" v="164" actId="20577"/>
        <pc:sldMkLst>
          <pc:docMk/>
          <pc:sldMk cId="564829500" sldId="259"/>
        </pc:sldMkLst>
        <pc:spChg chg="mod">
          <ac:chgData name="Keller, Caitlin A." userId="59c4e62d-302d-4187-a9c1-41aae0fba813" providerId="ADAL" clId="{F37EAA4B-EE67-0C4A-B378-BEF2FE9B2077}" dt="2021-05-20T13:23:57.479" v="164" actId="20577"/>
          <ac:spMkLst>
            <pc:docMk/>
            <pc:sldMk cId="564829500" sldId="259"/>
            <ac:spMk id="499719" creationId="{00000000-0000-0000-0000-000000000000}"/>
          </ac:spMkLst>
        </pc:spChg>
      </pc:sldChg>
    </pc:docChg>
  </pc:docChgLst>
  <pc:docChgLst>
    <pc:chgData name="Keller, Caitlin A." userId="59c4e62d-302d-4187-a9c1-41aae0fba813" providerId="ADAL" clId="{9642412C-6E53-2641-9946-4D321AA6A797}"/>
    <pc:docChg chg="modSld">
      <pc:chgData name="Keller, Caitlin A." userId="59c4e62d-302d-4187-a9c1-41aae0fba813" providerId="ADAL" clId="{9642412C-6E53-2641-9946-4D321AA6A797}" dt="2021-05-21T15:05:41.870" v="4" actId="20577"/>
      <pc:docMkLst>
        <pc:docMk/>
      </pc:docMkLst>
      <pc:sldChg chg="modSp mod">
        <pc:chgData name="Keller, Caitlin A." userId="59c4e62d-302d-4187-a9c1-41aae0fba813" providerId="ADAL" clId="{9642412C-6E53-2641-9946-4D321AA6A797}" dt="2021-05-21T15:05:41.870" v="4" actId="20577"/>
        <pc:sldMkLst>
          <pc:docMk/>
          <pc:sldMk cId="564829500" sldId="259"/>
        </pc:sldMkLst>
        <pc:spChg chg="mod">
          <ac:chgData name="Keller, Caitlin A." userId="59c4e62d-302d-4187-a9c1-41aae0fba813" providerId="ADAL" clId="{9642412C-6E53-2641-9946-4D321AA6A797}" dt="2021-05-21T15:05:41.870" v="4" actId="20577"/>
          <ac:spMkLst>
            <pc:docMk/>
            <pc:sldMk cId="564829500" sldId="259"/>
            <ac:spMk id="49971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0449CD-19C8-44C0-A36B-1667EDB1312B}" type="datetimeFigureOut">
              <a:rPr lang="en-US" smtClean="0"/>
              <a:t>5/21/21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C7A2D6-6A74-4789-8A27-67CDFFE8E463}" type="slidenum">
              <a:rPr lang="en-US" smtClean="0"/>
              <a:t>‹#›</a:t>
            </a:fld>
            <a:endParaRPr lang="en-US"/>
          </a:p>
        </p:txBody>
      </p:sp>
    </p:spTree>
    <p:extLst>
      <p:ext uri="{BB962C8B-B14F-4D97-AF65-F5344CB8AC3E}">
        <p14:creationId xmlns:p14="http://schemas.microsoft.com/office/powerpoint/2010/main" val="290907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C511E-AA3B-43E3-B946-406AB5E4C4BB}" type="datetimeFigureOut">
              <a:rPr lang="en-US" smtClean="0"/>
              <a:pPr/>
              <a:t>5/21/21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4A049-8685-4352-9DC2-828F08FD542B}" type="slidenum">
              <a:rPr lang="en-US" smtClean="0"/>
              <a:pPr/>
              <a:t>‹#›</a:t>
            </a:fld>
            <a:endParaRPr lang="en-US"/>
          </a:p>
        </p:txBody>
      </p:sp>
    </p:spTree>
    <p:extLst>
      <p:ext uri="{BB962C8B-B14F-4D97-AF65-F5344CB8AC3E}">
        <p14:creationId xmlns:p14="http://schemas.microsoft.com/office/powerpoint/2010/main" val="54425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0" dirty="0">
                <a:latin typeface="Calibri" pitchFamily="34" charset="0"/>
              </a:rPr>
              <a:t>This PowerPoint</a:t>
            </a:r>
            <a:r>
              <a:rPr lang="en-US" b="0" baseline="0" dirty="0">
                <a:latin typeface="Calibri" pitchFamily="34" charset="0"/>
              </a:rPr>
              <a:t> Template includes a series of slide masters with predefined layouts and color schemes for formatting slides</a:t>
            </a:r>
          </a:p>
          <a:p>
            <a:pPr algn="l">
              <a:buFont typeface="Arial" pitchFamily="34" charset="0"/>
              <a:buChar char="•"/>
            </a:pPr>
            <a:r>
              <a:rPr lang="en-US" b="0" baseline="0" dirty="0">
                <a:latin typeface="Calibri" pitchFamily="34" charset="0"/>
              </a:rPr>
              <a:t> Slide Masters are displayed when you right click on a slide and select </a:t>
            </a:r>
            <a:r>
              <a:rPr lang="en-US" b="1" baseline="0" dirty="0">
                <a:latin typeface="Calibri" pitchFamily="34" charset="0"/>
              </a:rPr>
              <a:t>Layout</a:t>
            </a:r>
            <a:r>
              <a:rPr lang="en-US" b="0" baseline="0" dirty="0">
                <a:latin typeface="Calibri" pitchFamily="34" charset="0"/>
              </a:rPr>
              <a:t> from menu</a:t>
            </a:r>
          </a:p>
          <a:p>
            <a:endParaRPr lang="en-US" dirty="0"/>
          </a:p>
        </p:txBody>
      </p:sp>
      <p:sp>
        <p:nvSpPr>
          <p:cNvPr id="4" name="Slide Number Placeholder 3"/>
          <p:cNvSpPr>
            <a:spLocks noGrp="1"/>
          </p:cNvSpPr>
          <p:nvPr>
            <p:ph type="sldNum" sz="quarter" idx="10"/>
          </p:nvPr>
        </p:nvSpPr>
        <p:spPr/>
        <p:txBody>
          <a:bodyPr/>
          <a:lstStyle/>
          <a:p>
            <a:fld id="{3DA09BFF-9304-4EE8-967B-56F816FBB8C1}" type="slidenum">
              <a:rPr lang="en-US" smtClean="0"/>
              <a:pPr/>
              <a:t>1</a:t>
            </a:fld>
            <a:endParaRPr lang="en-US"/>
          </a:p>
        </p:txBody>
      </p:sp>
    </p:spTree>
    <p:extLst>
      <p:ext uri="{BB962C8B-B14F-4D97-AF65-F5344CB8AC3E}">
        <p14:creationId xmlns:p14="http://schemas.microsoft.com/office/powerpoint/2010/main" val="119957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2</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93656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3</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6304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4</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9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5</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49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6</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8258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E4EEC-242E-4699-A735-AC67A337252C}" type="slidenum">
              <a:rPr lang="en-US"/>
              <a:pPr/>
              <a:t>7</a:t>
            </a:fld>
            <a:endParaRPr lang="en-US"/>
          </a:p>
        </p:txBody>
      </p:sp>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9302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greyWatermark-20.png"/>
          <p:cNvPicPr>
            <a:picLocks noChangeAspect="1"/>
          </p:cNvPicPr>
          <p:nvPr userDrawn="1"/>
        </p:nvPicPr>
        <p:blipFill>
          <a:blip r:embed="rId2" cstate="print"/>
          <a:stretch>
            <a:fillRect/>
          </a:stretch>
        </p:blipFill>
        <p:spPr>
          <a:xfrm>
            <a:off x="5185590" y="2981885"/>
            <a:ext cx="3958410" cy="3876115"/>
          </a:xfrm>
          <a:prstGeom prst="rect">
            <a:avLst/>
          </a:prstGeom>
        </p:spPr>
      </p:pic>
      <p:sp>
        <p:nvSpPr>
          <p:cNvPr id="2" name="Title 1"/>
          <p:cNvSpPr>
            <a:spLocks noGrp="1"/>
          </p:cNvSpPr>
          <p:nvPr>
            <p:ph type="ctrTitle"/>
          </p:nvPr>
        </p:nvSpPr>
        <p:spPr>
          <a:xfrm>
            <a:off x="457200" y="2286000"/>
            <a:ext cx="6858000" cy="1524000"/>
          </a:xfrm>
        </p:spPr>
        <p:txBody>
          <a:bodyPr>
            <a:noAutofit/>
          </a:bodyPr>
          <a:lstStyle>
            <a:lvl1pPr>
              <a:defRPr sz="4000" b="1"/>
            </a:lvl1pPr>
          </a:lstStyle>
          <a:p>
            <a:r>
              <a:rPr lang="en-US"/>
              <a:t>Click to edit Master title style</a:t>
            </a:r>
            <a:endParaRPr lang="en-US" dirty="0"/>
          </a:p>
        </p:txBody>
      </p:sp>
      <p:sp>
        <p:nvSpPr>
          <p:cNvPr id="3" name="Subtitle 2"/>
          <p:cNvSpPr>
            <a:spLocks noGrp="1"/>
          </p:cNvSpPr>
          <p:nvPr>
            <p:ph type="subTitle" idx="1"/>
          </p:nvPr>
        </p:nvSpPr>
        <p:spPr>
          <a:xfrm>
            <a:off x="457200" y="4041648"/>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3"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3400" y="990600"/>
            <a:ext cx="2743200" cy="889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FEBEB0A-9E3D-4B14-9782-E2AE3DA60D96}"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Picture Placeholder 5"/>
          <p:cNvSpPr>
            <a:spLocks noGrp="1"/>
          </p:cNvSpPr>
          <p:nvPr>
            <p:ph type="pic" sz="quarter" idx="12"/>
          </p:nvPr>
        </p:nvSpPr>
        <p:spPr>
          <a:xfrm>
            <a:off x="457200" y="1524000"/>
            <a:ext cx="5867400" cy="4648200"/>
          </a:xfrm>
        </p:spPr>
        <p:txBody>
          <a:bodyPr/>
          <a:lstStyle/>
          <a:p>
            <a:r>
              <a:rPr lang="en-US"/>
              <a:t>Click icon to add picture</a:t>
            </a:r>
          </a:p>
        </p:txBody>
      </p:sp>
      <p:sp>
        <p:nvSpPr>
          <p:cNvPr id="8" name="Text Placeholder 7"/>
          <p:cNvSpPr>
            <a:spLocks noGrp="1"/>
          </p:cNvSpPr>
          <p:nvPr>
            <p:ph type="body" sz="quarter" idx="13"/>
          </p:nvPr>
        </p:nvSpPr>
        <p:spPr>
          <a:xfrm>
            <a:off x="6553200" y="1524000"/>
            <a:ext cx="2133600" cy="4648200"/>
          </a:xfrm>
        </p:spPr>
        <p:txBody>
          <a:bodyPr>
            <a:normAutofit/>
          </a:bodyPr>
          <a:lstStyle>
            <a:lvl1pPr marL="0" indent="0">
              <a:buFontTx/>
              <a:buNone/>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249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Re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2225" y="1433513"/>
            <a:ext cx="4019550" cy="3990975"/>
          </a:xfrm>
          <a:prstGeom prst="rect">
            <a:avLst/>
          </a:prstGeom>
        </p:spPr>
      </p:pic>
    </p:spTree>
    <p:extLst>
      <p:ext uri="{BB962C8B-B14F-4D97-AF65-F5344CB8AC3E}">
        <p14:creationId xmlns:p14="http://schemas.microsoft.com/office/powerpoint/2010/main" val="94325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2">
    <p:bg>
      <p:bgPr>
        <a:solidFill>
          <a:srgbClr val="AB192D"/>
        </a:solidFill>
        <a:effectLst/>
      </p:bgPr>
    </p:bg>
    <p:spTree>
      <p:nvGrpSpPr>
        <p:cNvPr id="1" name=""/>
        <p:cNvGrpSpPr/>
        <p:nvPr/>
      </p:nvGrpSpPr>
      <p:grpSpPr>
        <a:xfrm>
          <a:off x="0" y="0"/>
          <a:ext cx="0" cy="0"/>
          <a:chOff x="0" y="0"/>
          <a:chExt cx="0" cy="0"/>
        </a:xfrm>
      </p:grpSpPr>
      <p:pic>
        <p:nvPicPr>
          <p:cNvPr id="9" name="Picture 4"/>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0352" y="986500"/>
            <a:ext cx="2743200" cy="886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57200" y="2286000"/>
            <a:ext cx="6858000" cy="1524000"/>
          </a:xfrm>
        </p:spPr>
        <p:txBody>
          <a:bodyPr>
            <a:noAutofit/>
          </a:bodyPr>
          <a:lstStyle>
            <a:lvl1pPr>
              <a:defRPr sz="4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038600"/>
            <a:ext cx="6858000" cy="990600"/>
          </a:xfrm>
        </p:spPr>
        <p:txBody>
          <a:bodyPr anchor="t" anchorCtr="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84648" y="2980944"/>
            <a:ext cx="3959371" cy="3877055"/>
          </a:xfrm>
          <a:prstGeom prst="rect">
            <a:avLst/>
          </a:prstGeom>
        </p:spPr>
      </p:pic>
    </p:spTree>
    <p:extLst>
      <p:ext uri="{BB962C8B-B14F-4D97-AF65-F5344CB8AC3E}">
        <p14:creationId xmlns:p14="http://schemas.microsoft.com/office/powerpoint/2010/main" val="316306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0" name="Picture 9" descr="greyWatermark-20.png"/>
          <p:cNvPicPr>
            <a:picLocks noChangeAspect="1"/>
          </p:cNvPicPr>
          <p:nvPr userDrawn="1"/>
        </p:nvPicPr>
        <p:blipFill>
          <a:blip r:embed="rId2" cstate="print"/>
          <a:stretch>
            <a:fillRect/>
          </a:stretch>
        </p:blipFill>
        <p:spPr>
          <a:xfrm>
            <a:off x="5185590" y="2981885"/>
            <a:ext cx="3958410" cy="3876115"/>
          </a:xfrm>
          <a:prstGeom prst="rect">
            <a:avLst/>
          </a:prstGeom>
        </p:spPr>
      </p:pic>
      <p:sp>
        <p:nvSpPr>
          <p:cNvPr id="7" name="Rectangle 6"/>
          <p:cNvSpPr/>
          <p:nvPr/>
        </p:nvSpPr>
        <p:spPr>
          <a:xfrm>
            <a:off x="0" y="0"/>
            <a:ext cx="9144000" cy="1143000"/>
          </a:xfrm>
          <a:prstGeom prst="rect">
            <a:avLst/>
          </a:prstGeom>
          <a:solidFill>
            <a:schemeClr val="bg2"/>
          </a:solidFill>
          <a:ln>
            <a:noFill/>
          </a:ln>
          <a:effectLst>
            <a:innerShdw blurRad="215900" dist="76200" dir="5400000">
              <a:prstClr val="black">
                <a:alpha val="1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1447800"/>
            <a:ext cx="6858000" cy="1676400"/>
          </a:xfrm>
        </p:spPr>
        <p:txBody>
          <a:bodyPr anchor="b" anchorCtr="0"/>
          <a:lstStyle>
            <a:lvl1pPr algn="l">
              <a:defRPr lang="en-US" sz="4000" b="1" kern="1200" dirty="0">
                <a:solidFill>
                  <a:schemeClr val="tx1">
                    <a:lumMod val="85000"/>
                    <a:lumOff val="15000"/>
                  </a:schemeClr>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62000" y="31242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9" name="Footer Placeholder 2"/>
          <p:cNvSpPr>
            <a:spLocks noGrp="1"/>
          </p:cNvSpPr>
          <p:nvPr>
            <p:ph type="ftr" sz="quarter" idx="3"/>
          </p:nvPr>
        </p:nvSpPr>
        <p:spPr>
          <a:xfrm>
            <a:off x="457200" y="6400800"/>
            <a:ext cx="5105400" cy="304800"/>
          </a:xfrm>
          <a:prstGeom prst="rect">
            <a:avLst/>
          </a:prstGeom>
        </p:spPr>
        <p:txBody>
          <a:bodyPr/>
          <a:lstStyle>
            <a:lvl1pPr>
              <a:defRPr sz="1600" b="0">
                <a:solidFill>
                  <a:schemeClr val="tx2"/>
                </a:solidFill>
              </a:defRPr>
            </a:lvl1pPr>
          </a:lstStyle>
          <a:p>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b" anchorCtr="0"/>
          <a:lstStyle/>
          <a:p>
            <a:r>
              <a:rPr lang="en-US" noProof="1"/>
              <a:t>Click to edit Master title style</a:t>
            </a:r>
            <a:endParaRPr lang="en-US" dirty="0"/>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27" name="Rectangle 19"/>
          <p:cNvSpPr>
            <a:spLocks noGrp="1"/>
          </p:cNvSpPr>
          <p:nvPr>
            <p:ph type="ftr" sz="quarter" idx="11"/>
          </p:nvPr>
        </p:nvSpPr>
        <p:spPr/>
        <p:txBody>
          <a:bodyPr/>
          <a:lstStyle/>
          <a:p>
            <a:endParaRPr lang="en-US" dirty="0"/>
          </a:p>
        </p:txBody>
      </p:sp>
      <p:sp>
        <p:nvSpPr>
          <p:cNvPr id="24" name="Rectangle 26"/>
          <p:cNvSpPr>
            <a:spLocks noGrp="1"/>
          </p:cNvSpPr>
          <p:nvPr>
            <p:ph type="sldNum" sz="quarter" idx="12"/>
          </p:nvPr>
        </p:nvSpPr>
        <p:spPr/>
        <p:txBody>
          <a:bodyPr/>
          <a:lstStyle/>
          <a:p>
            <a:fld id="{963B0023-0CED-47F7-85AE-654F0B232C29}" type="slidenum">
              <a:rPr lang="en-US" smtClean="0"/>
              <a:pPr/>
              <a:t>‹#›</a:t>
            </a:fld>
            <a:endParaRPr lang="en-US" dirty="0"/>
          </a:p>
        </p:txBody>
      </p:sp>
    </p:spTree>
    <p:extLst>
      <p:ext uri="{BB962C8B-B14F-4D97-AF65-F5344CB8AC3E}">
        <p14:creationId xmlns:p14="http://schemas.microsoft.com/office/powerpoint/2010/main" val="411570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62000" y="1676400"/>
            <a:ext cx="36576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36576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dirty="0"/>
          </a:p>
        </p:txBody>
      </p:sp>
      <p:sp>
        <p:nvSpPr>
          <p:cNvPr id="6"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496736"/>
            <a:ext cx="36576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2000" y="2216400"/>
            <a:ext cx="36576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1496736"/>
            <a:ext cx="36576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0" y="2216400"/>
            <a:ext cx="36576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dirty="0"/>
          </a:p>
        </p:txBody>
      </p:sp>
      <p:sp>
        <p:nvSpPr>
          <p:cNvPr id="4"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391656"/>
            <a:ext cx="459297" cy="365125"/>
          </a:xfrm>
        </p:spPr>
        <p:txBody>
          <a:bodyPr/>
          <a:lstStyle/>
          <a:p>
            <a:fld id="{BFEBEB0A-9E3D-4B14-9782-E2AE3DA60D96}" type="slidenum">
              <a:rPr lang="en-US" smtClean="0"/>
              <a:pPr/>
              <a:t>‹#›</a:t>
            </a:fld>
            <a:endParaRPr lang="en-US" dirty="0"/>
          </a:p>
        </p:txBody>
      </p:sp>
      <p:sp>
        <p:nvSpPr>
          <p:cNvPr id="3" name="Rectangle 19"/>
          <p:cNvSpPr>
            <a:spLocks noGrp="1"/>
          </p:cNvSpPr>
          <p:nvPr>
            <p:ph type="ftr" sz="quarter" idx="11"/>
          </p:nvPr>
        </p:nvSpPr>
        <p:spPr>
          <a:xfrm>
            <a:off x="457200" y="6400800"/>
            <a:ext cx="5105400" cy="30480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1066800"/>
          </a:xfrm>
        </p:spPr>
        <p:txBody>
          <a:bodyPr anchor="b">
            <a:normAutofit/>
          </a:bodyPr>
          <a:lstStyle>
            <a:lvl1pPr algn="l">
              <a:defRPr sz="3200" b="1"/>
            </a:lvl1pPr>
          </a:lstStyle>
          <a:p>
            <a:r>
              <a:rPr lang="en-US"/>
              <a:t>Click to edit Master title style</a:t>
            </a:r>
            <a:endParaRPr lang="en-US" dirty="0"/>
          </a:p>
        </p:txBody>
      </p:sp>
      <p:sp>
        <p:nvSpPr>
          <p:cNvPr id="3" name="Content Placeholder 2"/>
          <p:cNvSpPr>
            <a:spLocks noGrp="1"/>
          </p:cNvSpPr>
          <p:nvPr>
            <p:ph idx="1"/>
          </p:nvPr>
        </p:nvSpPr>
        <p:spPr>
          <a:xfrm>
            <a:off x="3392782" y="1524000"/>
            <a:ext cx="5294018" cy="46481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3917" y="1524000"/>
            <a:ext cx="2673657" cy="4648200"/>
          </a:xfrm>
        </p:spPr>
        <p:txBody>
          <a:bodyPr>
            <a:normAutofit/>
          </a:bodyPr>
          <a:lstStyle>
            <a:lvl1pPr marL="0" indent="0">
              <a:buNone/>
              <a:defRPr sz="20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359110" y="35814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19"/>
          <p:cNvSpPr>
            <a:spLocks noGrp="1"/>
          </p:cNvSpPr>
          <p:nvPr>
            <p:ph type="ftr" sz="quarter" idx="11"/>
          </p:nvPr>
        </p:nvSpPr>
        <p:spPr>
          <a:xfrm>
            <a:off x="457200" y="6400800"/>
            <a:ext cx="5105400" cy="304800"/>
          </a:xfrm>
        </p:spPr>
        <p:txBody>
          <a:bodyPr/>
          <a:lstStyle/>
          <a:p>
            <a:endParaRPr lang="en-US" dirty="0"/>
          </a:p>
        </p:txBody>
      </p:sp>
    </p:spTree>
    <p:extLst>
      <p:ext uri="{BB962C8B-B14F-4D97-AF65-F5344CB8AC3E}">
        <p14:creationId xmlns:p14="http://schemas.microsoft.com/office/powerpoint/2010/main" val="293533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2900"/>
            <a:ext cx="8229600" cy="8001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648200"/>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 y="6387664"/>
            <a:ext cx="457200" cy="394136"/>
          </a:xfrm>
          <a:prstGeom prst="rect">
            <a:avLst/>
          </a:prstGeom>
        </p:spPr>
        <p:txBody>
          <a:bodyPr vert="horz" lIns="91440" tIns="45720" rIns="91440" bIns="45720" rtlCol="0" anchor="ctr"/>
          <a:lstStyle>
            <a:lvl1pPr algn="l">
              <a:defRPr sz="12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9" name="Rectangle 8"/>
          <p:cNvSpPr/>
          <p:nvPr/>
        </p:nvSpPr>
        <p:spPr>
          <a:xfrm>
            <a:off x="457200" y="1234966"/>
            <a:ext cx="86868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486400" y="6400800"/>
            <a:ext cx="3352800" cy="369332"/>
          </a:xfrm>
          <a:prstGeom prst="rect">
            <a:avLst/>
          </a:prstGeom>
          <a:noFill/>
          <a:ln>
            <a:noFill/>
          </a:ln>
        </p:spPr>
        <p:txBody>
          <a:bodyPr wrap="square" rtlCol="0">
            <a:spAutoFit/>
          </a:bodyPr>
          <a:lstStyle/>
          <a:p>
            <a:pPr algn="r"/>
            <a:r>
              <a:rPr lang="en-US" dirty="0">
                <a:solidFill>
                  <a:schemeClr val="bg2"/>
                </a:solidFill>
                <a:latin typeface="Times New Roman" pitchFamily="18" charset="0"/>
                <a:cs typeface="Times New Roman" pitchFamily="18" charset="0"/>
              </a:rPr>
              <a:t>Worcester Polytechnic Institute</a:t>
            </a:r>
          </a:p>
        </p:txBody>
      </p:sp>
      <p:sp>
        <p:nvSpPr>
          <p:cNvPr id="13" name="Footer Placeholder 2"/>
          <p:cNvSpPr>
            <a:spLocks noGrp="1"/>
          </p:cNvSpPr>
          <p:nvPr>
            <p:ph type="ftr" sz="quarter" idx="3"/>
          </p:nvPr>
        </p:nvSpPr>
        <p:spPr>
          <a:xfrm>
            <a:off x="457200" y="6400800"/>
            <a:ext cx="5105400" cy="304800"/>
          </a:xfrm>
          <a:prstGeom prst="rect">
            <a:avLst/>
          </a:prstGeom>
        </p:spPr>
        <p:txBody>
          <a:bodyPr/>
          <a:lstStyle>
            <a:lvl1pPr>
              <a:defRPr sz="1600" b="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82" r:id="rId2"/>
    <p:sldLayoutId id="2147483663" r:id="rId3"/>
    <p:sldLayoutId id="2147483695" r:id="rId4"/>
    <p:sldLayoutId id="2147483664" r:id="rId5"/>
    <p:sldLayoutId id="2147483665" r:id="rId6"/>
    <p:sldLayoutId id="2147483666" r:id="rId7"/>
    <p:sldLayoutId id="2147483667" r:id="rId8"/>
    <p:sldLayoutId id="2147483683" r:id="rId9"/>
    <p:sldLayoutId id="2147483696" r:id="rId10"/>
    <p:sldLayoutId id="2147483708" r:id="rId11"/>
  </p:sldLayoutIdLst>
  <p:hf hdr="0" dt="0"/>
  <p:txStyles>
    <p:titleStyle>
      <a:lvl1pPr algn="l" defTabSz="914400" rtl="0" eaLnBrk="1" latinLnBrk="0" hangingPunct="1">
        <a:spcBef>
          <a:spcPct val="0"/>
        </a:spcBef>
        <a:buNone/>
        <a:defRPr sz="3200" b="1" kern="1200">
          <a:solidFill>
            <a:schemeClr val="tx1">
              <a:lumMod val="85000"/>
              <a:lumOff val="15000"/>
            </a:schemeClr>
          </a:solidFill>
          <a:latin typeface="Verdana" pitchFamily="34" charset="0"/>
          <a:ea typeface="Verdana" pitchFamily="34" charset="0"/>
          <a:cs typeface="Verdana"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lnSpc>
          <a:spcPct val="95000"/>
        </a:lnSpc>
        <a:spcBef>
          <a:spcPts val="1200"/>
        </a:spcBef>
        <a:buClr>
          <a:schemeClr val="bg2"/>
        </a:buClr>
        <a:buFont typeface="Arial" pitchFamily="34" charset="0"/>
        <a:buChar char="•"/>
        <a:defRPr sz="2400" kern="1200">
          <a:solidFill>
            <a:schemeClr val="tx1"/>
          </a:solidFill>
          <a:latin typeface="Verdana" pitchFamily="34" charset="0"/>
          <a:ea typeface="Verdana" pitchFamily="34" charset="0"/>
          <a:cs typeface="Verdana" pitchFamily="34" charset="0"/>
        </a:defRPr>
      </a:lvl1pPr>
      <a:lvl2pPr marL="594360" indent="-274320" algn="l" defTabSz="914400" rtl="0" eaLnBrk="1" latinLnBrk="0" hangingPunct="1">
        <a:lnSpc>
          <a:spcPct val="95000"/>
        </a:lnSpc>
        <a:spcBef>
          <a:spcPts val="600"/>
        </a:spcBef>
        <a:buClr>
          <a:schemeClr val="bg2"/>
        </a:buClr>
        <a:buFont typeface="Verdana" pitchFamily="34" charset="0"/>
        <a:buChar char="─"/>
        <a:defRPr sz="2000" kern="1200">
          <a:solidFill>
            <a:schemeClr val="tx1"/>
          </a:solidFill>
          <a:latin typeface="Verdana" pitchFamily="34" charset="0"/>
          <a:ea typeface="Verdana" pitchFamily="34" charset="0"/>
          <a:cs typeface="Verdana" pitchFamily="34" charset="0"/>
        </a:defRPr>
      </a:lvl2pPr>
      <a:lvl3pPr marL="868680" indent="-228600" algn="l" defTabSz="914400" rtl="0" eaLnBrk="1" latinLnBrk="0" hangingPunct="1">
        <a:lnSpc>
          <a:spcPct val="95000"/>
        </a:lnSpc>
        <a:spcBef>
          <a:spcPts val="600"/>
        </a:spcBef>
        <a:buClr>
          <a:schemeClr val="bg2"/>
        </a:buClr>
        <a:buFont typeface="Wingdings" pitchFamily="2" charset="2"/>
        <a:buChar char="§"/>
        <a:defRPr sz="1800" kern="1200">
          <a:solidFill>
            <a:schemeClr val="tx1"/>
          </a:solidFill>
          <a:latin typeface="Verdana" pitchFamily="34" charset="0"/>
          <a:ea typeface="Verdana" pitchFamily="34" charset="0"/>
          <a:cs typeface="Verdana" pitchFamily="34" charset="0"/>
        </a:defRPr>
      </a:lvl3pPr>
      <a:lvl4pPr marL="1143000" indent="-228600" algn="l" defTabSz="914400" rtl="0" eaLnBrk="1" latinLnBrk="0" hangingPunct="1">
        <a:lnSpc>
          <a:spcPct val="95000"/>
        </a:lnSpc>
        <a:spcBef>
          <a:spcPts val="600"/>
        </a:spcBef>
        <a:buClr>
          <a:schemeClr val="bg2"/>
        </a:buClr>
        <a:buFont typeface="Courier New" pitchFamily="49" charset="0"/>
        <a:buChar char="o"/>
        <a:defRPr sz="1600" kern="1200">
          <a:solidFill>
            <a:schemeClr val="tx1"/>
          </a:solidFill>
          <a:latin typeface="Verdana" pitchFamily="34" charset="0"/>
          <a:ea typeface="Verdana" pitchFamily="34" charset="0"/>
          <a:cs typeface="Verdana" pitchFamily="34" charset="0"/>
        </a:defRPr>
      </a:lvl4pPr>
      <a:lvl5pPr marL="1371600" indent="-228600" algn="l" defTabSz="914400" rtl="0" eaLnBrk="1" latinLnBrk="0" hangingPunct="1">
        <a:lnSpc>
          <a:spcPct val="95000"/>
        </a:lnSpc>
        <a:spcBef>
          <a:spcPts val="600"/>
        </a:spcBef>
        <a:buClr>
          <a:schemeClr val="bg2"/>
        </a:buClr>
        <a:buFont typeface="Arial" pitchFamily="34" charset="0"/>
        <a:buChar char="•"/>
        <a:defRPr sz="1600" kern="1200" baseline="0">
          <a:solidFill>
            <a:schemeClr val="tx1"/>
          </a:solidFill>
          <a:latin typeface="Verdana" pitchFamily="34" charset="0"/>
          <a:ea typeface="Verdana" pitchFamily="34" charset="0"/>
          <a:cs typeface="Verdana" pitchFamily="34" charset="0"/>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2286000"/>
            <a:ext cx="7010400" cy="1524000"/>
          </a:xfrm>
        </p:spPr>
        <p:txBody>
          <a:bodyPr/>
          <a:lstStyle/>
          <a:p>
            <a:r>
              <a:rPr lang="en-US" dirty="0"/>
              <a:t>Project-Based Learning in Online Environments</a:t>
            </a:r>
          </a:p>
        </p:txBody>
      </p:sp>
      <p:sp>
        <p:nvSpPr>
          <p:cNvPr id="6" name="Subtitle 5"/>
          <p:cNvSpPr>
            <a:spLocks noGrp="1"/>
          </p:cNvSpPr>
          <p:nvPr>
            <p:ph type="subTitle" idx="1"/>
          </p:nvPr>
        </p:nvSpPr>
        <p:spPr>
          <a:xfrm>
            <a:off x="304800" y="5486400"/>
            <a:ext cx="6858000" cy="990600"/>
          </a:xfrm>
        </p:spPr>
        <p:txBody>
          <a:bodyPr>
            <a:normAutofit lnSpcReduction="10000"/>
          </a:bodyPr>
          <a:lstStyle/>
          <a:p>
            <a:r>
              <a:rPr lang="en-US" dirty="0"/>
              <a:t>Caitlin Keller &amp; Valerie </a:t>
            </a:r>
            <a:r>
              <a:rPr lang="en-US" dirty="0" err="1"/>
              <a:t>Smedile</a:t>
            </a:r>
            <a:r>
              <a:rPr lang="en-US" dirty="0"/>
              <a:t> Rifkin</a:t>
            </a:r>
          </a:p>
          <a:p>
            <a:r>
              <a:rPr lang="en-US" dirty="0"/>
              <a:t>Instructional Designers</a:t>
            </a:r>
          </a:p>
        </p:txBody>
      </p:sp>
    </p:spTree>
    <p:extLst>
      <p:ext uri="{BB962C8B-B14F-4D97-AF65-F5344CB8AC3E}">
        <p14:creationId xmlns:p14="http://schemas.microsoft.com/office/powerpoint/2010/main" val="329408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Session Format</a:t>
            </a:r>
          </a:p>
        </p:txBody>
      </p:sp>
      <p:sp>
        <p:nvSpPr>
          <p:cNvPr id="499719" name="Rectangle 7"/>
          <p:cNvSpPr>
            <a:spLocks noGrp="1" noChangeArrowheads="1"/>
          </p:cNvSpPr>
          <p:nvPr>
            <p:ph idx="1"/>
          </p:nvPr>
        </p:nvSpPr>
        <p:spPr/>
        <p:txBody>
          <a:bodyPr>
            <a:normAutofit/>
          </a:bodyPr>
          <a:lstStyle/>
          <a:p>
            <a:r>
              <a:rPr lang="en-US" dirty="0"/>
              <a:t>A scenario will be presented for you to review</a:t>
            </a:r>
          </a:p>
          <a:p>
            <a:r>
              <a:rPr lang="en-US" dirty="0"/>
              <a:t>You will be sent to a breakout room to discuss the scenario for ~7 minutes &amp; record your group’s </a:t>
            </a:r>
            <a:r>
              <a:rPr lang="en-US"/>
              <a:t>brainstorming in Google Sheets</a:t>
            </a:r>
            <a:endParaRPr lang="en-US" dirty="0"/>
          </a:p>
          <a:p>
            <a:r>
              <a:rPr lang="en-US" dirty="0"/>
              <a:t>After each scenario, the whole group will reconvene and facilitators will highlight some themes and strategies based on the groups’ brainstorming</a:t>
            </a:r>
          </a:p>
          <a:p>
            <a:r>
              <a:rPr lang="en-US" dirty="0"/>
              <a:t>A general Q&amp;A on other aspects of PBL for online environments will take place to close out the session</a:t>
            </a:r>
          </a:p>
        </p:txBody>
      </p:sp>
      <p:sp>
        <p:nvSpPr>
          <p:cNvPr id="4" name="Slide Number Placeholder 3"/>
          <p:cNvSpPr>
            <a:spLocks noGrp="1"/>
          </p:cNvSpPr>
          <p:nvPr>
            <p:ph type="sldNum" sz="quarter" idx="12"/>
          </p:nvPr>
        </p:nvSpPr>
        <p:spPr/>
        <p:txBody>
          <a:bodyPr/>
          <a:lstStyle/>
          <a:p>
            <a:fld id="{BFEBEB0A-9E3D-4B14-9782-E2AE3DA60D96}" type="slidenum">
              <a:rPr lang="en-US" smtClean="0"/>
              <a:pPr/>
              <a:t>2</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648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1</a:t>
            </a:r>
          </a:p>
        </p:txBody>
      </p:sp>
      <p:sp>
        <p:nvSpPr>
          <p:cNvPr id="499719" name="Rectangle 7"/>
          <p:cNvSpPr>
            <a:spLocks noGrp="1" noChangeArrowheads="1"/>
          </p:cNvSpPr>
          <p:nvPr>
            <p:ph idx="1"/>
          </p:nvPr>
        </p:nvSpPr>
        <p:spPr/>
        <p:txBody>
          <a:bodyPr>
            <a:normAutofit fontScale="85000" lnSpcReduction="20000"/>
          </a:bodyPr>
          <a:lstStyle/>
          <a:p>
            <a:pPr marL="0" indent="0">
              <a:buNone/>
            </a:pPr>
            <a:r>
              <a:rPr lang="en-US" dirty="0"/>
              <a:t>You post a list of project topics and allow students to self-select a group based on their interest in the topic.  Halfway into the project, one group emails you to say that 2 of their team members, Adnan and Reagan, never attend their synchronous meetings.  The group has been assigning them tasks, which Adnan has been emailing to the group. Reagan has been less consistent and has not answered the last 3 group emails. When you reach out, Adnan says that the group insists on meeting at 9AM EST, but he lives in California where it is 6AM and that it’s hard for him to get up so early to meet. Reagan tells you that she works most days, so it’s very hard for her to meet during the day. She also says that she told the group that she didn’t feel comfortable with the tasks they assigned her because she had no experience in those areas.  It made her shut down since she did not feel capable of contributing in those ways on her own.  What changes would you make to forming project groups next time? How can you help support groups so that they communicate more effectively?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3</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5186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2</a:t>
            </a:r>
          </a:p>
        </p:txBody>
      </p:sp>
      <p:sp>
        <p:nvSpPr>
          <p:cNvPr id="499719" name="Rectangle 7"/>
          <p:cNvSpPr>
            <a:spLocks noGrp="1" noChangeArrowheads="1"/>
          </p:cNvSpPr>
          <p:nvPr>
            <p:ph idx="1"/>
          </p:nvPr>
        </p:nvSpPr>
        <p:spPr/>
        <p:txBody>
          <a:bodyPr>
            <a:normAutofit lnSpcReduction="10000"/>
          </a:bodyPr>
          <a:lstStyle/>
          <a:p>
            <a:pPr marL="0" indent="0">
              <a:buNone/>
            </a:pPr>
            <a:r>
              <a:rPr lang="en-US" dirty="0"/>
              <a:t>A few days before the next project deliverable is due, you receive an email from Sheena, one of your students, informing you that one of her team members has seemingly disappeared. Adam has been absent from the past two weekly team check-in meetings, and did not submit his portion of the draft on the agreed upon date.  Sheena writes that another team member, </a:t>
            </a:r>
            <a:r>
              <a:rPr lang="en-US" dirty="0" err="1"/>
              <a:t>Jamele</a:t>
            </a:r>
            <a:r>
              <a:rPr lang="en-US" dirty="0"/>
              <a:t>, has reached out to Adam, but did not receive a reply. With only a few weeks left, the team is getting frustrated by Adam’s lack of participation, and is concerned about their ability to complete the project deliverable on time. How do you respond? What tools or strategies might you have employed to avoid this scenario?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4</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464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3</a:t>
            </a:r>
          </a:p>
        </p:txBody>
      </p:sp>
      <p:sp>
        <p:nvSpPr>
          <p:cNvPr id="499719" name="Rectangle 7"/>
          <p:cNvSpPr>
            <a:spLocks noGrp="1" noChangeArrowheads="1"/>
          </p:cNvSpPr>
          <p:nvPr>
            <p:ph idx="1"/>
          </p:nvPr>
        </p:nvSpPr>
        <p:spPr/>
        <p:txBody>
          <a:bodyPr>
            <a:normAutofit fontScale="92500" lnSpcReduction="10000"/>
          </a:bodyPr>
          <a:lstStyle/>
          <a:p>
            <a:pPr marL="0" indent="0">
              <a:buNone/>
            </a:pPr>
            <a:r>
              <a:rPr lang="en-US" dirty="0"/>
              <a:t>You design a project where student groups will be producing a business plan for a product idea.  You have assigned students to groups based on survey data you collected from them about their strengths and interests to help ensure that each group has diversity in their experience and perspective.  You receive the first drafts of the written report and it is clear that in many of the groups, each person completed their own section that were compiled into a team document based on their personal expertise.  There are conflicting approaches in their compiled plans, as well as major differences in writing style.  What kind of feedback do you give the group on their drafts? How can you build in scaffolding to help them work as a collaborative team instead of taking a divide and conquer approach?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5</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918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p:txBody>
          <a:bodyPr/>
          <a:lstStyle/>
          <a:p>
            <a:r>
              <a:rPr lang="en-US" dirty="0"/>
              <a:t>Scenario 4</a:t>
            </a:r>
          </a:p>
        </p:txBody>
      </p:sp>
      <p:sp>
        <p:nvSpPr>
          <p:cNvPr id="499719" name="Rectangle 7"/>
          <p:cNvSpPr>
            <a:spLocks noGrp="1" noChangeArrowheads="1"/>
          </p:cNvSpPr>
          <p:nvPr>
            <p:ph idx="1"/>
          </p:nvPr>
        </p:nvSpPr>
        <p:spPr/>
        <p:txBody>
          <a:bodyPr>
            <a:normAutofit/>
          </a:bodyPr>
          <a:lstStyle/>
          <a:p>
            <a:pPr marL="0" indent="0">
              <a:buNone/>
            </a:pPr>
            <a:r>
              <a:rPr lang="en-US" dirty="0"/>
              <a:t>With about 2 weeks left before the final project submission is due, you have a scheduled check-in Zoom meeting with one of the project teams. They are presenting on the status of their project and sharing a draft of their submission. After a few minutes on the call, it seems that there must have been some miscommunication on the goals of the project, and you realize that the team is way off base. Given the short period of time before the end of the term, it is not possible for the team to start over. How do you respond? What tools or strategies could you have employed to avoid this scenario? </a:t>
            </a:r>
          </a:p>
        </p:txBody>
      </p:sp>
      <p:sp>
        <p:nvSpPr>
          <p:cNvPr id="4" name="Slide Number Placeholder 3"/>
          <p:cNvSpPr>
            <a:spLocks noGrp="1"/>
          </p:cNvSpPr>
          <p:nvPr>
            <p:ph type="sldNum" sz="quarter" idx="12"/>
          </p:nvPr>
        </p:nvSpPr>
        <p:spPr/>
        <p:txBody>
          <a:bodyPr/>
          <a:lstStyle/>
          <a:p>
            <a:fld id="{BFEBEB0A-9E3D-4B14-9782-E2AE3DA60D96}" type="slidenum">
              <a:rPr lang="en-US" smtClean="0"/>
              <a:pPr/>
              <a:t>6</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8798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type="title"/>
          </p:nvPr>
        </p:nvSpPr>
        <p:spPr>
          <a:xfrm>
            <a:off x="533400" y="2895600"/>
            <a:ext cx="8229600" cy="800100"/>
          </a:xfrm>
        </p:spPr>
        <p:txBody>
          <a:bodyPr/>
          <a:lstStyle/>
          <a:p>
            <a:pPr algn="ctr"/>
            <a:r>
              <a:rPr lang="en-US" sz="6600" dirty="0"/>
              <a:t>Questions?</a:t>
            </a:r>
          </a:p>
        </p:txBody>
      </p:sp>
      <p:sp>
        <p:nvSpPr>
          <p:cNvPr id="4" name="Slide Number Placeholder 3"/>
          <p:cNvSpPr>
            <a:spLocks noGrp="1"/>
          </p:cNvSpPr>
          <p:nvPr>
            <p:ph type="sldNum" sz="quarter" idx="12"/>
          </p:nvPr>
        </p:nvSpPr>
        <p:spPr/>
        <p:txBody>
          <a:bodyPr/>
          <a:lstStyle/>
          <a:p>
            <a:fld id="{BFEBEB0A-9E3D-4B14-9782-E2AE3DA60D96}" type="slidenum">
              <a:rPr lang="en-US" smtClean="0"/>
              <a:pPr/>
              <a:t>7</a:t>
            </a:fld>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23059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a9083da47ed50cf307069546a324011c47d9b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PI-White">
  <a:themeElements>
    <a:clrScheme name="Custom 56">
      <a:dk1>
        <a:sysClr val="windowText" lastClr="000000"/>
      </a:dk1>
      <a:lt1>
        <a:sysClr val="window" lastClr="FFFFFF"/>
      </a:lt1>
      <a:dk2>
        <a:srgbClr val="6D6D6D"/>
      </a:dk2>
      <a:lt2>
        <a:srgbClr val="AB192D"/>
      </a:lt2>
      <a:accent1>
        <a:srgbClr val="AB192D"/>
      </a:accent1>
      <a:accent2>
        <a:srgbClr val="B2B7BB"/>
      </a:accent2>
      <a:accent3>
        <a:srgbClr val="2C6A8C"/>
      </a:accent3>
      <a:accent4>
        <a:srgbClr val="B7A079"/>
      </a:accent4>
      <a:accent5>
        <a:srgbClr val="46A0DC"/>
      </a:accent5>
      <a:accent6>
        <a:srgbClr val="6D6D6D"/>
      </a:accent6>
      <a:hlink>
        <a:srgbClr val="46A0DC"/>
      </a:hlink>
      <a:folHlink>
        <a:srgbClr val="808DA9"/>
      </a:folHlink>
    </a:clrScheme>
    <a:fontScheme name="Verdana">
      <a:majorFont>
        <a:latin typeface="Verdana"/>
        <a:ea typeface=""/>
        <a:cs typeface=""/>
      </a:majorFont>
      <a:minorFont>
        <a:latin typeface="Verdan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spDef>
      <a:spPr bwMode="auto">
        <a:solidFill>
          <a:schemeClr val="accent2"/>
        </a:solidFill>
        <a:ln w="12700" cap="sq" algn="ctr">
          <a:solidFill>
            <a:schemeClr val="tx2"/>
          </a:solidFill>
          <a:miter lim="800000"/>
          <a:headEnd/>
          <a:tailEnd/>
        </a:ln>
        <a:effectLst/>
      </a:spPr>
      <a:bodyPr wrap="none" anchor="ctr"/>
      <a:lstStyle>
        <a:defPPr algn="ctr">
          <a:defRPr sz="1600" dirty="0" smtClean="0">
            <a:solidFill>
              <a:schemeClr val="bg1"/>
            </a:solidFill>
            <a:latin typeface="+mn-lt"/>
          </a:defRPr>
        </a:defPPr>
      </a:lstStyle>
    </a:spDef>
    <a:txDef>
      <a:spPr>
        <a:noFill/>
      </a:spPr>
      <a:bodyPr wrap="none" rtlCol="0">
        <a:noAutofit/>
      </a:bodyPr>
      <a:lstStyle>
        <a:defPPr algn="ctr">
          <a:defRPr sz="16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WPI_2012White</Template>
  <TotalTime>4182</TotalTime>
  <Words>766</Words>
  <Application>Microsoft Macintosh PowerPoint</Application>
  <PresentationFormat>On-screen Show (4:3)</PresentationFormat>
  <Paragraphs>32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Times New Roman</vt:lpstr>
      <vt:lpstr>Verdana</vt:lpstr>
      <vt:lpstr>Wingdings</vt:lpstr>
      <vt:lpstr>WPI-White</vt:lpstr>
      <vt:lpstr>Project-Based Learning in Online Environments</vt:lpstr>
      <vt:lpstr>Session Format</vt:lpstr>
      <vt:lpstr>Scenario 1</vt:lpstr>
      <vt:lpstr>Scenario 2</vt:lpstr>
      <vt:lpstr>Scenario 3</vt:lpstr>
      <vt:lpstr>Scenario 4</vt:lpstr>
      <vt:lpstr>Questions?</vt:lpstr>
    </vt:vector>
  </TitlesOfParts>
  <Company>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Verdana Bold 40pt </dc:title>
  <dc:creator>Choi, Yejee</dc:creator>
  <cp:lastModifiedBy>Keller, Caitlin A.</cp:lastModifiedBy>
  <cp:revision>2</cp:revision>
  <dcterms:created xsi:type="dcterms:W3CDTF">2016-10-10T17:55:03Z</dcterms:created>
  <dcterms:modified xsi:type="dcterms:W3CDTF">2021-05-21T15:06:02Z</dcterms:modified>
</cp:coreProperties>
</file>