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 id="2147483660" r:id="rId5"/>
    <p:sldMasterId id="2147483696" r:id="rId6"/>
  </p:sldMasterIdLst>
  <p:notesMasterIdLst>
    <p:notesMasterId r:id="rId26"/>
  </p:notesMasterIdLst>
  <p:sldIdLst>
    <p:sldId id="294" r:id="rId7"/>
    <p:sldId id="277" r:id="rId8"/>
    <p:sldId id="302" r:id="rId9"/>
    <p:sldId id="282" r:id="rId10"/>
    <p:sldId id="291" r:id="rId11"/>
    <p:sldId id="289" r:id="rId12"/>
    <p:sldId id="297" r:id="rId13"/>
    <p:sldId id="281" r:id="rId14"/>
    <p:sldId id="267" r:id="rId15"/>
    <p:sldId id="269" r:id="rId16"/>
    <p:sldId id="298" r:id="rId17"/>
    <p:sldId id="284" r:id="rId18"/>
    <p:sldId id="300" r:id="rId19"/>
    <p:sldId id="261" r:id="rId20"/>
    <p:sldId id="285" r:id="rId21"/>
    <p:sldId id="286" r:id="rId22"/>
    <p:sldId id="301" r:id="rId23"/>
    <p:sldId id="296"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DA88A6-B333-4E8A-A8FA-29771EE2FE69}" v="816" dt="2023-04-24T00:23:06.918"/>
    <p1510:client id="{29F403B0-4D76-1615-0526-F5EBC0B8E0C8}" v="3" dt="2023-04-27T14:48:11.341"/>
    <p1510:client id="{2F835C9B-8538-45E5-446F-131A4569C3DE}" v="150" dt="2023-04-23T23:03:55.893"/>
    <p1510:client id="{450FB823-C2AC-BB77-4DE3-7E743C343B04}" v="2" dt="2023-04-28T14:13:29.945"/>
    <p1510:client id="{65CE075E-0C9A-D01D-93B3-9AFCAEC4BD2C}" v="675" dt="2023-04-23T16:31:21.798"/>
    <p1510:client id="{69073D29-C331-7EC2-21FB-DA9ADEAC0D23}" v="27" dt="2023-04-24T13:08:47.029"/>
    <p1510:client id="{6C9EA6EA-9AD7-6D85-3D2F-C5599DEBC422}" v="1227" dt="2023-04-26T16:56:18.567"/>
    <p1510:client id="{7F649843-1E4D-710F-5B8B-39FAF135A201}" v="397" dt="2023-05-02T01:04:41.580"/>
    <p1510:client id="{C79DA9A2-DFB0-C11B-231D-D549BFAFF369}" v="11" dt="2023-04-23T16:43:34.457"/>
    <p1510:client id="{C9C33067-BF60-02E2-A51E-B3A6DD290094}" v="1" dt="2023-04-27T17:45:46.689"/>
    <p1510:client id="{CC6D4062-DE06-3F40-855A-53FBC0398453}" v="78" dt="2023-04-23T17:17:43.076"/>
    <p1510:client id="{CCE50F9C-DD24-4849-8C26-E4AB121BD671}" vWet="2" dt="2023-04-23T23:23:24.8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chevarria, Alexi" userId="S::aechevarria@wpi.edu::43cd1cce-aced-4fdc-9efb-dc81ff2a22d4" providerId="AD" clId="Web-{2F835C9B-8538-45E5-446F-131A4569C3DE}"/>
    <pc:docChg chg="addSld delSld modSld sldOrd addMainMaster">
      <pc:chgData name="Echevarria, Alexi" userId="S::aechevarria@wpi.edu::43cd1cce-aced-4fdc-9efb-dc81ff2a22d4" providerId="AD" clId="Web-{2F835C9B-8538-45E5-446F-131A4569C3DE}" dt="2023-04-23T23:04:13.893" v="138"/>
      <pc:docMkLst>
        <pc:docMk/>
      </pc:docMkLst>
      <pc:sldChg chg="addSp delSp modSp add del">
        <pc:chgData name="Echevarria, Alexi" userId="S::aechevarria@wpi.edu::43cd1cce-aced-4fdc-9efb-dc81ff2a22d4" providerId="AD" clId="Web-{2F835C9B-8538-45E5-446F-131A4569C3DE}" dt="2023-04-23T22:38:16.191" v="97"/>
        <pc:sldMkLst>
          <pc:docMk/>
          <pc:sldMk cId="764206148" sldId="257"/>
        </pc:sldMkLst>
        <pc:spChg chg="mod">
          <ac:chgData name="Echevarria, Alexi" userId="S::aechevarria@wpi.edu::43cd1cce-aced-4fdc-9efb-dc81ff2a22d4" providerId="AD" clId="Web-{2F835C9B-8538-45E5-446F-131A4569C3DE}" dt="2023-04-23T22:35:01.280" v="77" actId="1076"/>
          <ac:spMkLst>
            <pc:docMk/>
            <pc:sldMk cId="764206148" sldId="257"/>
            <ac:spMk id="4" creationId="{1CE6F338-7720-959C-EB1F-2C5C46FF1056}"/>
          </ac:spMkLst>
        </pc:spChg>
        <pc:spChg chg="add del">
          <ac:chgData name="Echevarria, Alexi" userId="S::aechevarria@wpi.edu::43cd1cce-aced-4fdc-9efb-dc81ff2a22d4" providerId="AD" clId="Web-{2F835C9B-8538-45E5-446F-131A4569C3DE}" dt="2023-04-23T22:35:02.202" v="78"/>
          <ac:spMkLst>
            <pc:docMk/>
            <pc:sldMk cId="764206148" sldId="257"/>
            <ac:spMk id="19" creationId="{FF7A56D4-9227-2042-496E-8FE32E93C0A3}"/>
          </ac:spMkLst>
        </pc:spChg>
        <pc:picChg chg="mod">
          <ac:chgData name="Echevarria, Alexi" userId="S::aechevarria@wpi.edu::43cd1cce-aced-4fdc-9efb-dc81ff2a22d4" providerId="AD" clId="Web-{2F835C9B-8538-45E5-446F-131A4569C3DE}" dt="2023-04-23T22:37:32.190" v="93" actId="1076"/>
          <ac:picMkLst>
            <pc:docMk/>
            <pc:sldMk cId="764206148" sldId="257"/>
            <ac:picMk id="16" creationId="{1E63F479-1BD8-128A-3601-D068D422F8E3}"/>
          </ac:picMkLst>
        </pc:picChg>
        <pc:cxnChg chg="del">
          <ac:chgData name="Echevarria, Alexi" userId="S::aechevarria@wpi.edu::43cd1cce-aced-4fdc-9efb-dc81ff2a22d4" providerId="AD" clId="Web-{2F835C9B-8538-45E5-446F-131A4569C3DE}" dt="2023-04-23T22:31:55.885" v="74"/>
          <ac:cxnSpMkLst>
            <pc:docMk/>
            <pc:sldMk cId="764206148" sldId="257"/>
            <ac:cxnSpMk id="27" creationId="{AB7897E6-775C-4603-8153-D078160E1E3C}"/>
          </ac:cxnSpMkLst>
        </pc:cxnChg>
      </pc:sldChg>
      <pc:sldChg chg="modSp">
        <pc:chgData name="Echevarria, Alexi" userId="S::aechevarria@wpi.edu::43cd1cce-aced-4fdc-9efb-dc81ff2a22d4" providerId="AD" clId="Web-{2F835C9B-8538-45E5-446F-131A4569C3DE}" dt="2023-04-23T22:00:07.136" v="11" actId="20577"/>
        <pc:sldMkLst>
          <pc:docMk/>
          <pc:sldMk cId="3351479625" sldId="278"/>
        </pc:sldMkLst>
        <pc:spChg chg="mod">
          <ac:chgData name="Echevarria, Alexi" userId="S::aechevarria@wpi.edu::43cd1cce-aced-4fdc-9efb-dc81ff2a22d4" providerId="AD" clId="Web-{2F835C9B-8538-45E5-446F-131A4569C3DE}" dt="2023-04-23T22:00:07.136" v="11" actId="20577"/>
          <ac:spMkLst>
            <pc:docMk/>
            <pc:sldMk cId="3351479625" sldId="278"/>
            <ac:spMk id="8" creationId="{B18E62F7-7965-57EF-F842-70E330F24E31}"/>
          </ac:spMkLst>
        </pc:spChg>
      </pc:sldChg>
      <pc:sldChg chg="del">
        <pc:chgData name="Echevarria, Alexi" userId="S::aechevarria@wpi.edu::43cd1cce-aced-4fdc-9efb-dc81ff2a22d4" providerId="AD" clId="Web-{2F835C9B-8538-45E5-446F-131A4569C3DE}" dt="2023-04-23T21:57:27.257" v="0"/>
        <pc:sldMkLst>
          <pc:docMk/>
          <pc:sldMk cId="4173359920" sldId="280"/>
        </pc:sldMkLst>
      </pc:sldChg>
      <pc:sldChg chg="addSp delSp modSp">
        <pc:chgData name="Echevarria, Alexi" userId="S::aechevarria@wpi.edu::43cd1cce-aced-4fdc-9efb-dc81ff2a22d4" providerId="AD" clId="Web-{2F835C9B-8538-45E5-446F-131A4569C3DE}" dt="2023-04-23T22:04:24.751" v="52"/>
        <pc:sldMkLst>
          <pc:docMk/>
          <pc:sldMk cId="2145676074" sldId="282"/>
        </pc:sldMkLst>
        <pc:spChg chg="mod">
          <ac:chgData name="Echevarria, Alexi" userId="S::aechevarria@wpi.edu::43cd1cce-aced-4fdc-9efb-dc81ff2a22d4" providerId="AD" clId="Web-{2F835C9B-8538-45E5-446F-131A4569C3DE}" dt="2023-04-23T22:02:30.061" v="48" actId="20577"/>
          <ac:spMkLst>
            <pc:docMk/>
            <pc:sldMk cId="2145676074" sldId="282"/>
            <ac:spMk id="3" creationId="{BB43755B-51D9-BFEC-0131-D7A14B1DBE97}"/>
          </ac:spMkLst>
        </pc:spChg>
        <pc:spChg chg="add del mod">
          <ac:chgData name="Echevarria, Alexi" userId="S::aechevarria@wpi.edu::43cd1cce-aced-4fdc-9efb-dc81ff2a22d4" providerId="AD" clId="Web-{2F835C9B-8538-45E5-446F-131A4569C3DE}" dt="2023-04-23T22:04:24.751" v="52"/>
          <ac:spMkLst>
            <pc:docMk/>
            <pc:sldMk cId="2145676074" sldId="282"/>
            <ac:spMk id="6" creationId="{493D8ECB-A830-8D12-A41C-DB983BA2C989}"/>
          </ac:spMkLst>
        </pc:spChg>
      </pc:sldChg>
      <pc:sldChg chg="new del">
        <pc:chgData name="Echevarria, Alexi" userId="S::aechevarria@wpi.edu::43cd1cce-aced-4fdc-9efb-dc81ff2a22d4" providerId="AD" clId="Web-{2F835C9B-8538-45E5-446F-131A4569C3DE}" dt="2023-04-23T22:09:47.290" v="54"/>
        <pc:sldMkLst>
          <pc:docMk/>
          <pc:sldMk cId="3647749749" sldId="288"/>
        </pc:sldMkLst>
      </pc:sldChg>
      <pc:sldChg chg="addSp delSp modSp add ord">
        <pc:chgData name="Echevarria, Alexi" userId="S::aechevarria@wpi.edu::43cd1cce-aced-4fdc-9efb-dc81ff2a22d4" providerId="AD" clId="Web-{2F835C9B-8538-45E5-446F-131A4569C3DE}" dt="2023-04-23T22:12:12.419" v="69"/>
        <pc:sldMkLst>
          <pc:docMk/>
          <pc:sldMk cId="1525580266" sldId="289"/>
        </pc:sldMkLst>
        <pc:graphicFrameChg chg="mod">
          <ac:chgData name="Echevarria, Alexi" userId="S::aechevarria@wpi.edu::43cd1cce-aced-4fdc-9efb-dc81ff2a22d4" providerId="AD" clId="Web-{2F835C9B-8538-45E5-446F-131A4569C3DE}" dt="2023-04-23T22:11:22.402" v="64" actId="1076"/>
          <ac:graphicFrameMkLst>
            <pc:docMk/>
            <pc:sldMk cId="1525580266" sldId="289"/>
            <ac:graphicFrameMk id="300" creationId="{A5D07338-0EDD-9F79-5A30-2AA068BC8815}"/>
          </ac:graphicFrameMkLst>
        </pc:graphicFrameChg>
        <pc:picChg chg="add del mod">
          <ac:chgData name="Echevarria, Alexi" userId="S::aechevarria@wpi.edu::43cd1cce-aced-4fdc-9efb-dc81ff2a22d4" providerId="AD" clId="Web-{2F835C9B-8538-45E5-446F-131A4569C3DE}" dt="2023-04-23T22:11:57.747" v="68"/>
          <ac:picMkLst>
            <pc:docMk/>
            <pc:sldMk cId="1525580266" sldId="289"/>
            <ac:picMk id="350" creationId="{1D06C26B-EB71-7BE4-0E3A-6E3C1E1D836E}"/>
          </ac:picMkLst>
        </pc:picChg>
      </pc:sldChg>
      <pc:sldChg chg="new del">
        <pc:chgData name="Echevarria, Alexi" userId="S::aechevarria@wpi.edu::43cd1cce-aced-4fdc-9efb-dc81ff2a22d4" providerId="AD" clId="Web-{2F835C9B-8538-45E5-446F-131A4569C3DE}" dt="2023-04-23T22:11:57.528" v="67"/>
        <pc:sldMkLst>
          <pc:docMk/>
          <pc:sldMk cId="443905752" sldId="290"/>
        </pc:sldMkLst>
      </pc:sldChg>
      <pc:sldChg chg="addSp delSp modSp add replId modNotes">
        <pc:chgData name="Echevarria, Alexi" userId="S::aechevarria@wpi.edu::43cd1cce-aced-4fdc-9efb-dc81ff2a22d4" providerId="AD" clId="Web-{2F835C9B-8538-45E5-446F-131A4569C3DE}" dt="2023-04-23T23:04:13.893" v="138"/>
        <pc:sldMkLst>
          <pc:docMk/>
          <pc:sldMk cId="3490552509" sldId="291"/>
        </pc:sldMkLst>
        <pc:spChg chg="add del mod">
          <ac:chgData name="Echevarria, Alexi" userId="S::aechevarria@wpi.edu::43cd1cce-aced-4fdc-9efb-dc81ff2a22d4" providerId="AD" clId="Web-{2F835C9B-8538-45E5-446F-131A4569C3DE}" dt="2023-04-23T22:26:45.362" v="73"/>
          <ac:spMkLst>
            <pc:docMk/>
            <pc:sldMk cId="3490552509" sldId="291"/>
            <ac:spMk id="313" creationId="{4FA6CE37-05CA-71F4-F356-04A9498AF300}"/>
          </ac:spMkLst>
        </pc:spChg>
        <pc:spChg chg="add del mod">
          <ac:chgData name="Echevarria, Alexi" userId="S::aechevarria@wpi.edu::43cd1cce-aced-4fdc-9efb-dc81ff2a22d4" providerId="AD" clId="Web-{2F835C9B-8538-45E5-446F-131A4569C3DE}" dt="2023-04-23T23:03:55.893" v="129"/>
          <ac:spMkLst>
            <pc:docMk/>
            <pc:sldMk cId="3490552509" sldId="291"/>
            <ac:spMk id="315" creationId="{405CBECD-5A74-D677-0821-8BCE89BE08BF}"/>
          </ac:spMkLst>
        </pc:spChg>
        <pc:graphicFrameChg chg="del">
          <ac:chgData name="Echevarria, Alexi" userId="S::aechevarria@wpi.edu::43cd1cce-aced-4fdc-9efb-dc81ff2a22d4" providerId="AD" clId="Web-{2F835C9B-8538-45E5-446F-131A4569C3DE}" dt="2023-04-23T22:12:15.919" v="70"/>
          <ac:graphicFrameMkLst>
            <pc:docMk/>
            <pc:sldMk cId="3490552509" sldId="291"/>
            <ac:graphicFrameMk id="300" creationId="{A5D07338-0EDD-9F79-5A30-2AA068BC8815}"/>
          </ac:graphicFrameMkLst>
        </pc:graphicFrameChg>
        <pc:picChg chg="add mod">
          <ac:chgData name="Echevarria, Alexi" userId="S::aechevarria@wpi.edu::43cd1cce-aced-4fdc-9efb-dc81ff2a22d4" providerId="AD" clId="Web-{2F835C9B-8538-45E5-446F-131A4569C3DE}" dt="2023-04-23T23:00:14.278" v="117"/>
          <ac:picMkLst>
            <pc:docMk/>
            <pc:sldMk cId="3490552509" sldId="291"/>
            <ac:picMk id="2" creationId="{9BC00704-6D59-A25E-3CE2-07E02982CF0B}"/>
          </ac:picMkLst>
        </pc:picChg>
        <pc:picChg chg="mod">
          <ac:chgData name="Echevarria, Alexi" userId="S::aechevarria@wpi.edu::43cd1cce-aced-4fdc-9efb-dc81ff2a22d4" providerId="AD" clId="Web-{2F835C9B-8538-45E5-446F-131A4569C3DE}" dt="2023-04-23T22:12:17.841" v="71" actId="1076"/>
          <ac:picMkLst>
            <pc:docMk/>
            <pc:sldMk cId="3490552509" sldId="291"/>
            <ac:picMk id="350" creationId="{1D06C26B-EB71-7BE4-0E3A-6E3C1E1D836E}"/>
          </ac:picMkLst>
        </pc:picChg>
      </pc:sldChg>
      <pc:sldChg chg="add del">
        <pc:chgData name="Echevarria, Alexi" userId="S::aechevarria@wpi.edu::43cd1cce-aced-4fdc-9efb-dc81ff2a22d4" providerId="AD" clId="Web-{2F835C9B-8538-45E5-446F-131A4569C3DE}" dt="2023-04-23T22:38:24.894" v="98"/>
        <pc:sldMkLst>
          <pc:docMk/>
          <pc:sldMk cId="2764470905" sldId="292"/>
        </pc:sldMkLst>
      </pc:sldChg>
      <pc:sldChg chg="new del">
        <pc:chgData name="Echevarria, Alexi" userId="S::aechevarria@wpi.edu::43cd1cce-aced-4fdc-9efb-dc81ff2a22d4" providerId="AD" clId="Web-{2F835C9B-8538-45E5-446F-131A4569C3DE}" dt="2023-04-23T22:36:07.922" v="81"/>
        <pc:sldMkLst>
          <pc:docMk/>
          <pc:sldMk cId="2375418427" sldId="293"/>
        </pc:sldMkLst>
      </pc:sldChg>
      <pc:sldChg chg="addSp delSp modSp new">
        <pc:chgData name="Echevarria, Alexi" userId="S::aechevarria@wpi.edu::43cd1cce-aced-4fdc-9efb-dc81ff2a22d4" providerId="AD" clId="Web-{2F835C9B-8538-45E5-446F-131A4569C3DE}" dt="2023-04-23T22:37:29.440" v="92"/>
        <pc:sldMkLst>
          <pc:docMk/>
          <pc:sldMk cId="3542651393" sldId="294"/>
        </pc:sldMkLst>
        <pc:spChg chg="del">
          <ac:chgData name="Echevarria, Alexi" userId="S::aechevarria@wpi.edu::43cd1cce-aced-4fdc-9efb-dc81ff2a22d4" providerId="AD" clId="Web-{2F835C9B-8538-45E5-446F-131A4569C3DE}" dt="2023-04-23T22:36:25.173" v="83"/>
          <ac:spMkLst>
            <pc:docMk/>
            <pc:sldMk cId="3542651393" sldId="294"/>
            <ac:spMk id="2" creationId="{125915B2-CE28-896D-29A9-35383272F171}"/>
          </ac:spMkLst>
        </pc:spChg>
        <pc:spChg chg="del">
          <ac:chgData name="Echevarria, Alexi" userId="S::aechevarria@wpi.edu::43cd1cce-aced-4fdc-9efb-dc81ff2a22d4" providerId="AD" clId="Web-{2F835C9B-8538-45E5-446F-131A4569C3DE}" dt="2023-04-23T22:36:22.844" v="82"/>
          <ac:spMkLst>
            <pc:docMk/>
            <pc:sldMk cId="3542651393" sldId="294"/>
            <ac:spMk id="3" creationId="{84234DF6-4879-0DA9-4BCB-5DFDFC5A3852}"/>
          </ac:spMkLst>
        </pc:spChg>
        <pc:spChg chg="add mod">
          <ac:chgData name="Echevarria, Alexi" userId="S::aechevarria@wpi.edu::43cd1cce-aced-4fdc-9efb-dc81ff2a22d4" providerId="AD" clId="Web-{2F835C9B-8538-45E5-446F-131A4569C3DE}" dt="2023-04-23T22:37:05.892" v="91" actId="1076"/>
          <ac:spMkLst>
            <pc:docMk/>
            <pc:sldMk cId="3542651393" sldId="294"/>
            <ac:spMk id="7" creationId="{82A7EDC3-58BE-FEE8-4696-BBD63B45DE06}"/>
          </ac:spMkLst>
        </pc:spChg>
        <pc:picChg chg="add mod">
          <ac:chgData name="Echevarria, Alexi" userId="S::aechevarria@wpi.edu::43cd1cce-aced-4fdc-9efb-dc81ff2a22d4" providerId="AD" clId="Web-{2F835C9B-8538-45E5-446F-131A4569C3DE}" dt="2023-04-23T22:36:41.360" v="87" actId="14100"/>
          <ac:picMkLst>
            <pc:docMk/>
            <pc:sldMk cId="3542651393" sldId="294"/>
            <ac:picMk id="5" creationId="{B0E7BAF0-5A0F-9B1F-570F-59654EB93DD8}"/>
          </ac:picMkLst>
        </pc:picChg>
        <pc:picChg chg="add">
          <ac:chgData name="Echevarria, Alexi" userId="S::aechevarria@wpi.edu::43cd1cce-aced-4fdc-9efb-dc81ff2a22d4" providerId="AD" clId="Web-{2F835C9B-8538-45E5-446F-131A4569C3DE}" dt="2023-04-23T22:36:52.079" v="89"/>
          <ac:picMkLst>
            <pc:docMk/>
            <pc:sldMk cId="3542651393" sldId="294"/>
            <ac:picMk id="9" creationId="{45322A00-5CB9-9831-236B-4BC0E012C19A}"/>
          </ac:picMkLst>
        </pc:picChg>
        <pc:picChg chg="add">
          <ac:chgData name="Echevarria, Alexi" userId="S::aechevarria@wpi.edu::43cd1cce-aced-4fdc-9efb-dc81ff2a22d4" providerId="AD" clId="Web-{2F835C9B-8538-45E5-446F-131A4569C3DE}" dt="2023-04-23T22:37:29.440" v="92"/>
          <ac:picMkLst>
            <pc:docMk/>
            <pc:sldMk cId="3542651393" sldId="294"/>
            <ac:picMk id="11" creationId="{AED7C76C-7A51-4F36-9233-8DC0F55A7E23}"/>
          </ac:picMkLst>
        </pc:picChg>
      </pc:sldChg>
      <pc:sldChg chg="new del">
        <pc:chgData name="Echevarria, Alexi" userId="S::aechevarria@wpi.edu::43cd1cce-aced-4fdc-9efb-dc81ff2a22d4" providerId="AD" clId="Web-{2F835C9B-8538-45E5-446F-131A4569C3DE}" dt="2023-04-23T23:02:35.344" v="120"/>
        <pc:sldMkLst>
          <pc:docMk/>
          <pc:sldMk cId="2047932306" sldId="295"/>
        </pc:sldMkLst>
      </pc:sldChg>
      <pc:sldChg chg="modSp add">
        <pc:chgData name="Echevarria, Alexi" userId="S::aechevarria@wpi.edu::43cd1cce-aced-4fdc-9efb-dc81ff2a22d4" providerId="AD" clId="Web-{2F835C9B-8538-45E5-446F-131A4569C3DE}" dt="2023-04-23T23:03:05.595" v="128" actId="20577"/>
        <pc:sldMkLst>
          <pc:docMk/>
          <pc:sldMk cId="1453756014" sldId="296"/>
        </pc:sldMkLst>
        <pc:spChg chg="mod">
          <ac:chgData name="Echevarria, Alexi" userId="S::aechevarria@wpi.edu::43cd1cce-aced-4fdc-9efb-dc81ff2a22d4" providerId="AD" clId="Web-{2F835C9B-8538-45E5-446F-131A4569C3DE}" dt="2023-04-23T23:03:05.595" v="128" actId="20577"/>
          <ac:spMkLst>
            <pc:docMk/>
            <pc:sldMk cId="1453756014" sldId="296"/>
            <ac:spMk id="8" creationId="{DF89A110-BF3E-BAE5-AD18-4C96A7C26EDC}"/>
          </ac:spMkLst>
        </pc:spChg>
      </pc:sldChg>
      <pc:sldMasterChg chg="add addSldLayout">
        <pc:chgData name="Echevarria, Alexi" userId="S::aechevarria@wpi.edu::43cd1cce-aced-4fdc-9efb-dc81ff2a22d4" providerId="AD" clId="Web-{2F835C9B-8538-45E5-446F-131A4569C3DE}" dt="2023-04-23T22:09:26.712" v="53"/>
        <pc:sldMasterMkLst>
          <pc:docMk/>
          <pc:sldMasterMk cId="3898237685" sldId="2147483660"/>
        </pc:sldMasterMkLst>
        <pc:sldLayoutChg chg="add">
          <pc:chgData name="Echevarria, Alexi" userId="S::aechevarria@wpi.edu::43cd1cce-aced-4fdc-9efb-dc81ff2a22d4" providerId="AD" clId="Web-{2F835C9B-8538-45E5-446F-131A4569C3DE}" dt="2023-04-23T22:09:26.712" v="53"/>
          <pc:sldLayoutMkLst>
            <pc:docMk/>
            <pc:sldMasterMk cId="3898237685" sldId="2147483660"/>
            <pc:sldLayoutMk cId="737253024" sldId="2147483661"/>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3167245143" sldId="2147483662"/>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3047186890" sldId="2147483663"/>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3289823391" sldId="2147483664"/>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3568910801" sldId="2147483665"/>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2915518379" sldId="2147483666"/>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3061681831" sldId="2147483667"/>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833484798" sldId="2147483668"/>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1581398714" sldId="2147483669"/>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1154826318" sldId="2147483670"/>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2455998965" sldId="2147483671"/>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1926268985" sldId="2147483672"/>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744717270" sldId="2147483673"/>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1669534842" sldId="2147483674"/>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1365693832" sldId="2147483675"/>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757614613" sldId="2147483677"/>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486127098" sldId="2147483678"/>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608591540" sldId="2147483679"/>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1428543988" sldId="2147483680"/>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4228795949" sldId="2147483681"/>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2210463686" sldId="2147483682"/>
          </pc:sldLayoutMkLst>
        </pc:sldLayoutChg>
        <pc:sldLayoutChg chg="add">
          <pc:chgData name="Echevarria, Alexi" userId="S::aechevarria@wpi.edu::43cd1cce-aced-4fdc-9efb-dc81ff2a22d4" providerId="AD" clId="Web-{2F835C9B-8538-45E5-446F-131A4569C3DE}" dt="2023-04-23T22:09:26.712" v="53"/>
          <pc:sldLayoutMkLst>
            <pc:docMk/>
            <pc:sldMasterMk cId="3898237685" sldId="2147483660"/>
            <pc:sldLayoutMk cId="2181373487" sldId="2147483683"/>
          </pc:sldLayoutMkLst>
        </pc:sldLayoutChg>
      </pc:sldMasterChg>
    </pc:docChg>
  </pc:docChgLst>
  <pc:docChgLst>
    <pc:chgData name="Adams, Jonathan" userId="S::jadams2@wpi.edu::49e576d9-3e76-42cf-b70c-b8983bb091ba" providerId="AD" clId="Web-{6C9EA6EA-9AD7-6D85-3D2F-C5599DEBC422}"/>
    <pc:docChg chg="addSld delSld modSld sldOrd addMainMaster">
      <pc:chgData name="Adams, Jonathan" userId="S::jadams2@wpi.edu::49e576d9-3e76-42cf-b70c-b8983bb091ba" providerId="AD" clId="Web-{6C9EA6EA-9AD7-6D85-3D2F-C5599DEBC422}" dt="2023-04-26T16:56:18.567" v="750"/>
      <pc:docMkLst>
        <pc:docMk/>
      </pc:docMkLst>
      <pc:sldChg chg="addSp delSp modSp">
        <pc:chgData name="Adams, Jonathan" userId="S::jadams2@wpi.edu::49e576d9-3e76-42cf-b70c-b8983bb091ba" providerId="AD" clId="Web-{6C9EA6EA-9AD7-6D85-3D2F-C5599DEBC422}" dt="2023-04-23T23:18:51.732" v="259"/>
        <pc:sldMkLst>
          <pc:docMk/>
          <pc:sldMk cId="3867122094" sldId="261"/>
        </pc:sldMkLst>
        <pc:spChg chg="add mod">
          <ac:chgData name="Adams, Jonathan" userId="S::jadams2@wpi.edu::49e576d9-3e76-42cf-b70c-b8983bb091ba" providerId="AD" clId="Web-{6C9EA6EA-9AD7-6D85-3D2F-C5599DEBC422}" dt="2023-04-23T23:05:42.283" v="157" actId="20577"/>
          <ac:spMkLst>
            <pc:docMk/>
            <pc:sldMk cId="3867122094" sldId="261"/>
            <ac:spMk id="3" creationId="{7C9D08B8-4AEB-EBB8-4A84-C237F752098A}"/>
          </ac:spMkLst>
        </pc:spChg>
        <pc:picChg chg="mod ord modCrop">
          <ac:chgData name="Adams, Jonathan" userId="S::jadams2@wpi.edu::49e576d9-3e76-42cf-b70c-b8983bb091ba" providerId="AD" clId="Web-{6C9EA6EA-9AD7-6D85-3D2F-C5599DEBC422}" dt="2023-04-23T22:40:00.372" v="16" actId="1076"/>
          <ac:picMkLst>
            <pc:docMk/>
            <pc:sldMk cId="3867122094" sldId="261"/>
            <ac:picMk id="2" creationId="{6A1511C1-2A08-BDDE-75D4-D3A7DEE5BC64}"/>
          </ac:picMkLst>
        </pc:picChg>
        <pc:picChg chg="add mod modCrop">
          <ac:chgData name="Adams, Jonathan" userId="S::jadams2@wpi.edu::49e576d9-3e76-42cf-b70c-b8983bb091ba" providerId="AD" clId="Web-{6C9EA6EA-9AD7-6D85-3D2F-C5599DEBC422}" dt="2023-04-23T23:16:34.243" v="241" actId="1076"/>
          <ac:picMkLst>
            <pc:docMk/>
            <pc:sldMk cId="3867122094" sldId="261"/>
            <ac:picMk id="4" creationId="{7870499F-AAED-4EB3-13AD-19FA878E231D}"/>
          </ac:picMkLst>
        </pc:picChg>
        <pc:picChg chg="del mod ord modCrop">
          <ac:chgData name="Adams, Jonathan" userId="S::jadams2@wpi.edu::49e576d9-3e76-42cf-b70c-b8983bb091ba" providerId="AD" clId="Web-{6C9EA6EA-9AD7-6D85-3D2F-C5599DEBC422}" dt="2023-04-23T23:12:40.125" v="204"/>
          <ac:picMkLst>
            <pc:docMk/>
            <pc:sldMk cId="3867122094" sldId="261"/>
            <ac:picMk id="5" creationId="{D50E0983-802E-B4EC-BC38-DA159B108748}"/>
          </ac:picMkLst>
        </pc:picChg>
        <pc:picChg chg="add del mod ord">
          <ac:chgData name="Adams, Jonathan" userId="S::jadams2@wpi.edu::49e576d9-3e76-42cf-b70c-b8983bb091ba" providerId="AD" clId="Web-{6C9EA6EA-9AD7-6D85-3D2F-C5599DEBC422}" dt="2023-04-23T23:12:36.875" v="203"/>
          <ac:picMkLst>
            <pc:docMk/>
            <pc:sldMk cId="3867122094" sldId="261"/>
            <ac:picMk id="6" creationId="{D23773EB-EB20-80FC-F430-ACC14C8EC091}"/>
          </ac:picMkLst>
        </pc:picChg>
        <pc:picChg chg="add mod ord">
          <ac:chgData name="Adams, Jonathan" userId="S::jadams2@wpi.edu::49e576d9-3e76-42cf-b70c-b8983bb091ba" providerId="AD" clId="Web-{6C9EA6EA-9AD7-6D85-3D2F-C5599DEBC422}" dt="2023-04-23T23:14:03.425" v="215" actId="1076"/>
          <ac:picMkLst>
            <pc:docMk/>
            <pc:sldMk cId="3867122094" sldId="261"/>
            <ac:picMk id="7" creationId="{D9AB9845-A075-66A6-208F-42CE336DEBC0}"/>
          </ac:picMkLst>
        </pc:picChg>
        <pc:picChg chg="add mod">
          <ac:chgData name="Adams, Jonathan" userId="S::jadams2@wpi.edu::49e576d9-3e76-42cf-b70c-b8983bb091ba" providerId="AD" clId="Web-{6C9EA6EA-9AD7-6D85-3D2F-C5599DEBC422}" dt="2023-04-23T23:18:10.386" v="251" actId="1076"/>
          <ac:picMkLst>
            <pc:docMk/>
            <pc:sldMk cId="3867122094" sldId="261"/>
            <ac:picMk id="18" creationId="{160AE467-0D28-162E-70DE-9E38FA0FB3BB}"/>
          </ac:picMkLst>
        </pc:picChg>
        <pc:inkChg chg="add del">
          <ac:chgData name="Adams, Jonathan" userId="S::jadams2@wpi.edu::49e576d9-3e76-42cf-b70c-b8983bb091ba" providerId="AD" clId="Web-{6C9EA6EA-9AD7-6D85-3D2F-C5599DEBC422}" dt="2023-04-23T23:14:39.067" v="221"/>
          <ac:inkMkLst>
            <pc:docMk/>
            <pc:sldMk cId="3867122094" sldId="261"/>
            <ac:inkMk id="9" creationId="{82EAFF7F-4F5A-C0FB-88FD-6CDA7CEBDD01}"/>
          </ac:inkMkLst>
        </pc:inkChg>
        <pc:inkChg chg="add del">
          <ac:chgData name="Adams, Jonathan" userId="S::jadams2@wpi.edu::49e576d9-3e76-42cf-b70c-b8983bb091ba" providerId="AD" clId="Web-{6C9EA6EA-9AD7-6D85-3D2F-C5599DEBC422}" dt="2023-04-23T23:15:00.099" v="227"/>
          <ac:inkMkLst>
            <pc:docMk/>
            <pc:sldMk cId="3867122094" sldId="261"/>
            <ac:inkMk id="11" creationId="{984CB37E-971B-4B05-DF8C-748EAA660894}"/>
          </ac:inkMkLst>
        </pc:inkChg>
        <pc:inkChg chg="add del">
          <ac:chgData name="Adams, Jonathan" userId="S::jadams2@wpi.edu::49e576d9-3e76-42cf-b70c-b8983bb091ba" providerId="AD" clId="Web-{6C9EA6EA-9AD7-6D85-3D2F-C5599DEBC422}" dt="2023-04-23T23:15:03.005" v="228"/>
          <ac:inkMkLst>
            <pc:docMk/>
            <pc:sldMk cId="3867122094" sldId="261"/>
            <ac:inkMk id="12" creationId="{9FB2FA46-9ACF-34FA-E098-BD1599D2EE53}"/>
          </ac:inkMkLst>
        </pc:inkChg>
        <pc:inkChg chg="add del">
          <ac:chgData name="Adams, Jonathan" userId="S::jadams2@wpi.edu::49e576d9-3e76-42cf-b70c-b8983bb091ba" providerId="AD" clId="Web-{6C9EA6EA-9AD7-6D85-3D2F-C5599DEBC422}" dt="2023-04-23T23:14:56.692" v="226"/>
          <ac:inkMkLst>
            <pc:docMk/>
            <pc:sldMk cId="3867122094" sldId="261"/>
            <ac:inkMk id="13" creationId="{BC1A74B5-69ED-3A9A-9CBF-337585436D7A}"/>
          </ac:inkMkLst>
        </pc:inkChg>
        <pc:cxnChg chg="add del">
          <ac:chgData name="Adams, Jonathan" userId="S::jadams2@wpi.edu::49e576d9-3e76-42cf-b70c-b8983bb091ba" providerId="AD" clId="Web-{6C9EA6EA-9AD7-6D85-3D2F-C5599DEBC422}" dt="2023-04-23T23:16:49.009" v="248"/>
          <ac:cxnSpMkLst>
            <pc:docMk/>
            <pc:sldMk cId="3867122094" sldId="261"/>
            <ac:cxnSpMk id="8" creationId="{491388E9-6947-C48D-F227-FDB249832F28}"/>
          </ac:cxnSpMkLst>
        </pc:cxnChg>
        <pc:cxnChg chg="add del">
          <ac:chgData name="Adams, Jonathan" userId="S::jadams2@wpi.edu::49e576d9-3e76-42cf-b70c-b8983bb091ba" providerId="AD" clId="Web-{6C9EA6EA-9AD7-6D85-3D2F-C5599DEBC422}" dt="2023-04-23T23:16:47.946" v="247"/>
          <ac:cxnSpMkLst>
            <pc:docMk/>
            <pc:sldMk cId="3867122094" sldId="261"/>
            <ac:cxnSpMk id="10" creationId="{90786C68-8345-A127-DE17-89EA894A2867}"/>
          </ac:cxnSpMkLst>
        </pc:cxnChg>
        <pc:cxnChg chg="add del">
          <ac:chgData name="Adams, Jonathan" userId="S::jadams2@wpi.edu::49e576d9-3e76-42cf-b70c-b8983bb091ba" providerId="AD" clId="Web-{6C9EA6EA-9AD7-6D85-3D2F-C5599DEBC422}" dt="2023-04-23T23:16:47.321" v="246"/>
          <ac:cxnSpMkLst>
            <pc:docMk/>
            <pc:sldMk cId="3867122094" sldId="261"/>
            <ac:cxnSpMk id="14" creationId="{855F84C9-0417-C724-98DA-FB45F0A1B534}"/>
          </ac:cxnSpMkLst>
        </pc:cxnChg>
        <pc:cxnChg chg="add del">
          <ac:chgData name="Adams, Jonathan" userId="S::jadams2@wpi.edu::49e576d9-3e76-42cf-b70c-b8983bb091ba" providerId="AD" clId="Web-{6C9EA6EA-9AD7-6D85-3D2F-C5599DEBC422}" dt="2023-04-23T23:16:46.821" v="245"/>
          <ac:cxnSpMkLst>
            <pc:docMk/>
            <pc:sldMk cId="3867122094" sldId="261"/>
            <ac:cxnSpMk id="15" creationId="{A11FC440-1F1A-DE7D-531A-288E3F38D684}"/>
          </ac:cxnSpMkLst>
        </pc:cxnChg>
        <pc:cxnChg chg="add del">
          <ac:chgData name="Adams, Jonathan" userId="S::jadams2@wpi.edu::49e576d9-3e76-42cf-b70c-b8983bb091ba" providerId="AD" clId="Web-{6C9EA6EA-9AD7-6D85-3D2F-C5599DEBC422}" dt="2023-04-23T23:16:45.899" v="244"/>
          <ac:cxnSpMkLst>
            <pc:docMk/>
            <pc:sldMk cId="3867122094" sldId="261"/>
            <ac:cxnSpMk id="16" creationId="{C277D476-A961-7D70-E111-47E264505B8E}"/>
          </ac:cxnSpMkLst>
        </pc:cxnChg>
        <pc:cxnChg chg="add mod">
          <ac:chgData name="Adams, Jonathan" userId="S::jadams2@wpi.edu::49e576d9-3e76-42cf-b70c-b8983bb091ba" providerId="AD" clId="Web-{6C9EA6EA-9AD7-6D85-3D2F-C5599DEBC422}" dt="2023-04-23T23:18:51.732" v="259"/>
          <ac:cxnSpMkLst>
            <pc:docMk/>
            <pc:sldMk cId="3867122094" sldId="261"/>
            <ac:cxnSpMk id="17" creationId="{A7C02B75-8E9C-740A-CC08-65F5CC9D65BC}"/>
          </ac:cxnSpMkLst>
        </pc:cxnChg>
        <pc:cxnChg chg="add mod">
          <ac:chgData name="Adams, Jonathan" userId="S::jadams2@wpi.edu::49e576d9-3e76-42cf-b70c-b8983bb091ba" providerId="AD" clId="Web-{6C9EA6EA-9AD7-6D85-3D2F-C5599DEBC422}" dt="2023-04-23T23:18:47.169" v="258"/>
          <ac:cxnSpMkLst>
            <pc:docMk/>
            <pc:sldMk cId="3867122094" sldId="261"/>
            <ac:cxnSpMk id="19" creationId="{015A5F75-084F-0661-C6F0-01948A3B643D}"/>
          </ac:cxnSpMkLst>
        </pc:cxnChg>
      </pc:sldChg>
      <pc:sldChg chg="modSp">
        <pc:chgData name="Adams, Jonathan" userId="S::jadams2@wpi.edu::49e576d9-3e76-42cf-b70c-b8983bb091ba" providerId="AD" clId="Web-{6C9EA6EA-9AD7-6D85-3D2F-C5599DEBC422}" dt="2023-04-24T00:23:01.649" v="740" actId="20577"/>
        <pc:sldMkLst>
          <pc:docMk/>
          <pc:sldMk cId="3847911943" sldId="277"/>
        </pc:sldMkLst>
        <pc:graphicFrameChg chg="modGraphic">
          <ac:chgData name="Adams, Jonathan" userId="S::jadams2@wpi.edu::49e576d9-3e76-42cf-b70c-b8983bb091ba" providerId="AD" clId="Web-{6C9EA6EA-9AD7-6D85-3D2F-C5599DEBC422}" dt="2023-04-24T00:23:01.649" v="740" actId="20577"/>
          <ac:graphicFrameMkLst>
            <pc:docMk/>
            <pc:sldMk cId="3847911943" sldId="277"/>
            <ac:graphicFrameMk id="6" creationId="{D289E669-33EF-0A82-D6FF-E6EDD2F4B0EE}"/>
          </ac:graphicFrameMkLst>
        </pc:graphicFrameChg>
      </pc:sldChg>
      <pc:sldChg chg="modSp">
        <pc:chgData name="Adams, Jonathan" userId="S::jadams2@wpi.edu::49e576d9-3e76-42cf-b70c-b8983bb091ba" providerId="AD" clId="Web-{6C9EA6EA-9AD7-6D85-3D2F-C5599DEBC422}" dt="2023-04-24T12:26:42.170" v="747" actId="20577"/>
        <pc:sldMkLst>
          <pc:docMk/>
          <pc:sldMk cId="2145676074" sldId="282"/>
        </pc:sldMkLst>
        <pc:spChg chg="mod">
          <ac:chgData name="Adams, Jonathan" userId="S::jadams2@wpi.edu::49e576d9-3e76-42cf-b70c-b8983bb091ba" providerId="AD" clId="Web-{6C9EA6EA-9AD7-6D85-3D2F-C5599DEBC422}" dt="2023-04-24T12:26:42.170" v="747" actId="20577"/>
          <ac:spMkLst>
            <pc:docMk/>
            <pc:sldMk cId="2145676074" sldId="282"/>
            <ac:spMk id="3" creationId="{BB43755B-51D9-BFEC-0131-D7A14B1DBE97}"/>
          </ac:spMkLst>
        </pc:spChg>
      </pc:sldChg>
      <pc:sldChg chg="del">
        <pc:chgData name="Adams, Jonathan" userId="S::jadams2@wpi.edu::49e576d9-3e76-42cf-b70c-b8983bb091ba" providerId="AD" clId="Web-{6C9EA6EA-9AD7-6D85-3D2F-C5599DEBC422}" dt="2023-04-23T23:40:43.964" v="581"/>
        <pc:sldMkLst>
          <pc:docMk/>
          <pc:sldMk cId="677919125" sldId="283"/>
        </pc:sldMkLst>
      </pc:sldChg>
      <pc:sldChg chg="addSp delSp modSp">
        <pc:chgData name="Adams, Jonathan" userId="S::jadams2@wpi.edu::49e576d9-3e76-42cf-b70c-b8983bb091ba" providerId="AD" clId="Web-{6C9EA6EA-9AD7-6D85-3D2F-C5599DEBC422}" dt="2023-04-23T23:26:18.091" v="402" actId="1076"/>
        <pc:sldMkLst>
          <pc:docMk/>
          <pc:sldMk cId="282661492" sldId="285"/>
        </pc:sldMkLst>
        <pc:spChg chg="add mod">
          <ac:chgData name="Adams, Jonathan" userId="S::jadams2@wpi.edu::49e576d9-3e76-42cf-b70c-b8983bb091ba" providerId="AD" clId="Web-{6C9EA6EA-9AD7-6D85-3D2F-C5599DEBC422}" dt="2023-04-23T23:26:18.091" v="402" actId="1076"/>
          <ac:spMkLst>
            <pc:docMk/>
            <pc:sldMk cId="282661492" sldId="285"/>
            <ac:spMk id="4" creationId="{1C675731-56E5-3243-9EE3-817A10BC5375}"/>
          </ac:spMkLst>
        </pc:spChg>
        <pc:spChg chg="add mod">
          <ac:chgData name="Adams, Jonathan" userId="S::jadams2@wpi.edu::49e576d9-3e76-42cf-b70c-b8983bb091ba" providerId="AD" clId="Web-{6C9EA6EA-9AD7-6D85-3D2F-C5599DEBC422}" dt="2023-04-23T23:26:11.606" v="401" actId="1076"/>
          <ac:spMkLst>
            <pc:docMk/>
            <pc:sldMk cId="282661492" sldId="285"/>
            <ac:spMk id="5" creationId="{B650360F-5733-49E6-4F85-4FA24202E53A}"/>
          </ac:spMkLst>
        </pc:spChg>
        <pc:spChg chg="add mod">
          <ac:chgData name="Adams, Jonathan" userId="S::jadams2@wpi.edu::49e576d9-3e76-42cf-b70c-b8983bb091ba" providerId="AD" clId="Web-{6C9EA6EA-9AD7-6D85-3D2F-C5599DEBC422}" dt="2023-04-23T23:26:04.903" v="399" actId="1076"/>
          <ac:spMkLst>
            <pc:docMk/>
            <pc:sldMk cId="282661492" sldId="285"/>
            <ac:spMk id="6" creationId="{CC2FB249-372A-8BD5-CC84-F6F269CCA7EF}"/>
          </ac:spMkLst>
        </pc:spChg>
        <pc:spChg chg="add mod">
          <ac:chgData name="Adams, Jonathan" userId="S::jadams2@wpi.edu::49e576d9-3e76-42cf-b70c-b8983bb091ba" providerId="AD" clId="Web-{6C9EA6EA-9AD7-6D85-3D2F-C5599DEBC422}" dt="2023-04-23T23:26:02.168" v="398" actId="1076"/>
          <ac:spMkLst>
            <pc:docMk/>
            <pc:sldMk cId="282661492" sldId="285"/>
            <ac:spMk id="7" creationId="{0BD34AF1-9E53-C1EA-91C8-071B03C5356D}"/>
          </ac:spMkLst>
        </pc:spChg>
        <pc:picChg chg="mod modCrop">
          <ac:chgData name="Adams, Jonathan" userId="S::jadams2@wpi.edu::49e576d9-3e76-42cf-b70c-b8983bb091ba" providerId="AD" clId="Web-{6C9EA6EA-9AD7-6D85-3D2F-C5599DEBC422}" dt="2023-04-23T23:25:55.402" v="397" actId="14100"/>
          <ac:picMkLst>
            <pc:docMk/>
            <pc:sldMk cId="282661492" sldId="285"/>
            <ac:picMk id="2" creationId="{75B94E29-36C0-69CC-B0F2-0E25E949FC5A}"/>
          </ac:picMkLst>
        </pc:picChg>
        <pc:picChg chg="del mod">
          <ac:chgData name="Adams, Jonathan" userId="S::jadams2@wpi.edu::49e576d9-3e76-42cf-b70c-b8983bb091ba" providerId="AD" clId="Web-{6C9EA6EA-9AD7-6D85-3D2F-C5599DEBC422}" dt="2023-04-23T23:24:59.463" v="391"/>
          <ac:picMkLst>
            <pc:docMk/>
            <pc:sldMk cId="282661492" sldId="285"/>
            <ac:picMk id="3" creationId="{124B3E2C-01CC-0C4A-3574-0579E7B87393}"/>
          </ac:picMkLst>
        </pc:picChg>
        <pc:cxnChg chg="add mod">
          <ac:chgData name="Adams, Jonathan" userId="S::jadams2@wpi.edu::49e576d9-3e76-42cf-b70c-b8983bb091ba" providerId="AD" clId="Web-{6C9EA6EA-9AD7-6D85-3D2F-C5599DEBC422}" dt="2023-04-23T23:26:07.903" v="400" actId="1076"/>
          <ac:cxnSpMkLst>
            <pc:docMk/>
            <pc:sldMk cId="282661492" sldId="285"/>
            <ac:cxnSpMk id="8" creationId="{64B933DD-4F6A-B264-E3EF-0D4A05410F11}"/>
          </ac:cxnSpMkLst>
        </pc:cxnChg>
      </pc:sldChg>
      <pc:sldChg chg="addSp delSp modSp">
        <pc:chgData name="Adams, Jonathan" userId="S::jadams2@wpi.edu::49e576d9-3e76-42cf-b70c-b8983bb091ba" providerId="AD" clId="Web-{6C9EA6EA-9AD7-6D85-3D2F-C5599DEBC422}" dt="2023-04-23T23:32:24.259" v="578" actId="1076"/>
        <pc:sldMkLst>
          <pc:docMk/>
          <pc:sldMk cId="2200977879" sldId="286"/>
        </pc:sldMkLst>
        <pc:spChg chg="add mod">
          <ac:chgData name="Adams, Jonathan" userId="S::jadams2@wpi.edu::49e576d9-3e76-42cf-b70c-b8983bb091ba" providerId="AD" clId="Web-{6C9EA6EA-9AD7-6D85-3D2F-C5599DEBC422}" dt="2023-04-23T23:28:42.705" v="554" actId="1076"/>
          <ac:spMkLst>
            <pc:docMk/>
            <pc:sldMk cId="2200977879" sldId="286"/>
            <ac:spMk id="3" creationId="{4E8814E9-7962-A82C-64AA-A7FA027FEAC0}"/>
          </ac:spMkLst>
        </pc:spChg>
        <pc:spChg chg="add del">
          <ac:chgData name="Adams, Jonathan" userId="S::jadams2@wpi.edu::49e576d9-3e76-42cf-b70c-b8983bb091ba" providerId="AD" clId="Web-{6C9EA6EA-9AD7-6D85-3D2F-C5599DEBC422}" dt="2023-04-23T23:32:20.900" v="577"/>
          <ac:spMkLst>
            <pc:docMk/>
            <pc:sldMk cId="2200977879" sldId="286"/>
            <ac:spMk id="5" creationId="{79A7556A-AAFD-FDCF-4062-E68D7E648EFF}"/>
          </ac:spMkLst>
        </pc:spChg>
        <pc:picChg chg="del mod modCrop">
          <ac:chgData name="Adams, Jonathan" userId="S::jadams2@wpi.edu::49e576d9-3e76-42cf-b70c-b8983bb091ba" providerId="AD" clId="Web-{6C9EA6EA-9AD7-6D85-3D2F-C5599DEBC422}" dt="2023-04-23T23:31:02.803" v="557"/>
          <ac:picMkLst>
            <pc:docMk/>
            <pc:sldMk cId="2200977879" sldId="286"/>
            <ac:picMk id="2" creationId="{8558CED8-9C72-EB93-A64E-17D23E7D2E84}"/>
          </ac:picMkLst>
        </pc:picChg>
        <pc:picChg chg="mod">
          <ac:chgData name="Adams, Jonathan" userId="S::jadams2@wpi.edu::49e576d9-3e76-42cf-b70c-b8983bb091ba" providerId="AD" clId="Web-{6C9EA6EA-9AD7-6D85-3D2F-C5599DEBC422}" dt="2023-04-23T23:27:09.108" v="412" actId="1076"/>
          <ac:picMkLst>
            <pc:docMk/>
            <pc:sldMk cId="2200977879" sldId="286"/>
            <ac:picMk id="4" creationId="{35CC10F3-89C9-96C5-371E-54ED0B2E540F}"/>
          </ac:picMkLst>
        </pc:picChg>
        <pc:picChg chg="add mod">
          <ac:chgData name="Adams, Jonathan" userId="S::jadams2@wpi.edu::49e576d9-3e76-42cf-b70c-b8983bb091ba" providerId="AD" clId="Web-{6C9EA6EA-9AD7-6D85-3D2F-C5599DEBC422}" dt="2023-04-23T23:32:14.618" v="574" actId="1076"/>
          <ac:picMkLst>
            <pc:docMk/>
            <pc:sldMk cId="2200977879" sldId="286"/>
            <ac:picMk id="6" creationId="{D44A688F-15AF-A5EB-39D7-4394F2C420F7}"/>
          </ac:picMkLst>
        </pc:picChg>
        <pc:picChg chg="add mod">
          <ac:chgData name="Adams, Jonathan" userId="S::jadams2@wpi.edu::49e576d9-3e76-42cf-b70c-b8983bb091ba" providerId="AD" clId="Web-{6C9EA6EA-9AD7-6D85-3D2F-C5599DEBC422}" dt="2023-04-23T23:32:24.259" v="578" actId="1076"/>
          <ac:picMkLst>
            <pc:docMk/>
            <pc:sldMk cId="2200977879" sldId="286"/>
            <ac:picMk id="7" creationId="{E0CC61F2-1D9D-5B3E-0527-55CDFEB92459}"/>
          </ac:picMkLst>
        </pc:picChg>
      </pc:sldChg>
      <pc:sldChg chg="ord">
        <pc:chgData name="Adams, Jonathan" userId="S::jadams2@wpi.edu::49e576d9-3e76-42cf-b70c-b8983bb091ba" providerId="AD" clId="Web-{6C9EA6EA-9AD7-6D85-3D2F-C5599DEBC422}" dt="2023-04-26T16:56:18.567" v="750"/>
        <pc:sldMkLst>
          <pc:docMk/>
          <pc:sldMk cId="1525580266" sldId="289"/>
        </pc:sldMkLst>
      </pc:sldChg>
      <pc:sldChg chg="addSp add ord">
        <pc:chgData name="Adams, Jonathan" userId="S::jadams2@wpi.edu::49e576d9-3e76-42cf-b70c-b8983bb091ba" providerId="AD" clId="Web-{6C9EA6EA-9AD7-6D85-3D2F-C5599DEBC422}" dt="2023-04-23T22:37:56.525" v="2"/>
        <pc:sldMkLst>
          <pc:docMk/>
          <pc:sldMk cId="2764470905" sldId="292"/>
        </pc:sldMkLst>
        <pc:spChg chg="add">
          <ac:chgData name="Adams, Jonathan" userId="S::jadams2@wpi.edu::49e576d9-3e76-42cf-b70c-b8983bb091ba" providerId="AD" clId="Web-{6C9EA6EA-9AD7-6D85-3D2F-C5599DEBC422}" dt="2023-04-23T22:37:56.525" v="2"/>
          <ac:spMkLst>
            <pc:docMk/>
            <pc:sldMk cId="2764470905" sldId="292"/>
            <ac:spMk id="3" creationId="{F11BAF02-F19A-31F1-4E15-D9C020463832}"/>
          </ac:spMkLst>
        </pc:spChg>
      </pc:sldChg>
      <pc:sldChg chg="new ord">
        <pc:chgData name="Adams, Jonathan" userId="S::jadams2@wpi.edu::49e576d9-3e76-42cf-b70c-b8983bb091ba" providerId="AD" clId="Web-{6C9EA6EA-9AD7-6D85-3D2F-C5599DEBC422}" dt="2023-04-23T23:39:41.118" v="580"/>
        <pc:sldMkLst>
          <pc:docMk/>
          <pc:sldMk cId="2203178315" sldId="298"/>
        </pc:sldMkLst>
      </pc:sldChg>
      <pc:sldChg chg="addSp delSp modSp add">
        <pc:chgData name="Adams, Jonathan" userId="S::jadams2@wpi.edu::49e576d9-3e76-42cf-b70c-b8983bb091ba" providerId="AD" clId="Web-{6C9EA6EA-9AD7-6D85-3D2F-C5599DEBC422}" dt="2023-04-24T00:17:33.529" v="735" actId="1076"/>
        <pc:sldMkLst>
          <pc:docMk/>
          <pc:sldMk cId="3325705143" sldId="299"/>
        </pc:sldMkLst>
        <pc:spChg chg="mod">
          <ac:chgData name="Adams, Jonathan" userId="S::jadams2@wpi.edu::49e576d9-3e76-42cf-b70c-b8983bb091ba" providerId="AD" clId="Web-{6C9EA6EA-9AD7-6D85-3D2F-C5599DEBC422}" dt="2023-04-24T00:15:20.665" v="718" actId="1076"/>
          <ac:spMkLst>
            <pc:docMk/>
            <pc:sldMk cId="3325705143" sldId="299"/>
            <ac:spMk id="2" creationId="{D1DF5D8D-AC8E-CFF2-8CE9-A72059782ADB}"/>
          </ac:spMkLst>
        </pc:spChg>
        <pc:spChg chg="add mod">
          <ac:chgData name="Adams, Jonathan" userId="S::jadams2@wpi.edu::49e576d9-3e76-42cf-b70c-b8983bb091ba" providerId="AD" clId="Web-{6C9EA6EA-9AD7-6D85-3D2F-C5599DEBC422}" dt="2023-04-24T00:15:53.869" v="727" actId="1076"/>
          <ac:spMkLst>
            <pc:docMk/>
            <pc:sldMk cId="3325705143" sldId="299"/>
            <ac:spMk id="3" creationId="{A2B87791-BA0F-3379-501E-869A61E06CCC}"/>
          </ac:spMkLst>
        </pc:spChg>
        <pc:spChg chg="add del">
          <ac:chgData name="Adams, Jonathan" userId="S::jadams2@wpi.edu::49e576d9-3e76-42cf-b70c-b8983bb091ba" providerId="AD" clId="Web-{6C9EA6EA-9AD7-6D85-3D2F-C5599DEBC422}" dt="2023-04-24T00:14:15.147" v="659"/>
          <ac:spMkLst>
            <pc:docMk/>
            <pc:sldMk cId="3325705143" sldId="299"/>
            <ac:spMk id="4" creationId="{25479316-5084-A451-28B1-9FCC2655A10B}"/>
          </ac:spMkLst>
        </pc:spChg>
        <pc:spChg chg="add mod">
          <ac:chgData name="Adams, Jonathan" userId="S::jadams2@wpi.edu::49e576d9-3e76-42cf-b70c-b8983bb091ba" providerId="AD" clId="Web-{6C9EA6EA-9AD7-6D85-3D2F-C5599DEBC422}" dt="2023-04-24T00:15:58.135" v="729" actId="1076"/>
          <ac:spMkLst>
            <pc:docMk/>
            <pc:sldMk cId="3325705143" sldId="299"/>
            <ac:spMk id="7" creationId="{D91DC8E3-6E0D-2B4F-DDAD-F2B430CFE22A}"/>
          </ac:spMkLst>
        </pc:spChg>
        <pc:spChg chg="add mod">
          <ac:chgData name="Adams, Jonathan" userId="S::jadams2@wpi.edu::49e576d9-3e76-42cf-b70c-b8983bb091ba" providerId="AD" clId="Web-{6C9EA6EA-9AD7-6D85-3D2F-C5599DEBC422}" dt="2023-04-24T00:16:00.478" v="730" actId="1076"/>
          <ac:spMkLst>
            <pc:docMk/>
            <pc:sldMk cId="3325705143" sldId="299"/>
            <ac:spMk id="8" creationId="{D21D085A-6C24-AC68-6F44-A224C059F88F}"/>
          </ac:spMkLst>
        </pc:spChg>
        <pc:spChg chg="add mod">
          <ac:chgData name="Adams, Jonathan" userId="S::jadams2@wpi.edu::49e576d9-3e76-42cf-b70c-b8983bb091ba" providerId="AD" clId="Web-{6C9EA6EA-9AD7-6D85-3D2F-C5599DEBC422}" dt="2023-04-24T00:16:31.448" v="733" actId="1076"/>
          <ac:spMkLst>
            <pc:docMk/>
            <pc:sldMk cId="3325705143" sldId="299"/>
            <ac:spMk id="9" creationId="{534F0B59-4A5C-C809-6F5D-6727F0E2C3E5}"/>
          </ac:spMkLst>
        </pc:spChg>
        <pc:picChg chg="del mod">
          <ac:chgData name="Adams, Jonathan" userId="S::jadams2@wpi.edu::49e576d9-3e76-42cf-b70c-b8983bb091ba" providerId="AD" clId="Web-{6C9EA6EA-9AD7-6D85-3D2F-C5599DEBC422}" dt="2023-04-24T00:13:50.927" v="631"/>
          <ac:picMkLst>
            <pc:docMk/>
            <pc:sldMk cId="3325705143" sldId="299"/>
            <ac:picMk id="5" creationId="{8A699431-DD93-2E2B-9B7A-2271CE607073}"/>
          </ac:picMkLst>
        </pc:picChg>
        <pc:picChg chg="del mod">
          <ac:chgData name="Adams, Jonathan" userId="S::jadams2@wpi.edu::49e576d9-3e76-42cf-b70c-b8983bb091ba" providerId="AD" clId="Web-{6C9EA6EA-9AD7-6D85-3D2F-C5599DEBC422}" dt="2023-04-24T00:13:49.646" v="630"/>
          <ac:picMkLst>
            <pc:docMk/>
            <pc:sldMk cId="3325705143" sldId="299"/>
            <ac:picMk id="6" creationId="{9ACBBA38-1F68-4BB9-4337-B3490E20C0BF}"/>
          </ac:picMkLst>
        </pc:picChg>
        <pc:picChg chg="add mod">
          <ac:chgData name="Adams, Jonathan" userId="S::jadams2@wpi.edu::49e576d9-3e76-42cf-b70c-b8983bb091ba" providerId="AD" clId="Web-{6C9EA6EA-9AD7-6D85-3D2F-C5599DEBC422}" dt="2023-04-24T00:17:33.529" v="735" actId="1076"/>
          <ac:picMkLst>
            <pc:docMk/>
            <pc:sldMk cId="3325705143" sldId="299"/>
            <ac:picMk id="10" creationId="{33C80784-7A42-B531-8B8D-2624909E6848}"/>
          </ac:picMkLst>
        </pc:picChg>
      </pc:sldChg>
      <pc:sldChg chg="addSp delSp modSp new">
        <pc:chgData name="Adams, Jonathan" userId="S::jadams2@wpi.edu::49e576d9-3e76-42cf-b70c-b8983bb091ba" providerId="AD" clId="Web-{6C9EA6EA-9AD7-6D85-3D2F-C5599DEBC422}" dt="2023-04-24T00:11:30.547" v="626" actId="1076"/>
        <pc:sldMkLst>
          <pc:docMk/>
          <pc:sldMk cId="1126869583" sldId="300"/>
        </pc:sldMkLst>
        <pc:spChg chg="add del mod">
          <ac:chgData name="Adams, Jonathan" userId="S::jadams2@wpi.edu::49e576d9-3e76-42cf-b70c-b8983bb091ba" providerId="AD" clId="Web-{6C9EA6EA-9AD7-6D85-3D2F-C5599DEBC422}" dt="2023-04-24T00:11:10.562" v="616"/>
          <ac:spMkLst>
            <pc:docMk/>
            <pc:sldMk cId="1126869583" sldId="300"/>
            <ac:spMk id="3" creationId="{F22DD507-8E00-FB22-5CCD-F7DACC151D50}"/>
          </ac:spMkLst>
        </pc:spChg>
        <pc:spChg chg="add mod">
          <ac:chgData name="Adams, Jonathan" userId="S::jadams2@wpi.edu::49e576d9-3e76-42cf-b70c-b8983bb091ba" providerId="AD" clId="Web-{6C9EA6EA-9AD7-6D85-3D2F-C5599DEBC422}" dt="2023-04-24T00:11:23.860" v="621" actId="1076"/>
          <ac:spMkLst>
            <pc:docMk/>
            <pc:sldMk cId="1126869583" sldId="300"/>
            <ac:spMk id="6" creationId="{2FF5E610-27C6-3D60-EBBC-F47012ED93BE}"/>
          </ac:spMkLst>
        </pc:spChg>
        <pc:spChg chg="add del mod">
          <ac:chgData name="Adams, Jonathan" userId="S::jadams2@wpi.edu::49e576d9-3e76-42cf-b70c-b8983bb091ba" providerId="AD" clId="Web-{6C9EA6EA-9AD7-6D85-3D2F-C5599DEBC422}" dt="2023-04-24T00:11:08.375" v="614"/>
          <ac:spMkLst>
            <pc:docMk/>
            <pc:sldMk cId="1126869583" sldId="300"/>
            <ac:spMk id="7" creationId="{92EB0D77-23FF-F2F4-8DBD-5F82BC9FAA62}"/>
          </ac:spMkLst>
        </pc:spChg>
        <pc:spChg chg="add mod">
          <ac:chgData name="Adams, Jonathan" userId="S::jadams2@wpi.edu::49e576d9-3e76-42cf-b70c-b8983bb091ba" providerId="AD" clId="Web-{6C9EA6EA-9AD7-6D85-3D2F-C5599DEBC422}" dt="2023-04-24T00:11:30.547" v="626" actId="1076"/>
          <ac:spMkLst>
            <pc:docMk/>
            <pc:sldMk cId="1126869583" sldId="300"/>
            <ac:spMk id="8" creationId="{F4AF56A5-5F33-01CD-2B00-3D639552B057}"/>
          </ac:spMkLst>
        </pc:spChg>
        <pc:picChg chg="add del mod">
          <ac:chgData name="Adams, Jonathan" userId="S::jadams2@wpi.edu::49e576d9-3e76-42cf-b70c-b8983bb091ba" providerId="AD" clId="Web-{6C9EA6EA-9AD7-6D85-3D2F-C5599DEBC422}" dt="2023-04-24T00:11:09.312" v="615"/>
          <ac:picMkLst>
            <pc:docMk/>
            <pc:sldMk cId="1126869583" sldId="300"/>
            <ac:picMk id="2" creationId="{748F087D-29AB-B8F7-04E9-E58B07E67F63}"/>
          </ac:picMkLst>
        </pc:picChg>
        <pc:picChg chg="add del mod">
          <ac:chgData name="Adams, Jonathan" userId="S::jadams2@wpi.edu::49e576d9-3e76-42cf-b70c-b8983bb091ba" providerId="AD" clId="Web-{6C9EA6EA-9AD7-6D85-3D2F-C5599DEBC422}" dt="2023-04-24T00:11:04.640" v="610"/>
          <ac:picMkLst>
            <pc:docMk/>
            <pc:sldMk cId="1126869583" sldId="300"/>
            <ac:picMk id="4" creationId="{42EEC279-5139-F927-0E8C-53863A10A08D}"/>
          </ac:picMkLst>
        </pc:picChg>
        <pc:picChg chg="add mod">
          <ac:chgData name="Adams, Jonathan" userId="S::jadams2@wpi.edu::49e576d9-3e76-42cf-b70c-b8983bb091ba" providerId="AD" clId="Web-{6C9EA6EA-9AD7-6D85-3D2F-C5599DEBC422}" dt="2023-04-24T00:11:19.188" v="620" actId="1076"/>
          <ac:picMkLst>
            <pc:docMk/>
            <pc:sldMk cId="1126869583" sldId="300"/>
            <ac:picMk id="5" creationId="{EF18C08E-499A-9AA6-FF6A-CF9195A9B2F3}"/>
          </ac:picMkLst>
        </pc:picChg>
      </pc:sldChg>
      <pc:sldChg chg="modSp">
        <pc:chgData name="Adams, Jonathan" userId="S::jadams2@wpi.edu::49e576d9-3e76-42cf-b70c-b8983bb091ba" providerId="AD" clId="Web-{6C9EA6EA-9AD7-6D85-3D2F-C5599DEBC422}" dt="2023-04-24T12:28:00.297" v="749" actId="20577"/>
        <pc:sldMkLst>
          <pc:docMk/>
          <pc:sldMk cId="429932920" sldId="301"/>
        </pc:sldMkLst>
        <pc:spChg chg="mod">
          <ac:chgData name="Adams, Jonathan" userId="S::jadams2@wpi.edu::49e576d9-3e76-42cf-b70c-b8983bb091ba" providerId="AD" clId="Web-{6C9EA6EA-9AD7-6D85-3D2F-C5599DEBC422}" dt="2023-04-24T12:28:00.297" v="749" actId="20577"/>
          <ac:spMkLst>
            <pc:docMk/>
            <pc:sldMk cId="429932920" sldId="301"/>
            <ac:spMk id="2" creationId="{D3B48825-C6B0-B55E-E30D-0FC9C03E7217}"/>
          </ac:spMkLst>
        </pc:spChg>
      </pc:sldChg>
      <pc:sldChg chg="del">
        <pc:chgData name="Adams, Jonathan" userId="S::jadams2@wpi.edu::49e576d9-3e76-42cf-b70c-b8983bb091ba" providerId="AD" clId="Web-{6C9EA6EA-9AD7-6D85-3D2F-C5599DEBC422}" dt="2023-04-23T23:54:49.138" v="585"/>
        <pc:sldMkLst>
          <pc:docMk/>
          <pc:sldMk cId="1874094359" sldId="301"/>
        </pc:sldMkLst>
      </pc:sldChg>
      <pc:sldMasterChg chg="add addSldLayout">
        <pc:chgData name="Adams, Jonathan" userId="S::jadams2@wpi.edu::49e576d9-3e76-42cf-b70c-b8983bb091ba" providerId="AD" clId="Web-{6C9EA6EA-9AD7-6D85-3D2F-C5599DEBC422}" dt="2023-04-23T23:41:32.872" v="582"/>
        <pc:sldMasterMkLst>
          <pc:docMk/>
          <pc:sldMasterMk cId="2460954070" sldId="2147483696"/>
        </pc:sldMasterMkLst>
        <pc:sldLayoutChg chg="add">
          <pc:chgData name="Adams, Jonathan" userId="S::jadams2@wpi.edu::49e576d9-3e76-42cf-b70c-b8983bb091ba" providerId="AD" clId="Web-{6C9EA6EA-9AD7-6D85-3D2F-C5599DEBC422}" dt="2023-04-23T23:41:32.872" v="582"/>
          <pc:sldLayoutMkLst>
            <pc:docMk/>
            <pc:sldMasterMk cId="2460954070" sldId="2147483696"/>
            <pc:sldLayoutMk cId="2385387890" sldId="2147483697"/>
          </pc:sldLayoutMkLst>
        </pc:sldLayoutChg>
        <pc:sldLayoutChg chg="add">
          <pc:chgData name="Adams, Jonathan" userId="S::jadams2@wpi.edu::49e576d9-3e76-42cf-b70c-b8983bb091ba" providerId="AD" clId="Web-{6C9EA6EA-9AD7-6D85-3D2F-C5599DEBC422}" dt="2023-04-23T23:41:32.872" v="582"/>
          <pc:sldLayoutMkLst>
            <pc:docMk/>
            <pc:sldMasterMk cId="2460954070" sldId="2147483696"/>
            <pc:sldLayoutMk cId="949138452" sldId="2147483698"/>
          </pc:sldLayoutMkLst>
        </pc:sldLayoutChg>
        <pc:sldLayoutChg chg="add">
          <pc:chgData name="Adams, Jonathan" userId="S::jadams2@wpi.edu::49e576d9-3e76-42cf-b70c-b8983bb091ba" providerId="AD" clId="Web-{6C9EA6EA-9AD7-6D85-3D2F-C5599DEBC422}" dt="2023-04-23T23:41:32.872" v="582"/>
          <pc:sldLayoutMkLst>
            <pc:docMk/>
            <pc:sldMasterMk cId="2460954070" sldId="2147483696"/>
            <pc:sldLayoutMk cId="2591524520" sldId="2147483699"/>
          </pc:sldLayoutMkLst>
        </pc:sldLayoutChg>
        <pc:sldLayoutChg chg="add">
          <pc:chgData name="Adams, Jonathan" userId="S::jadams2@wpi.edu::49e576d9-3e76-42cf-b70c-b8983bb091ba" providerId="AD" clId="Web-{6C9EA6EA-9AD7-6D85-3D2F-C5599DEBC422}" dt="2023-04-23T23:41:32.872" v="582"/>
          <pc:sldLayoutMkLst>
            <pc:docMk/>
            <pc:sldMasterMk cId="2460954070" sldId="2147483696"/>
            <pc:sldLayoutMk cId="1203092039" sldId="2147483700"/>
          </pc:sldLayoutMkLst>
        </pc:sldLayoutChg>
        <pc:sldLayoutChg chg="add">
          <pc:chgData name="Adams, Jonathan" userId="S::jadams2@wpi.edu::49e576d9-3e76-42cf-b70c-b8983bb091ba" providerId="AD" clId="Web-{6C9EA6EA-9AD7-6D85-3D2F-C5599DEBC422}" dt="2023-04-23T23:41:32.872" v="582"/>
          <pc:sldLayoutMkLst>
            <pc:docMk/>
            <pc:sldMasterMk cId="2460954070" sldId="2147483696"/>
            <pc:sldLayoutMk cId="3733172339" sldId="2147483701"/>
          </pc:sldLayoutMkLst>
        </pc:sldLayoutChg>
        <pc:sldLayoutChg chg="add">
          <pc:chgData name="Adams, Jonathan" userId="S::jadams2@wpi.edu::49e576d9-3e76-42cf-b70c-b8983bb091ba" providerId="AD" clId="Web-{6C9EA6EA-9AD7-6D85-3D2F-C5599DEBC422}" dt="2023-04-23T23:41:32.872" v="582"/>
          <pc:sldLayoutMkLst>
            <pc:docMk/>
            <pc:sldMasterMk cId="2460954070" sldId="2147483696"/>
            <pc:sldLayoutMk cId="3210312558" sldId="2147483702"/>
          </pc:sldLayoutMkLst>
        </pc:sldLayoutChg>
        <pc:sldLayoutChg chg="add">
          <pc:chgData name="Adams, Jonathan" userId="S::jadams2@wpi.edu::49e576d9-3e76-42cf-b70c-b8983bb091ba" providerId="AD" clId="Web-{6C9EA6EA-9AD7-6D85-3D2F-C5599DEBC422}" dt="2023-04-23T23:41:32.872" v="582"/>
          <pc:sldLayoutMkLst>
            <pc:docMk/>
            <pc:sldMasterMk cId="2460954070" sldId="2147483696"/>
            <pc:sldLayoutMk cId="3146388984" sldId="2147483703"/>
          </pc:sldLayoutMkLst>
        </pc:sldLayoutChg>
        <pc:sldLayoutChg chg="add">
          <pc:chgData name="Adams, Jonathan" userId="S::jadams2@wpi.edu::49e576d9-3e76-42cf-b70c-b8983bb091ba" providerId="AD" clId="Web-{6C9EA6EA-9AD7-6D85-3D2F-C5599DEBC422}" dt="2023-04-23T23:41:32.872" v="582"/>
          <pc:sldLayoutMkLst>
            <pc:docMk/>
            <pc:sldMasterMk cId="2460954070" sldId="2147483696"/>
            <pc:sldLayoutMk cId="3171841454" sldId="2147483704"/>
          </pc:sldLayoutMkLst>
        </pc:sldLayoutChg>
        <pc:sldLayoutChg chg="add">
          <pc:chgData name="Adams, Jonathan" userId="S::jadams2@wpi.edu::49e576d9-3e76-42cf-b70c-b8983bb091ba" providerId="AD" clId="Web-{6C9EA6EA-9AD7-6D85-3D2F-C5599DEBC422}" dt="2023-04-23T23:41:32.872" v="582"/>
          <pc:sldLayoutMkLst>
            <pc:docMk/>
            <pc:sldMasterMk cId="2460954070" sldId="2147483696"/>
            <pc:sldLayoutMk cId="1718958274" sldId="2147483705"/>
          </pc:sldLayoutMkLst>
        </pc:sldLayoutChg>
        <pc:sldLayoutChg chg="add">
          <pc:chgData name="Adams, Jonathan" userId="S::jadams2@wpi.edu::49e576d9-3e76-42cf-b70c-b8983bb091ba" providerId="AD" clId="Web-{6C9EA6EA-9AD7-6D85-3D2F-C5599DEBC422}" dt="2023-04-23T23:41:32.872" v="582"/>
          <pc:sldLayoutMkLst>
            <pc:docMk/>
            <pc:sldMasterMk cId="2460954070" sldId="2147483696"/>
            <pc:sldLayoutMk cId="2202905451" sldId="2147483706"/>
          </pc:sldLayoutMkLst>
        </pc:sldLayoutChg>
        <pc:sldLayoutChg chg="add">
          <pc:chgData name="Adams, Jonathan" userId="S::jadams2@wpi.edu::49e576d9-3e76-42cf-b70c-b8983bb091ba" providerId="AD" clId="Web-{6C9EA6EA-9AD7-6D85-3D2F-C5599DEBC422}" dt="2023-04-23T23:41:32.872" v="582"/>
          <pc:sldLayoutMkLst>
            <pc:docMk/>
            <pc:sldMasterMk cId="2460954070" sldId="2147483696"/>
            <pc:sldLayoutMk cId="3479445657" sldId="2147483707"/>
          </pc:sldLayoutMkLst>
        </pc:sldLayoutChg>
      </pc:sldMasterChg>
    </pc:docChg>
  </pc:docChgLst>
  <pc:docChgLst>
    <pc:chgData name="Adams, Jonathan" userId="S::jadams2@wpi.edu::49e576d9-3e76-42cf-b70c-b8983bb091ba" providerId="AD" clId="Web-{751C5F1E-B879-F1C7-6B4A-FF15411888AF}"/>
    <pc:docChg chg="addSld delSld modSld">
      <pc:chgData name="Adams, Jonathan" userId="S::jadams2@wpi.edu::49e576d9-3e76-42cf-b70c-b8983bb091ba" providerId="AD" clId="Web-{751C5F1E-B879-F1C7-6B4A-FF15411888AF}" dt="2023-04-19T14:28:14.376" v="216"/>
      <pc:docMkLst>
        <pc:docMk/>
      </pc:docMkLst>
      <pc:sldChg chg="modTransition">
        <pc:chgData name="Adams, Jonathan" userId="S::jadams2@wpi.edu::49e576d9-3e76-42cf-b70c-b8983bb091ba" providerId="AD" clId="Web-{751C5F1E-B879-F1C7-6B4A-FF15411888AF}" dt="2023-04-19T14:28:08" v="214"/>
        <pc:sldMkLst>
          <pc:docMk/>
          <pc:sldMk cId="1442989931" sldId="267"/>
        </pc:sldMkLst>
      </pc:sldChg>
      <pc:sldChg chg="modTransition">
        <pc:chgData name="Adams, Jonathan" userId="S::jadams2@wpi.edu::49e576d9-3e76-42cf-b70c-b8983bb091ba" providerId="AD" clId="Web-{751C5F1E-B879-F1C7-6B4A-FF15411888AF}" dt="2023-04-19T14:28:14.376" v="216"/>
        <pc:sldMkLst>
          <pc:docMk/>
          <pc:sldMk cId="1545268689" sldId="268"/>
        </pc:sldMkLst>
      </pc:sldChg>
      <pc:sldChg chg="modTransition">
        <pc:chgData name="Adams, Jonathan" userId="S::jadams2@wpi.edu::49e576d9-3e76-42cf-b70c-b8983bb091ba" providerId="AD" clId="Web-{751C5F1E-B879-F1C7-6B4A-FF15411888AF}" dt="2023-04-19T14:28:11.297" v="215"/>
        <pc:sldMkLst>
          <pc:docMk/>
          <pc:sldMk cId="1465828290" sldId="269"/>
        </pc:sldMkLst>
      </pc:sldChg>
      <pc:sldChg chg="add">
        <pc:chgData name="Adams, Jonathan" userId="S::jadams2@wpi.edu::49e576d9-3e76-42cf-b70c-b8983bb091ba" providerId="AD" clId="Web-{751C5F1E-B879-F1C7-6B4A-FF15411888AF}" dt="2023-04-19T13:12:58.100" v="0"/>
        <pc:sldMkLst>
          <pc:docMk/>
          <pc:sldMk cId="924223980" sldId="273"/>
        </pc:sldMkLst>
      </pc:sldChg>
      <pc:sldChg chg="modSp add">
        <pc:chgData name="Adams, Jonathan" userId="S::jadams2@wpi.edu::49e576d9-3e76-42cf-b70c-b8983bb091ba" providerId="AD" clId="Web-{751C5F1E-B879-F1C7-6B4A-FF15411888AF}" dt="2023-04-19T13:45:47.452" v="211" actId="1076"/>
        <pc:sldMkLst>
          <pc:docMk/>
          <pc:sldMk cId="3741297276" sldId="274"/>
        </pc:sldMkLst>
        <pc:spChg chg="mod">
          <ac:chgData name="Adams, Jonathan" userId="S::jadams2@wpi.edu::49e576d9-3e76-42cf-b70c-b8983bb091ba" providerId="AD" clId="Web-{751C5F1E-B879-F1C7-6B4A-FF15411888AF}" dt="2023-04-19T13:45:47.452" v="211" actId="1076"/>
          <ac:spMkLst>
            <pc:docMk/>
            <pc:sldMk cId="3741297276" sldId="274"/>
            <ac:spMk id="3" creationId="{FEF3A112-76AD-CDCB-51D7-70B7C77B336E}"/>
          </ac:spMkLst>
        </pc:spChg>
      </pc:sldChg>
      <pc:sldChg chg="add">
        <pc:chgData name="Adams, Jonathan" userId="S::jadams2@wpi.edu::49e576d9-3e76-42cf-b70c-b8983bb091ba" providerId="AD" clId="Web-{751C5F1E-B879-F1C7-6B4A-FF15411888AF}" dt="2023-04-19T14:18:33.230" v="212"/>
        <pc:sldMkLst>
          <pc:docMk/>
          <pc:sldMk cId="3216421491" sldId="276"/>
        </pc:sldMkLst>
      </pc:sldChg>
      <pc:sldChg chg="del">
        <pc:chgData name="Adams, Jonathan" userId="S::jadams2@wpi.edu::49e576d9-3e76-42cf-b70c-b8983bb091ba" providerId="AD" clId="Web-{751C5F1E-B879-F1C7-6B4A-FF15411888AF}" dt="2023-04-19T14:24:32.664" v="213"/>
        <pc:sldMkLst>
          <pc:docMk/>
          <pc:sldMk cId="4129842041" sldId="277"/>
        </pc:sldMkLst>
      </pc:sldChg>
    </pc:docChg>
  </pc:docChgLst>
  <pc:docChgLst>
    <pc:chgData name="Echevarria, Alexi" userId="43cd1cce-aced-4fdc-9efb-dc81ff2a22d4" providerId="ADAL" clId="{26DA88A6-B333-4E8A-A8FA-29771EE2FE69}"/>
    <pc:docChg chg="undo custSel addSld delSld modSld sldOrd">
      <pc:chgData name="Echevarria, Alexi" userId="43cd1cce-aced-4fdc-9efb-dc81ff2a22d4" providerId="ADAL" clId="{26DA88A6-B333-4E8A-A8FA-29771EE2FE69}" dt="2023-04-24T00:23:06.917" v="740" actId="20577"/>
      <pc:docMkLst>
        <pc:docMk/>
      </pc:docMkLst>
      <pc:sldChg chg="del">
        <pc:chgData name="Echevarria, Alexi" userId="43cd1cce-aced-4fdc-9efb-dc81ff2a22d4" providerId="ADAL" clId="{26DA88A6-B333-4E8A-A8FA-29771EE2FE69}" dt="2023-04-23T23:17:57.442" v="372" actId="47"/>
        <pc:sldMkLst>
          <pc:docMk/>
          <pc:sldMk cId="764206148" sldId="257"/>
        </pc:sldMkLst>
      </pc:sldChg>
      <pc:sldChg chg="addSp delSp modSp mod ord">
        <pc:chgData name="Echevarria, Alexi" userId="43cd1cce-aced-4fdc-9efb-dc81ff2a22d4" providerId="ADAL" clId="{26DA88A6-B333-4E8A-A8FA-29771EE2FE69}" dt="2023-04-24T00:02:45.081" v="528" actId="1076"/>
        <pc:sldMkLst>
          <pc:docMk/>
          <pc:sldMk cId="1442989931" sldId="267"/>
        </pc:sldMkLst>
        <pc:spChg chg="del">
          <ac:chgData name="Echevarria, Alexi" userId="43cd1cce-aced-4fdc-9efb-dc81ff2a22d4" providerId="ADAL" clId="{26DA88A6-B333-4E8A-A8FA-29771EE2FE69}" dt="2023-04-23T23:37:50.938" v="450" actId="26606"/>
          <ac:spMkLst>
            <pc:docMk/>
            <pc:sldMk cId="1442989931" sldId="267"/>
            <ac:spMk id="12" creationId="{80CCAACE-815D-4A79-875A-B7EFC28F7D2B}"/>
          </ac:spMkLst>
        </pc:spChg>
        <pc:spChg chg="add">
          <ac:chgData name="Echevarria, Alexi" userId="43cd1cce-aced-4fdc-9efb-dc81ff2a22d4" providerId="ADAL" clId="{26DA88A6-B333-4E8A-A8FA-29771EE2FE69}" dt="2023-04-23T23:37:50.938" v="450" actId="26606"/>
          <ac:spMkLst>
            <pc:docMk/>
            <pc:sldMk cId="1442989931" sldId="267"/>
            <ac:spMk id="17" creationId="{80CCAACE-815D-4A79-875A-B7EFC28F7D2B}"/>
          </ac:spMkLst>
        </pc:spChg>
        <pc:picChg chg="del">
          <ac:chgData name="Echevarria, Alexi" userId="43cd1cce-aced-4fdc-9efb-dc81ff2a22d4" providerId="ADAL" clId="{26DA88A6-B333-4E8A-A8FA-29771EE2FE69}" dt="2023-04-23T23:36:56.212" v="444" actId="478"/>
          <ac:picMkLst>
            <pc:docMk/>
            <pc:sldMk cId="1442989931" sldId="267"/>
            <ac:picMk id="2" creationId="{FA75C6BA-6DB8-F2C4-FA0A-6817F848601E}"/>
          </ac:picMkLst>
        </pc:picChg>
        <pc:picChg chg="del">
          <ac:chgData name="Echevarria, Alexi" userId="43cd1cce-aced-4fdc-9efb-dc81ff2a22d4" providerId="ADAL" clId="{26DA88A6-B333-4E8A-A8FA-29771EE2FE69}" dt="2023-04-23T23:30:58.568" v="440" actId="478"/>
          <ac:picMkLst>
            <pc:docMk/>
            <pc:sldMk cId="1442989931" sldId="267"/>
            <ac:picMk id="3" creationId="{906B186A-C951-E943-82F9-E121BCCC2932}"/>
          </ac:picMkLst>
        </pc:picChg>
        <pc:picChg chg="add mod ord">
          <ac:chgData name="Echevarria, Alexi" userId="43cd1cce-aced-4fdc-9efb-dc81ff2a22d4" providerId="ADAL" clId="{26DA88A6-B333-4E8A-A8FA-29771EE2FE69}" dt="2023-04-23T23:37:50.938" v="450" actId="26606"/>
          <ac:picMkLst>
            <pc:docMk/>
            <pc:sldMk cId="1442989931" sldId="267"/>
            <ac:picMk id="5" creationId="{85276A6F-929C-2582-DAE7-EA0737E60EA8}"/>
          </ac:picMkLst>
        </pc:picChg>
        <pc:picChg chg="add mod">
          <ac:chgData name="Echevarria, Alexi" userId="43cd1cce-aced-4fdc-9efb-dc81ff2a22d4" providerId="ADAL" clId="{26DA88A6-B333-4E8A-A8FA-29771EE2FE69}" dt="2023-04-24T00:02:45.081" v="528" actId="1076"/>
          <ac:picMkLst>
            <pc:docMk/>
            <pc:sldMk cId="1442989931" sldId="267"/>
            <ac:picMk id="7" creationId="{7EA913EE-FAA3-21CF-BC2D-EBA6896F2DFF}"/>
          </ac:picMkLst>
        </pc:picChg>
      </pc:sldChg>
      <pc:sldChg chg="modSp mod modTransition">
        <pc:chgData name="Echevarria, Alexi" userId="43cd1cce-aced-4fdc-9efb-dc81ff2a22d4" providerId="ADAL" clId="{26DA88A6-B333-4E8A-A8FA-29771EE2FE69}" dt="2023-04-23T23:17:46.510" v="371"/>
        <pc:sldMkLst>
          <pc:docMk/>
          <pc:sldMk cId="2196758817" sldId="281"/>
        </pc:sldMkLst>
        <pc:spChg chg="mod">
          <ac:chgData name="Echevarria, Alexi" userId="43cd1cce-aced-4fdc-9efb-dc81ff2a22d4" providerId="ADAL" clId="{26DA88A6-B333-4E8A-A8FA-29771EE2FE69}" dt="2023-04-23T23:17:11.229" v="369" actId="1076"/>
          <ac:spMkLst>
            <pc:docMk/>
            <pc:sldMk cId="2196758817" sldId="281"/>
            <ac:spMk id="2" creationId="{263A2598-A15A-EF04-3D32-29B3CDB56AD7}"/>
          </ac:spMkLst>
        </pc:spChg>
      </pc:sldChg>
      <pc:sldChg chg="addSp delSp modSp mod setClrOvrMap">
        <pc:chgData name="Echevarria, Alexi" userId="43cd1cce-aced-4fdc-9efb-dc81ff2a22d4" providerId="ADAL" clId="{26DA88A6-B333-4E8A-A8FA-29771EE2FE69}" dt="2023-04-23T23:09:47.853" v="82" actId="14100"/>
        <pc:sldMkLst>
          <pc:docMk/>
          <pc:sldMk cId="1525580266" sldId="289"/>
        </pc:sldMkLst>
        <pc:spChg chg="mod">
          <ac:chgData name="Echevarria, Alexi" userId="43cd1cce-aced-4fdc-9efb-dc81ff2a22d4" providerId="ADAL" clId="{26DA88A6-B333-4E8A-A8FA-29771EE2FE69}" dt="2023-04-23T23:08:04.504" v="48" actId="26606"/>
          <ac:spMkLst>
            <pc:docMk/>
            <pc:sldMk cId="1525580266" sldId="289"/>
            <ac:spMk id="5" creationId="{7F06EF4C-321C-511F-30FC-B76BAC67E597}"/>
          </ac:spMkLst>
        </pc:spChg>
        <pc:spChg chg="del">
          <ac:chgData name="Echevarria, Alexi" userId="43cd1cce-aced-4fdc-9efb-dc81ff2a22d4" providerId="ADAL" clId="{26DA88A6-B333-4E8A-A8FA-29771EE2FE69}" dt="2023-04-23T23:07:23.288" v="35" actId="478"/>
          <ac:spMkLst>
            <pc:docMk/>
            <pc:sldMk cId="1525580266" sldId="289"/>
            <ac:spMk id="8" creationId="{DEB7417F-CFA4-B895-28F2-C5216E62196B}"/>
          </ac:spMkLst>
        </pc:spChg>
        <pc:spChg chg="mod">
          <ac:chgData name="Echevarria, Alexi" userId="43cd1cce-aced-4fdc-9efb-dc81ff2a22d4" providerId="ADAL" clId="{26DA88A6-B333-4E8A-A8FA-29771EE2FE69}" dt="2023-04-23T23:08:04.504" v="48" actId="26606"/>
          <ac:spMkLst>
            <pc:docMk/>
            <pc:sldMk cId="1525580266" sldId="289"/>
            <ac:spMk id="11" creationId="{0E1FA146-2723-B920-BD7C-7DD2FA3F43C1}"/>
          </ac:spMkLst>
        </pc:spChg>
        <pc:spChg chg="add del">
          <ac:chgData name="Echevarria, Alexi" userId="43cd1cce-aced-4fdc-9efb-dc81ff2a22d4" providerId="ADAL" clId="{26DA88A6-B333-4E8A-A8FA-29771EE2FE69}" dt="2023-04-23T23:07:34.744" v="37" actId="26606"/>
          <ac:spMkLst>
            <pc:docMk/>
            <pc:sldMk cId="1525580266" sldId="289"/>
            <ac:spMk id="305" creationId="{955A2079-FA98-4876-80F0-72364A7D2EA4}"/>
          </ac:spMkLst>
        </pc:spChg>
        <pc:spChg chg="add del">
          <ac:chgData name="Echevarria, Alexi" userId="43cd1cce-aced-4fdc-9efb-dc81ff2a22d4" providerId="ADAL" clId="{26DA88A6-B333-4E8A-A8FA-29771EE2FE69}" dt="2023-04-23T23:07:40.018" v="39" actId="26606"/>
          <ac:spMkLst>
            <pc:docMk/>
            <pc:sldMk cId="1525580266" sldId="289"/>
            <ac:spMk id="306" creationId="{1D63C574-BFD2-41A1-A567-B0C3CC7FDD4F}"/>
          </ac:spMkLst>
        </pc:spChg>
        <pc:spChg chg="add del">
          <ac:chgData name="Echevarria, Alexi" userId="43cd1cce-aced-4fdc-9efb-dc81ff2a22d4" providerId="ADAL" clId="{26DA88A6-B333-4E8A-A8FA-29771EE2FE69}" dt="2023-04-23T23:07:55.239" v="43" actId="26606"/>
          <ac:spMkLst>
            <pc:docMk/>
            <pc:sldMk cId="1525580266" sldId="289"/>
            <ac:spMk id="307" creationId="{257363FD-7E77-4145-9483-331A807ADF0E}"/>
          </ac:spMkLst>
        </pc:spChg>
        <pc:spChg chg="add del">
          <ac:chgData name="Echevarria, Alexi" userId="43cd1cce-aced-4fdc-9efb-dc81ff2a22d4" providerId="ADAL" clId="{26DA88A6-B333-4E8A-A8FA-29771EE2FE69}" dt="2023-04-23T23:07:40.018" v="39" actId="26606"/>
          <ac:spMkLst>
            <pc:docMk/>
            <pc:sldMk cId="1525580266" sldId="289"/>
            <ac:spMk id="308" creationId="{E2A46BAB-8C31-42B2-90E8-B26DD3E81D37}"/>
          </ac:spMkLst>
        </pc:spChg>
        <pc:spChg chg="add del">
          <ac:chgData name="Echevarria, Alexi" userId="43cd1cce-aced-4fdc-9efb-dc81ff2a22d4" providerId="ADAL" clId="{26DA88A6-B333-4E8A-A8FA-29771EE2FE69}" dt="2023-04-23T23:07:46.122" v="41" actId="26606"/>
          <ac:spMkLst>
            <pc:docMk/>
            <pc:sldMk cId="1525580266" sldId="289"/>
            <ac:spMk id="323" creationId="{BACC6370-2D7E-4714-9D71-7542949D7D5D}"/>
          </ac:spMkLst>
        </pc:spChg>
        <pc:spChg chg="add del">
          <ac:chgData name="Echevarria, Alexi" userId="43cd1cce-aced-4fdc-9efb-dc81ff2a22d4" providerId="ADAL" clId="{26DA88A6-B333-4E8A-A8FA-29771EE2FE69}" dt="2023-04-23T23:07:46.122" v="41" actId="26606"/>
          <ac:spMkLst>
            <pc:docMk/>
            <pc:sldMk cId="1525580266" sldId="289"/>
            <ac:spMk id="324" creationId="{F68B3F68-107C-434F-AA38-110D5EA91B85}"/>
          </ac:spMkLst>
        </pc:spChg>
        <pc:spChg chg="add del">
          <ac:chgData name="Echevarria, Alexi" userId="43cd1cce-aced-4fdc-9efb-dc81ff2a22d4" providerId="ADAL" clId="{26DA88A6-B333-4E8A-A8FA-29771EE2FE69}" dt="2023-04-23T23:07:46.122" v="41" actId="26606"/>
          <ac:spMkLst>
            <pc:docMk/>
            <pc:sldMk cId="1525580266" sldId="289"/>
            <ac:spMk id="325" creationId="{AAD0DBB9-1A4B-4391-81D4-CB19F9AB918A}"/>
          </ac:spMkLst>
        </pc:spChg>
        <pc:spChg chg="add del">
          <ac:chgData name="Echevarria, Alexi" userId="43cd1cce-aced-4fdc-9efb-dc81ff2a22d4" providerId="ADAL" clId="{26DA88A6-B333-4E8A-A8FA-29771EE2FE69}" dt="2023-04-23T23:07:46.122" v="41" actId="26606"/>
          <ac:spMkLst>
            <pc:docMk/>
            <pc:sldMk cId="1525580266" sldId="289"/>
            <ac:spMk id="326" creationId="{063BBA22-50EA-4C4D-BE05-F1CE4E63AA56}"/>
          </ac:spMkLst>
        </pc:spChg>
        <pc:spChg chg="add del">
          <ac:chgData name="Echevarria, Alexi" userId="43cd1cce-aced-4fdc-9efb-dc81ff2a22d4" providerId="ADAL" clId="{26DA88A6-B333-4E8A-A8FA-29771EE2FE69}" dt="2023-04-23T23:08:01.250" v="45" actId="26606"/>
          <ac:spMkLst>
            <pc:docMk/>
            <pc:sldMk cId="1525580266" sldId="289"/>
            <ac:spMk id="331" creationId="{9228552E-C8B1-4A80-8448-0787CE0FC704}"/>
          </ac:spMkLst>
        </pc:spChg>
        <pc:spChg chg="add del">
          <ac:chgData name="Echevarria, Alexi" userId="43cd1cce-aced-4fdc-9efb-dc81ff2a22d4" providerId="ADAL" clId="{26DA88A6-B333-4E8A-A8FA-29771EE2FE69}" dt="2023-04-23T23:08:04.355" v="47" actId="26606"/>
          <ac:spMkLst>
            <pc:docMk/>
            <pc:sldMk cId="1525580266" sldId="289"/>
            <ac:spMk id="335" creationId="{1D63C574-BFD2-41A1-A567-B0C3CC7FDD4F}"/>
          </ac:spMkLst>
        </pc:spChg>
        <pc:spChg chg="add del">
          <ac:chgData name="Echevarria, Alexi" userId="43cd1cce-aced-4fdc-9efb-dc81ff2a22d4" providerId="ADAL" clId="{26DA88A6-B333-4E8A-A8FA-29771EE2FE69}" dt="2023-04-23T23:08:04.355" v="47" actId="26606"/>
          <ac:spMkLst>
            <pc:docMk/>
            <pc:sldMk cId="1525580266" sldId="289"/>
            <ac:spMk id="336" creationId="{E2A46BAB-8C31-42B2-90E8-B26DD3E81D37}"/>
          </ac:spMkLst>
        </pc:spChg>
        <pc:spChg chg="add">
          <ac:chgData name="Echevarria, Alexi" userId="43cd1cce-aced-4fdc-9efb-dc81ff2a22d4" providerId="ADAL" clId="{26DA88A6-B333-4E8A-A8FA-29771EE2FE69}" dt="2023-04-23T23:08:04.504" v="48" actId="26606"/>
          <ac:spMkLst>
            <pc:docMk/>
            <pc:sldMk cId="1525580266" sldId="289"/>
            <ac:spMk id="342" creationId="{257363FD-7E77-4145-9483-331A807ADF0E}"/>
          </ac:spMkLst>
        </pc:spChg>
        <pc:grpChg chg="add del">
          <ac:chgData name="Echevarria, Alexi" userId="43cd1cce-aced-4fdc-9efb-dc81ff2a22d4" providerId="ADAL" clId="{26DA88A6-B333-4E8A-A8FA-29771EE2FE69}" dt="2023-04-23T23:07:40.018" v="39" actId="26606"/>
          <ac:grpSpMkLst>
            <pc:docMk/>
            <pc:sldMk cId="1525580266" sldId="289"/>
            <ac:grpSpMk id="310" creationId="{B3F7A3C7-0737-4E57-B30E-8EEFE638B401}"/>
          </ac:grpSpMkLst>
        </pc:grpChg>
        <pc:grpChg chg="add del">
          <ac:chgData name="Echevarria, Alexi" userId="43cd1cce-aced-4fdc-9efb-dc81ff2a22d4" providerId="ADAL" clId="{26DA88A6-B333-4E8A-A8FA-29771EE2FE69}" dt="2023-04-23T23:07:40.018" v="39" actId="26606"/>
          <ac:grpSpMkLst>
            <pc:docMk/>
            <pc:sldMk cId="1525580266" sldId="289"/>
            <ac:grpSpMk id="314" creationId="{43F5E015-E085-4624-B431-B42414448684}"/>
          </ac:grpSpMkLst>
        </pc:grpChg>
        <pc:grpChg chg="add del">
          <ac:chgData name="Echevarria, Alexi" userId="43cd1cce-aced-4fdc-9efb-dc81ff2a22d4" providerId="ADAL" clId="{26DA88A6-B333-4E8A-A8FA-29771EE2FE69}" dt="2023-04-23T23:08:04.355" v="47" actId="26606"/>
          <ac:grpSpMkLst>
            <pc:docMk/>
            <pc:sldMk cId="1525580266" sldId="289"/>
            <ac:grpSpMk id="337" creationId="{B3F7A3C7-0737-4E57-B30E-8EEFE638B401}"/>
          </ac:grpSpMkLst>
        </pc:grpChg>
        <pc:grpChg chg="add del">
          <ac:chgData name="Echevarria, Alexi" userId="43cd1cce-aced-4fdc-9efb-dc81ff2a22d4" providerId="ADAL" clId="{26DA88A6-B333-4E8A-A8FA-29771EE2FE69}" dt="2023-04-23T23:08:04.355" v="47" actId="26606"/>
          <ac:grpSpMkLst>
            <pc:docMk/>
            <pc:sldMk cId="1525580266" sldId="289"/>
            <ac:grpSpMk id="338" creationId="{43F5E015-E085-4624-B431-B42414448684}"/>
          </ac:grpSpMkLst>
        </pc:grpChg>
        <pc:graphicFrameChg chg="add del mod modGraphic">
          <ac:chgData name="Echevarria, Alexi" userId="43cd1cce-aced-4fdc-9efb-dc81ff2a22d4" providerId="ADAL" clId="{26DA88A6-B333-4E8A-A8FA-29771EE2FE69}" dt="2023-04-23T23:08:04.504" v="48" actId="26606"/>
          <ac:graphicFrameMkLst>
            <pc:docMk/>
            <pc:sldMk cId="1525580266" sldId="289"/>
            <ac:graphicFrameMk id="300" creationId="{A5D07338-0EDD-9F79-5A30-2AA068BC8815}"/>
          </ac:graphicFrameMkLst>
        </pc:graphicFrameChg>
        <pc:graphicFrameChg chg="add del">
          <ac:chgData name="Echevarria, Alexi" userId="43cd1cce-aced-4fdc-9efb-dc81ff2a22d4" providerId="ADAL" clId="{26DA88A6-B333-4E8A-A8FA-29771EE2FE69}" dt="2023-04-23T23:07:40.018" v="39" actId="26606"/>
          <ac:graphicFrameMkLst>
            <pc:docMk/>
            <pc:sldMk cId="1525580266" sldId="289"/>
            <ac:graphicFrameMk id="302" creationId="{A0D4FA99-244C-5EE9-56D7-7A2566F7B12D}"/>
          </ac:graphicFrameMkLst>
        </pc:graphicFrameChg>
        <pc:graphicFrameChg chg="add del">
          <ac:chgData name="Echevarria, Alexi" userId="43cd1cce-aced-4fdc-9efb-dc81ff2a22d4" providerId="ADAL" clId="{26DA88A6-B333-4E8A-A8FA-29771EE2FE69}" dt="2023-04-23T23:07:46.122" v="41" actId="26606"/>
          <ac:graphicFrameMkLst>
            <pc:docMk/>
            <pc:sldMk cId="1525580266" sldId="289"/>
            <ac:graphicFrameMk id="327" creationId="{A9B21DE7-4ADA-F74F-7F4D-AD6F0665621D}"/>
          </ac:graphicFrameMkLst>
        </pc:graphicFrameChg>
        <pc:graphicFrameChg chg="add del">
          <ac:chgData name="Echevarria, Alexi" userId="43cd1cce-aced-4fdc-9efb-dc81ff2a22d4" providerId="ADAL" clId="{26DA88A6-B333-4E8A-A8FA-29771EE2FE69}" dt="2023-04-23T23:07:55.239" v="43" actId="26606"/>
          <ac:graphicFrameMkLst>
            <pc:docMk/>
            <pc:sldMk cId="1525580266" sldId="289"/>
            <ac:graphicFrameMk id="329" creationId="{26D6CA63-1095-7719-C504-621F2012B6BF}"/>
          </ac:graphicFrameMkLst>
        </pc:graphicFrameChg>
        <pc:graphicFrameChg chg="add del">
          <ac:chgData name="Echevarria, Alexi" userId="43cd1cce-aced-4fdc-9efb-dc81ff2a22d4" providerId="ADAL" clId="{26DA88A6-B333-4E8A-A8FA-29771EE2FE69}" dt="2023-04-23T23:08:01.250" v="45" actId="26606"/>
          <ac:graphicFrameMkLst>
            <pc:docMk/>
            <pc:sldMk cId="1525580266" sldId="289"/>
            <ac:graphicFrameMk id="333" creationId="{2E51F578-D5D9-7E1B-8F34-C40E93A188C0}"/>
          </ac:graphicFrameMkLst>
        </pc:graphicFrameChg>
        <pc:graphicFrameChg chg="add del">
          <ac:chgData name="Echevarria, Alexi" userId="43cd1cce-aced-4fdc-9efb-dc81ff2a22d4" providerId="ADAL" clId="{26DA88A6-B333-4E8A-A8FA-29771EE2FE69}" dt="2023-04-23T23:08:04.355" v="47" actId="26606"/>
          <ac:graphicFrameMkLst>
            <pc:docMk/>
            <pc:sldMk cId="1525580266" sldId="289"/>
            <ac:graphicFrameMk id="339" creationId="{A0D4FA99-244C-5EE9-56D7-7A2566F7B12D}"/>
          </ac:graphicFrameMkLst>
        </pc:graphicFrameChg>
        <pc:graphicFrameChg chg="add mod">
          <ac:chgData name="Echevarria, Alexi" userId="43cd1cce-aced-4fdc-9efb-dc81ff2a22d4" providerId="ADAL" clId="{26DA88A6-B333-4E8A-A8FA-29771EE2FE69}" dt="2023-04-23T23:09:47.853" v="82" actId="14100"/>
          <ac:graphicFrameMkLst>
            <pc:docMk/>
            <pc:sldMk cId="1525580266" sldId="289"/>
            <ac:graphicFrameMk id="343" creationId="{26D6CA63-1095-7719-C504-621F2012B6BF}"/>
          </ac:graphicFrameMkLst>
        </pc:graphicFrameChg>
        <pc:picChg chg="add del">
          <ac:chgData name="Echevarria, Alexi" userId="43cd1cce-aced-4fdc-9efb-dc81ff2a22d4" providerId="ADAL" clId="{26DA88A6-B333-4E8A-A8FA-29771EE2FE69}" dt="2023-04-23T23:07:55.239" v="43" actId="26606"/>
          <ac:picMkLst>
            <pc:docMk/>
            <pc:sldMk cId="1525580266" sldId="289"/>
            <ac:picMk id="303" creationId="{1F59CADF-BC66-0FB5-4465-BB4B47D4F2DE}"/>
          </ac:picMkLst>
        </pc:picChg>
        <pc:picChg chg="add del">
          <ac:chgData name="Echevarria, Alexi" userId="43cd1cce-aced-4fdc-9efb-dc81ff2a22d4" providerId="ADAL" clId="{26DA88A6-B333-4E8A-A8FA-29771EE2FE69}" dt="2023-04-23T23:08:01.250" v="45" actId="26606"/>
          <ac:picMkLst>
            <pc:docMk/>
            <pc:sldMk cId="1525580266" sldId="289"/>
            <ac:picMk id="332" creationId="{7EA20EE0-43C9-B612-B0A8-A69EF17C478E}"/>
          </ac:picMkLst>
        </pc:picChg>
        <pc:picChg chg="add">
          <ac:chgData name="Echevarria, Alexi" userId="43cd1cce-aced-4fdc-9efb-dc81ff2a22d4" providerId="ADAL" clId="{26DA88A6-B333-4E8A-A8FA-29771EE2FE69}" dt="2023-04-23T23:08:04.504" v="48" actId="26606"/>
          <ac:picMkLst>
            <pc:docMk/>
            <pc:sldMk cId="1525580266" sldId="289"/>
            <ac:picMk id="341" creationId="{1F59CADF-BC66-0FB5-4465-BB4B47D4F2DE}"/>
          </ac:picMkLst>
        </pc:picChg>
      </pc:sldChg>
      <pc:sldChg chg="addSp delSp modSp mod">
        <pc:chgData name="Echevarria, Alexi" userId="43cd1cce-aced-4fdc-9efb-dc81ff2a22d4" providerId="ADAL" clId="{26DA88A6-B333-4E8A-A8FA-29771EE2FE69}" dt="2023-04-23T23:07:07.244" v="34" actId="26606"/>
        <pc:sldMkLst>
          <pc:docMk/>
          <pc:sldMk cId="3490552509" sldId="291"/>
        </pc:sldMkLst>
        <pc:spChg chg="add mod">
          <ac:chgData name="Echevarria, Alexi" userId="43cd1cce-aced-4fdc-9efb-dc81ff2a22d4" providerId="ADAL" clId="{26DA88A6-B333-4E8A-A8FA-29771EE2FE69}" dt="2023-04-23T23:07:07.244" v="34" actId="26606"/>
          <ac:spMkLst>
            <pc:docMk/>
            <pc:sldMk cId="3490552509" sldId="291"/>
            <ac:spMk id="3" creationId="{EAB9E862-2EFA-B7F7-724A-3BD84B99A0B8}"/>
          </ac:spMkLst>
        </pc:spChg>
        <pc:spChg chg="mod">
          <ac:chgData name="Echevarria, Alexi" userId="43cd1cce-aced-4fdc-9efb-dc81ff2a22d4" providerId="ADAL" clId="{26DA88A6-B333-4E8A-A8FA-29771EE2FE69}" dt="2023-04-23T23:07:07.244" v="34" actId="26606"/>
          <ac:spMkLst>
            <pc:docMk/>
            <pc:sldMk cId="3490552509" sldId="291"/>
            <ac:spMk id="5" creationId="{7F06EF4C-321C-511F-30FC-B76BAC67E597}"/>
          </ac:spMkLst>
        </pc:spChg>
        <pc:spChg chg="del">
          <ac:chgData name="Echevarria, Alexi" userId="43cd1cce-aced-4fdc-9efb-dc81ff2a22d4" providerId="ADAL" clId="{26DA88A6-B333-4E8A-A8FA-29771EE2FE69}" dt="2023-04-23T23:05:45.289" v="0" actId="478"/>
          <ac:spMkLst>
            <pc:docMk/>
            <pc:sldMk cId="3490552509" sldId="291"/>
            <ac:spMk id="8" creationId="{DEB7417F-CFA4-B895-28F2-C5216E62196B}"/>
          </ac:spMkLst>
        </pc:spChg>
        <pc:spChg chg="mod ord">
          <ac:chgData name="Echevarria, Alexi" userId="43cd1cce-aced-4fdc-9efb-dc81ff2a22d4" providerId="ADAL" clId="{26DA88A6-B333-4E8A-A8FA-29771EE2FE69}" dt="2023-04-23T23:07:07.244" v="34" actId="26606"/>
          <ac:spMkLst>
            <pc:docMk/>
            <pc:sldMk cId="3490552509" sldId="291"/>
            <ac:spMk id="11" creationId="{0E1FA146-2723-B920-BD7C-7DD2FA3F43C1}"/>
          </ac:spMkLst>
        </pc:spChg>
        <pc:spChg chg="add del">
          <ac:chgData name="Echevarria, Alexi" userId="43cd1cce-aced-4fdc-9efb-dc81ff2a22d4" providerId="ADAL" clId="{26DA88A6-B333-4E8A-A8FA-29771EE2FE69}" dt="2023-04-23T23:07:07.244" v="34" actId="26606"/>
          <ac:spMkLst>
            <pc:docMk/>
            <pc:sldMk cId="3490552509" sldId="291"/>
            <ac:spMk id="355" creationId="{4D4677D2-D5AC-4CF9-9EED-2B89D0A1C212}"/>
          </ac:spMkLst>
        </pc:spChg>
        <pc:spChg chg="add del">
          <ac:chgData name="Echevarria, Alexi" userId="43cd1cce-aced-4fdc-9efb-dc81ff2a22d4" providerId="ADAL" clId="{26DA88A6-B333-4E8A-A8FA-29771EE2FE69}" dt="2023-04-23T23:07:07.244" v="34" actId="26606"/>
          <ac:spMkLst>
            <pc:docMk/>
            <pc:sldMk cId="3490552509" sldId="291"/>
            <ac:spMk id="357" creationId="{AF695F69-7001-421E-98A8-E74156934A51}"/>
          </ac:spMkLst>
        </pc:spChg>
        <pc:spChg chg="add del">
          <ac:chgData name="Echevarria, Alexi" userId="43cd1cce-aced-4fdc-9efb-dc81ff2a22d4" providerId="ADAL" clId="{26DA88A6-B333-4E8A-A8FA-29771EE2FE69}" dt="2023-04-23T23:07:07.244" v="34" actId="26606"/>
          <ac:spMkLst>
            <pc:docMk/>
            <pc:sldMk cId="3490552509" sldId="291"/>
            <ac:spMk id="362" creationId="{21AC6A30-4F22-4C0F-B278-19C5B8A80C55}"/>
          </ac:spMkLst>
        </pc:spChg>
        <pc:spChg chg="add del">
          <ac:chgData name="Echevarria, Alexi" userId="43cd1cce-aced-4fdc-9efb-dc81ff2a22d4" providerId="ADAL" clId="{26DA88A6-B333-4E8A-A8FA-29771EE2FE69}" dt="2023-04-23T23:07:07.244" v="34" actId="26606"/>
          <ac:spMkLst>
            <pc:docMk/>
            <pc:sldMk cId="3490552509" sldId="291"/>
            <ac:spMk id="364" creationId="{BB4335AD-65B1-44E4-90AF-264024FE4BD2}"/>
          </ac:spMkLst>
        </pc:spChg>
        <pc:picChg chg="mod ord">
          <ac:chgData name="Echevarria, Alexi" userId="43cd1cce-aced-4fdc-9efb-dc81ff2a22d4" providerId="ADAL" clId="{26DA88A6-B333-4E8A-A8FA-29771EE2FE69}" dt="2023-04-23T23:07:07.244" v="34" actId="26606"/>
          <ac:picMkLst>
            <pc:docMk/>
            <pc:sldMk cId="3490552509" sldId="291"/>
            <ac:picMk id="2" creationId="{9BC00704-6D59-A25E-3CE2-07E02982CF0B}"/>
          </ac:picMkLst>
        </pc:picChg>
        <pc:picChg chg="mod">
          <ac:chgData name="Echevarria, Alexi" userId="43cd1cce-aced-4fdc-9efb-dc81ff2a22d4" providerId="ADAL" clId="{26DA88A6-B333-4E8A-A8FA-29771EE2FE69}" dt="2023-04-23T23:07:07.244" v="34" actId="26606"/>
          <ac:picMkLst>
            <pc:docMk/>
            <pc:sldMk cId="3490552509" sldId="291"/>
            <ac:picMk id="350" creationId="{1D06C26B-EB71-7BE4-0E3A-6E3C1E1D836E}"/>
          </ac:picMkLst>
        </pc:picChg>
      </pc:sldChg>
      <pc:sldChg chg="addSp delSp modSp mod">
        <pc:chgData name="Echevarria, Alexi" userId="43cd1cce-aced-4fdc-9efb-dc81ff2a22d4" providerId="ADAL" clId="{26DA88A6-B333-4E8A-A8FA-29771EE2FE69}" dt="2023-04-23T23:26:03.620" v="429" actId="478"/>
        <pc:sldMkLst>
          <pc:docMk/>
          <pc:sldMk cId="3542651393" sldId="294"/>
        </pc:sldMkLst>
        <pc:spChg chg="add del mod">
          <ac:chgData name="Echevarria, Alexi" userId="43cd1cce-aced-4fdc-9efb-dc81ff2a22d4" providerId="ADAL" clId="{26DA88A6-B333-4E8A-A8FA-29771EE2FE69}" dt="2023-04-23T23:26:03.620" v="429" actId="478"/>
          <ac:spMkLst>
            <pc:docMk/>
            <pc:sldMk cId="3542651393" sldId="294"/>
            <ac:spMk id="2" creationId="{F7B270FA-C30B-5033-F520-36A4E777F106}"/>
          </ac:spMkLst>
        </pc:spChg>
        <pc:spChg chg="add mod">
          <ac:chgData name="Echevarria, Alexi" userId="43cd1cce-aced-4fdc-9efb-dc81ff2a22d4" providerId="ADAL" clId="{26DA88A6-B333-4E8A-A8FA-29771EE2FE69}" dt="2023-04-23T23:25:53.186" v="427" actId="20577"/>
          <ac:spMkLst>
            <pc:docMk/>
            <pc:sldMk cId="3542651393" sldId="294"/>
            <ac:spMk id="3" creationId="{50768A6F-3D1B-6F4E-08E5-346E7D98ECF3}"/>
          </ac:spMkLst>
        </pc:spChg>
        <pc:picChg chg="mod">
          <ac:chgData name="Echevarria, Alexi" userId="43cd1cce-aced-4fdc-9efb-dc81ff2a22d4" providerId="ADAL" clId="{26DA88A6-B333-4E8A-A8FA-29771EE2FE69}" dt="2023-04-23T23:25:13.135" v="375" actId="1076"/>
          <ac:picMkLst>
            <pc:docMk/>
            <pc:sldMk cId="3542651393" sldId="294"/>
            <ac:picMk id="5" creationId="{B0E7BAF0-5A0F-9B1F-570F-59654EB93DD8}"/>
          </ac:picMkLst>
        </pc:picChg>
      </pc:sldChg>
      <pc:sldChg chg="addSp delSp modSp new mod setBg setClrOvrMap">
        <pc:chgData name="Echevarria, Alexi" userId="43cd1cce-aced-4fdc-9efb-dc81ff2a22d4" providerId="ADAL" clId="{26DA88A6-B333-4E8A-A8FA-29771EE2FE69}" dt="2023-04-23T23:39:13.609" v="515" actId="20577"/>
        <pc:sldMkLst>
          <pc:docMk/>
          <pc:sldMk cId="4158762389" sldId="297"/>
        </pc:sldMkLst>
        <pc:spChg chg="mod">
          <ac:chgData name="Echevarria, Alexi" userId="43cd1cce-aced-4fdc-9efb-dc81ff2a22d4" providerId="ADAL" clId="{26DA88A6-B333-4E8A-A8FA-29771EE2FE69}" dt="2023-04-23T23:29:18.164" v="432" actId="26606"/>
          <ac:spMkLst>
            <pc:docMk/>
            <pc:sldMk cId="4158762389" sldId="297"/>
            <ac:spMk id="2" creationId="{8D54E6B6-7C12-4EFE-BA73-02C4488CA17E}"/>
          </ac:spMkLst>
        </pc:spChg>
        <pc:spChg chg="add del mod">
          <ac:chgData name="Echevarria, Alexi" userId="43cd1cce-aced-4fdc-9efb-dc81ff2a22d4" providerId="ADAL" clId="{26DA88A6-B333-4E8A-A8FA-29771EE2FE69}" dt="2023-04-23T23:16:26.997" v="366" actId="26606"/>
          <ac:spMkLst>
            <pc:docMk/>
            <pc:sldMk cId="4158762389" sldId="297"/>
            <ac:spMk id="3" creationId="{BC2FCD72-5A4B-7429-9B2B-80DF17C09E25}"/>
          </ac:spMkLst>
        </pc:spChg>
        <pc:spChg chg="mod">
          <ac:chgData name="Echevarria, Alexi" userId="43cd1cce-aced-4fdc-9efb-dc81ff2a22d4" providerId="ADAL" clId="{26DA88A6-B333-4E8A-A8FA-29771EE2FE69}" dt="2023-04-23T23:29:18.164" v="432" actId="26606"/>
          <ac:spMkLst>
            <pc:docMk/>
            <pc:sldMk cId="4158762389" sldId="297"/>
            <ac:spMk id="4" creationId="{6BF1F53B-91BA-592F-F0F6-68B4F890D2D0}"/>
          </ac:spMkLst>
        </pc:spChg>
        <pc:spChg chg="add del">
          <ac:chgData name="Echevarria, Alexi" userId="43cd1cce-aced-4fdc-9efb-dc81ff2a22d4" providerId="ADAL" clId="{26DA88A6-B333-4E8A-A8FA-29771EE2FE69}" dt="2023-04-23T23:15:41.285" v="363" actId="26606"/>
          <ac:spMkLst>
            <pc:docMk/>
            <pc:sldMk cId="4158762389" sldId="297"/>
            <ac:spMk id="11" creationId="{257363FD-7E77-4145-9483-331A807ADF0E}"/>
          </ac:spMkLst>
        </pc:spChg>
        <pc:spChg chg="add del">
          <ac:chgData name="Echevarria, Alexi" userId="43cd1cce-aced-4fdc-9efb-dc81ff2a22d4" providerId="ADAL" clId="{26DA88A6-B333-4E8A-A8FA-29771EE2FE69}" dt="2023-04-23T23:16:39.047" v="368" actId="26606"/>
          <ac:spMkLst>
            <pc:docMk/>
            <pc:sldMk cId="4158762389" sldId="297"/>
            <ac:spMk id="12" creationId="{257363FD-7E77-4145-9483-331A807ADF0E}"/>
          </ac:spMkLst>
        </pc:spChg>
        <pc:spChg chg="add del">
          <ac:chgData name="Echevarria, Alexi" userId="43cd1cce-aced-4fdc-9efb-dc81ff2a22d4" providerId="ADAL" clId="{26DA88A6-B333-4E8A-A8FA-29771EE2FE69}" dt="2023-04-23T23:15:40.566" v="362" actId="26606"/>
          <ac:spMkLst>
            <pc:docMk/>
            <pc:sldMk cId="4158762389" sldId="297"/>
            <ac:spMk id="16" creationId="{257363FD-7E77-4145-9483-331A807ADF0E}"/>
          </ac:spMkLst>
        </pc:spChg>
        <pc:spChg chg="add del">
          <ac:chgData name="Echevarria, Alexi" userId="43cd1cce-aced-4fdc-9efb-dc81ff2a22d4" providerId="ADAL" clId="{26DA88A6-B333-4E8A-A8FA-29771EE2FE69}" dt="2023-04-23T23:29:18.164" v="432" actId="26606"/>
          <ac:spMkLst>
            <pc:docMk/>
            <pc:sldMk cId="4158762389" sldId="297"/>
            <ac:spMk id="18" creationId="{257363FD-7E77-4145-9483-331A807ADF0E}"/>
          </ac:spMkLst>
        </pc:spChg>
        <pc:spChg chg="add del">
          <ac:chgData name="Echevarria, Alexi" userId="43cd1cce-aced-4fdc-9efb-dc81ff2a22d4" providerId="ADAL" clId="{26DA88A6-B333-4E8A-A8FA-29771EE2FE69}" dt="2023-04-23T23:29:17.967" v="431" actId="26606"/>
          <ac:spMkLst>
            <pc:docMk/>
            <pc:sldMk cId="4158762389" sldId="297"/>
            <ac:spMk id="23" creationId="{257363FD-7E77-4145-9483-331A807ADF0E}"/>
          </ac:spMkLst>
        </pc:spChg>
        <pc:spChg chg="add">
          <ac:chgData name="Echevarria, Alexi" userId="43cd1cce-aced-4fdc-9efb-dc81ff2a22d4" providerId="ADAL" clId="{26DA88A6-B333-4E8A-A8FA-29771EE2FE69}" dt="2023-04-23T23:29:18.164" v="432" actId="26606"/>
          <ac:spMkLst>
            <pc:docMk/>
            <pc:sldMk cId="4158762389" sldId="297"/>
            <ac:spMk id="25" creationId="{7E2BE7F7-CA89-4002-ACCE-A478AEA24F5E}"/>
          </ac:spMkLst>
        </pc:spChg>
        <pc:spChg chg="add">
          <ac:chgData name="Echevarria, Alexi" userId="43cd1cce-aced-4fdc-9efb-dc81ff2a22d4" providerId="ADAL" clId="{26DA88A6-B333-4E8A-A8FA-29771EE2FE69}" dt="2023-04-23T23:29:18.164" v="432" actId="26606"/>
          <ac:spMkLst>
            <pc:docMk/>
            <pc:sldMk cId="4158762389" sldId="297"/>
            <ac:spMk id="26" creationId="{1A9F7B4E-B03D-4F64-BE33-00D074458D45}"/>
          </ac:spMkLst>
        </pc:spChg>
        <pc:graphicFrameChg chg="add del mod modGraphic">
          <ac:chgData name="Echevarria, Alexi" userId="43cd1cce-aced-4fdc-9efb-dc81ff2a22d4" providerId="ADAL" clId="{26DA88A6-B333-4E8A-A8FA-29771EE2FE69}" dt="2023-04-23T23:15:41.285" v="363" actId="26606"/>
          <ac:graphicFrameMkLst>
            <pc:docMk/>
            <pc:sldMk cId="4158762389" sldId="297"/>
            <ac:graphicFrameMk id="6" creationId="{82F0694C-254B-81C2-FF9D-F0FC337B7CC0}"/>
          </ac:graphicFrameMkLst>
        </pc:graphicFrameChg>
        <pc:graphicFrameChg chg="add del">
          <ac:chgData name="Echevarria, Alexi" userId="43cd1cce-aced-4fdc-9efb-dc81ff2a22d4" providerId="ADAL" clId="{26DA88A6-B333-4E8A-A8FA-29771EE2FE69}" dt="2023-04-23T23:16:26.939" v="365" actId="26606"/>
          <ac:graphicFrameMkLst>
            <pc:docMk/>
            <pc:sldMk cId="4158762389" sldId="297"/>
            <ac:graphicFrameMk id="8" creationId="{3CE440D4-D38C-0D96-D4FF-B3E391DF555F}"/>
          </ac:graphicFrameMkLst>
        </pc:graphicFrameChg>
        <pc:graphicFrameChg chg="add mod modGraphic">
          <ac:chgData name="Echevarria, Alexi" userId="43cd1cce-aced-4fdc-9efb-dc81ff2a22d4" providerId="ADAL" clId="{26DA88A6-B333-4E8A-A8FA-29771EE2FE69}" dt="2023-04-23T23:39:13.609" v="515" actId="20577"/>
          <ac:graphicFrameMkLst>
            <pc:docMk/>
            <pc:sldMk cId="4158762389" sldId="297"/>
            <ac:graphicFrameMk id="13" creationId="{2C90F956-92C2-6411-B9ED-E2882C6FC6D2}"/>
          </ac:graphicFrameMkLst>
        </pc:graphicFrameChg>
        <pc:picChg chg="add del mod">
          <ac:chgData name="Echevarria, Alexi" userId="43cd1cce-aced-4fdc-9efb-dc81ff2a22d4" providerId="ADAL" clId="{26DA88A6-B333-4E8A-A8FA-29771EE2FE69}" dt="2023-04-23T23:15:41.285" v="363" actId="26606"/>
          <ac:picMkLst>
            <pc:docMk/>
            <pc:sldMk cId="4158762389" sldId="297"/>
            <ac:picMk id="7" creationId="{256690D4-0AD1-91D0-B8F5-F82EE8AA1143}"/>
          </ac:picMkLst>
        </pc:picChg>
        <pc:picChg chg="add mod">
          <ac:chgData name="Echevarria, Alexi" userId="43cd1cce-aced-4fdc-9efb-dc81ff2a22d4" providerId="ADAL" clId="{26DA88A6-B333-4E8A-A8FA-29771EE2FE69}" dt="2023-04-23T23:29:18.164" v="432" actId="26606"/>
          <ac:picMkLst>
            <pc:docMk/>
            <pc:sldMk cId="4158762389" sldId="297"/>
            <ac:picMk id="10" creationId="{E5321529-0516-DCAC-CA67-93254EEC1978}"/>
          </ac:picMkLst>
        </pc:picChg>
      </pc:sldChg>
      <pc:sldChg chg="addSp modSp mod setBg">
        <pc:chgData name="Echevarria, Alexi" userId="43cd1cce-aced-4fdc-9efb-dc81ff2a22d4" providerId="ADAL" clId="{26DA88A6-B333-4E8A-A8FA-29771EE2FE69}" dt="2023-04-23T23:51:04.386" v="524" actId="26606"/>
        <pc:sldMkLst>
          <pc:docMk/>
          <pc:sldMk cId="2203178315" sldId="298"/>
        </pc:sldMkLst>
        <pc:spChg chg="add">
          <ac:chgData name="Echevarria, Alexi" userId="43cd1cce-aced-4fdc-9efb-dc81ff2a22d4" providerId="ADAL" clId="{26DA88A6-B333-4E8A-A8FA-29771EE2FE69}" dt="2023-04-23T23:51:04.386" v="524" actId="26606"/>
          <ac:spMkLst>
            <pc:docMk/>
            <pc:sldMk cId="2203178315" sldId="298"/>
            <ac:spMk id="10" creationId="{80CCAACE-815D-4A79-875A-B7EFC28F7D2B}"/>
          </ac:spMkLst>
        </pc:spChg>
        <pc:picChg chg="add mod">
          <ac:chgData name="Echevarria, Alexi" userId="43cd1cce-aced-4fdc-9efb-dc81ff2a22d4" providerId="ADAL" clId="{26DA88A6-B333-4E8A-A8FA-29771EE2FE69}" dt="2023-04-23T23:51:04.386" v="524" actId="26606"/>
          <ac:picMkLst>
            <pc:docMk/>
            <pc:sldMk cId="2203178315" sldId="298"/>
            <ac:picMk id="3" creationId="{E11A3CC7-A40C-35D2-055C-62BCDB115B07}"/>
          </ac:picMkLst>
        </pc:picChg>
        <pc:picChg chg="add mod">
          <ac:chgData name="Echevarria, Alexi" userId="43cd1cce-aced-4fdc-9efb-dc81ff2a22d4" providerId="ADAL" clId="{26DA88A6-B333-4E8A-A8FA-29771EE2FE69}" dt="2023-04-23T23:51:04.386" v="524" actId="26606"/>
          <ac:picMkLst>
            <pc:docMk/>
            <pc:sldMk cId="2203178315" sldId="298"/>
            <ac:picMk id="5" creationId="{4343C03D-F685-F1A2-CD53-BF391B946065}"/>
          </ac:picMkLst>
        </pc:picChg>
      </pc:sldChg>
      <pc:sldChg chg="delSp del mod">
        <pc:chgData name="Echevarria, Alexi" userId="43cd1cce-aced-4fdc-9efb-dc81ff2a22d4" providerId="ADAL" clId="{26DA88A6-B333-4E8A-A8FA-29771EE2FE69}" dt="2023-04-24T00:20:47.686" v="721" actId="47"/>
        <pc:sldMkLst>
          <pc:docMk/>
          <pc:sldMk cId="3325705143" sldId="299"/>
        </pc:sldMkLst>
        <pc:picChg chg="del">
          <ac:chgData name="Echevarria, Alexi" userId="43cd1cce-aced-4fdc-9efb-dc81ff2a22d4" providerId="ADAL" clId="{26DA88A6-B333-4E8A-A8FA-29771EE2FE69}" dt="2023-04-24T00:18:08.056" v="586" actId="478"/>
          <ac:picMkLst>
            <pc:docMk/>
            <pc:sldMk cId="3325705143" sldId="299"/>
            <ac:picMk id="10" creationId="{33C80784-7A42-B531-8B8D-2624909E6848}"/>
          </ac:picMkLst>
        </pc:picChg>
      </pc:sldChg>
      <pc:sldChg chg="addSp delSp modSp mod setBg">
        <pc:chgData name="Echevarria, Alexi" userId="43cd1cce-aced-4fdc-9efb-dc81ff2a22d4" providerId="ADAL" clId="{26DA88A6-B333-4E8A-A8FA-29771EE2FE69}" dt="2023-04-24T00:17:14.341" v="585" actId="20577"/>
        <pc:sldMkLst>
          <pc:docMk/>
          <pc:sldMk cId="1126869583" sldId="300"/>
        </pc:sldMkLst>
        <pc:spChg chg="mod">
          <ac:chgData name="Echevarria, Alexi" userId="43cd1cce-aced-4fdc-9efb-dc81ff2a22d4" providerId="ADAL" clId="{26DA88A6-B333-4E8A-A8FA-29771EE2FE69}" dt="2023-04-24T00:06:18.179" v="531" actId="1076"/>
          <ac:spMkLst>
            <pc:docMk/>
            <pc:sldMk cId="1126869583" sldId="300"/>
            <ac:spMk id="3" creationId="{F22DD507-8E00-FB22-5CCD-F7DACC151D50}"/>
          </ac:spMkLst>
        </pc:spChg>
        <pc:spChg chg="del">
          <ac:chgData name="Echevarria, Alexi" userId="43cd1cce-aced-4fdc-9efb-dc81ff2a22d4" providerId="ADAL" clId="{26DA88A6-B333-4E8A-A8FA-29771EE2FE69}" dt="2023-04-24T00:11:39.178" v="535" actId="478"/>
          <ac:spMkLst>
            <pc:docMk/>
            <pc:sldMk cId="1126869583" sldId="300"/>
            <ac:spMk id="6" creationId="{2FF5E610-27C6-3D60-EBBC-F47012ED93BE}"/>
          </ac:spMkLst>
        </pc:spChg>
        <pc:spChg chg="del">
          <ac:chgData name="Echevarria, Alexi" userId="43cd1cce-aced-4fdc-9efb-dc81ff2a22d4" providerId="ADAL" clId="{26DA88A6-B333-4E8A-A8FA-29771EE2FE69}" dt="2023-04-24T00:14:08.035" v="541" actId="478"/>
          <ac:spMkLst>
            <pc:docMk/>
            <pc:sldMk cId="1126869583" sldId="300"/>
            <ac:spMk id="8" creationId="{F4AF56A5-5F33-01CD-2B00-3D639552B057}"/>
          </ac:spMkLst>
        </pc:spChg>
        <pc:spChg chg="add mod">
          <ac:chgData name="Echevarria, Alexi" userId="43cd1cce-aced-4fdc-9efb-dc81ff2a22d4" providerId="ADAL" clId="{26DA88A6-B333-4E8A-A8FA-29771EE2FE69}" dt="2023-04-24T00:15:20.282" v="551" actId="1076"/>
          <ac:spMkLst>
            <pc:docMk/>
            <pc:sldMk cId="1126869583" sldId="300"/>
            <ac:spMk id="11" creationId="{ABFAAF17-1BE5-35EC-4EA3-D8162531839C}"/>
          </ac:spMkLst>
        </pc:spChg>
        <pc:spChg chg="add mod">
          <ac:chgData name="Echevarria, Alexi" userId="43cd1cce-aced-4fdc-9efb-dc81ff2a22d4" providerId="ADAL" clId="{26DA88A6-B333-4E8A-A8FA-29771EE2FE69}" dt="2023-04-24T00:17:14.341" v="585" actId="20577"/>
          <ac:spMkLst>
            <pc:docMk/>
            <pc:sldMk cId="1126869583" sldId="300"/>
            <ac:spMk id="12" creationId="{F98D77BA-CDB1-74E5-445C-1423EF403296}"/>
          </ac:spMkLst>
        </pc:spChg>
        <pc:spChg chg="add del">
          <ac:chgData name="Echevarria, Alexi" userId="43cd1cce-aced-4fdc-9efb-dc81ff2a22d4" providerId="ADAL" clId="{26DA88A6-B333-4E8A-A8FA-29771EE2FE69}" dt="2023-04-24T00:14:29.032" v="543" actId="26606"/>
          <ac:spMkLst>
            <pc:docMk/>
            <pc:sldMk cId="1126869583" sldId="300"/>
            <ac:spMk id="15" creationId="{42A4FC2C-047E-45A5-965D-8E1E3BF09BC6}"/>
          </ac:spMkLst>
        </pc:spChg>
        <pc:picChg chg="del mod">
          <ac:chgData name="Echevarria, Alexi" userId="43cd1cce-aced-4fdc-9efb-dc81ff2a22d4" providerId="ADAL" clId="{26DA88A6-B333-4E8A-A8FA-29771EE2FE69}" dt="2023-04-24T00:11:09.923" v="534" actId="478"/>
          <ac:picMkLst>
            <pc:docMk/>
            <pc:sldMk cId="1126869583" sldId="300"/>
            <ac:picMk id="2" creationId="{748F087D-29AB-B8F7-04E9-E58B07E67F63}"/>
          </ac:picMkLst>
        </pc:picChg>
        <pc:picChg chg="mod">
          <ac:chgData name="Echevarria, Alexi" userId="43cd1cce-aced-4fdc-9efb-dc81ff2a22d4" providerId="ADAL" clId="{26DA88A6-B333-4E8A-A8FA-29771EE2FE69}" dt="2023-04-24T00:06:32.611" v="532" actId="1076"/>
          <ac:picMkLst>
            <pc:docMk/>
            <pc:sldMk cId="1126869583" sldId="300"/>
            <ac:picMk id="4" creationId="{42EEC279-5139-F927-0E8C-53863A10A08D}"/>
          </ac:picMkLst>
        </pc:picChg>
        <pc:picChg chg="del mod">
          <ac:chgData name="Echevarria, Alexi" userId="43cd1cce-aced-4fdc-9efb-dc81ff2a22d4" providerId="ADAL" clId="{26DA88A6-B333-4E8A-A8FA-29771EE2FE69}" dt="2023-04-24T00:11:48.430" v="536" actId="478"/>
          <ac:picMkLst>
            <pc:docMk/>
            <pc:sldMk cId="1126869583" sldId="300"/>
            <ac:picMk id="5" creationId="{EF18C08E-499A-9AA6-FF6A-CF9195A9B2F3}"/>
          </ac:picMkLst>
        </pc:picChg>
        <pc:picChg chg="add mod">
          <ac:chgData name="Echevarria, Alexi" userId="43cd1cce-aced-4fdc-9efb-dc81ff2a22d4" providerId="ADAL" clId="{26DA88A6-B333-4E8A-A8FA-29771EE2FE69}" dt="2023-04-24T00:16:59.426" v="555" actId="1076"/>
          <ac:picMkLst>
            <pc:docMk/>
            <pc:sldMk cId="1126869583" sldId="300"/>
            <ac:picMk id="10" creationId="{32DBF2AB-F12E-E15A-CB7E-81F09E3DF3E5}"/>
          </ac:picMkLst>
        </pc:picChg>
      </pc:sldChg>
      <pc:sldChg chg="addSp delSp modSp new mod setBg">
        <pc:chgData name="Echevarria, Alexi" userId="43cd1cce-aced-4fdc-9efb-dc81ff2a22d4" providerId="ADAL" clId="{26DA88A6-B333-4E8A-A8FA-29771EE2FE69}" dt="2023-04-24T00:23:06.917" v="740" actId="20577"/>
        <pc:sldMkLst>
          <pc:docMk/>
          <pc:sldMk cId="429932920" sldId="301"/>
        </pc:sldMkLst>
        <pc:spChg chg="mod">
          <ac:chgData name="Echevarria, Alexi" userId="43cd1cce-aced-4fdc-9efb-dc81ff2a22d4" providerId="ADAL" clId="{26DA88A6-B333-4E8A-A8FA-29771EE2FE69}" dt="2023-04-24T00:20:09.286" v="719" actId="26606"/>
          <ac:spMkLst>
            <pc:docMk/>
            <pc:sldMk cId="429932920" sldId="301"/>
            <ac:spMk id="2" creationId="{D3B48825-C6B0-B55E-E30D-0FC9C03E7217}"/>
          </ac:spMkLst>
        </pc:spChg>
        <pc:spChg chg="del mod">
          <ac:chgData name="Echevarria, Alexi" userId="43cd1cce-aced-4fdc-9efb-dc81ff2a22d4" providerId="ADAL" clId="{26DA88A6-B333-4E8A-A8FA-29771EE2FE69}" dt="2023-04-24T00:20:09.286" v="719" actId="26606"/>
          <ac:spMkLst>
            <pc:docMk/>
            <pc:sldMk cId="429932920" sldId="301"/>
            <ac:spMk id="3" creationId="{9B2B2CA3-80EC-4BB5-8E41-07EF74BAC249}"/>
          </ac:spMkLst>
        </pc:spChg>
        <pc:spChg chg="add del">
          <ac:chgData name="Echevarria, Alexi" userId="43cd1cce-aced-4fdc-9efb-dc81ff2a22d4" providerId="ADAL" clId="{26DA88A6-B333-4E8A-A8FA-29771EE2FE69}" dt="2023-04-24T00:20:28.644" v="720" actId="26606"/>
          <ac:spMkLst>
            <pc:docMk/>
            <pc:sldMk cId="429932920" sldId="301"/>
            <ac:spMk id="9" creationId="{BACC6370-2D7E-4714-9D71-7542949D7D5D}"/>
          </ac:spMkLst>
        </pc:spChg>
        <pc:spChg chg="add del">
          <ac:chgData name="Echevarria, Alexi" userId="43cd1cce-aced-4fdc-9efb-dc81ff2a22d4" providerId="ADAL" clId="{26DA88A6-B333-4E8A-A8FA-29771EE2FE69}" dt="2023-04-24T00:20:28.644" v="720" actId="26606"/>
          <ac:spMkLst>
            <pc:docMk/>
            <pc:sldMk cId="429932920" sldId="301"/>
            <ac:spMk id="11" creationId="{F68B3F68-107C-434F-AA38-110D5EA91B85}"/>
          </ac:spMkLst>
        </pc:spChg>
        <pc:spChg chg="add del">
          <ac:chgData name="Echevarria, Alexi" userId="43cd1cce-aced-4fdc-9efb-dc81ff2a22d4" providerId="ADAL" clId="{26DA88A6-B333-4E8A-A8FA-29771EE2FE69}" dt="2023-04-24T00:20:28.644" v="720" actId="26606"/>
          <ac:spMkLst>
            <pc:docMk/>
            <pc:sldMk cId="429932920" sldId="301"/>
            <ac:spMk id="13" creationId="{AAD0DBB9-1A4B-4391-81D4-CB19F9AB918A}"/>
          </ac:spMkLst>
        </pc:spChg>
        <pc:spChg chg="add del">
          <ac:chgData name="Echevarria, Alexi" userId="43cd1cce-aced-4fdc-9efb-dc81ff2a22d4" providerId="ADAL" clId="{26DA88A6-B333-4E8A-A8FA-29771EE2FE69}" dt="2023-04-24T00:20:28.644" v="720" actId="26606"/>
          <ac:spMkLst>
            <pc:docMk/>
            <pc:sldMk cId="429932920" sldId="301"/>
            <ac:spMk id="15" creationId="{063BBA22-50EA-4C4D-BE05-F1CE4E63AA56}"/>
          </ac:spMkLst>
        </pc:spChg>
        <pc:spChg chg="add">
          <ac:chgData name="Echevarria, Alexi" userId="43cd1cce-aced-4fdc-9efb-dc81ff2a22d4" providerId="ADAL" clId="{26DA88A6-B333-4E8A-A8FA-29771EE2FE69}" dt="2023-04-24T00:20:28.644" v="720" actId="26606"/>
          <ac:spMkLst>
            <pc:docMk/>
            <pc:sldMk cId="429932920" sldId="301"/>
            <ac:spMk id="20" creationId="{BACC6370-2D7E-4714-9D71-7542949D7D5D}"/>
          </ac:spMkLst>
        </pc:spChg>
        <pc:spChg chg="add">
          <ac:chgData name="Echevarria, Alexi" userId="43cd1cce-aced-4fdc-9efb-dc81ff2a22d4" providerId="ADAL" clId="{26DA88A6-B333-4E8A-A8FA-29771EE2FE69}" dt="2023-04-24T00:20:28.644" v="720" actId="26606"/>
          <ac:spMkLst>
            <pc:docMk/>
            <pc:sldMk cId="429932920" sldId="301"/>
            <ac:spMk id="22" creationId="{F68B3F68-107C-434F-AA38-110D5EA91B85}"/>
          </ac:spMkLst>
        </pc:spChg>
        <pc:spChg chg="add">
          <ac:chgData name="Echevarria, Alexi" userId="43cd1cce-aced-4fdc-9efb-dc81ff2a22d4" providerId="ADAL" clId="{26DA88A6-B333-4E8A-A8FA-29771EE2FE69}" dt="2023-04-24T00:20:28.644" v="720" actId="26606"/>
          <ac:spMkLst>
            <pc:docMk/>
            <pc:sldMk cId="429932920" sldId="301"/>
            <ac:spMk id="24" creationId="{AAD0DBB9-1A4B-4391-81D4-CB19F9AB918A}"/>
          </ac:spMkLst>
        </pc:spChg>
        <pc:spChg chg="add">
          <ac:chgData name="Echevarria, Alexi" userId="43cd1cce-aced-4fdc-9efb-dc81ff2a22d4" providerId="ADAL" clId="{26DA88A6-B333-4E8A-A8FA-29771EE2FE69}" dt="2023-04-24T00:20:28.644" v="720" actId="26606"/>
          <ac:spMkLst>
            <pc:docMk/>
            <pc:sldMk cId="429932920" sldId="301"/>
            <ac:spMk id="26" creationId="{063BBA22-50EA-4C4D-BE05-F1CE4E63AA56}"/>
          </ac:spMkLst>
        </pc:spChg>
        <pc:graphicFrameChg chg="add mod modGraphic">
          <ac:chgData name="Echevarria, Alexi" userId="43cd1cce-aced-4fdc-9efb-dc81ff2a22d4" providerId="ADAL" clId="{26DA88A6-B333-4E8A-A8FA-29771EE2FE69}" dt="2023-04-24T00:23:06.917" v="740" actId="20577"/>
          <ac:graphicFrameMkLst>
            <pc:docMk/>
            <pc:sldMk cId="429932920" sldId="301"/>
            <ac:graphicFrameMk id="5" creationId="{3533D1BF-2F57-450F-75A4-68F11C98411C}"/>
          </ac:graphicFrameMkLst>
        </pc:graphicFrameChg>
      </pc:sldChg>
      <pc:sldMasterChg chg="delSldLayout">
        <pc:chgData name="Echevarria, Alexi" userId="43cd1cce-aced-4fdc-9efb-dc81ff2a22d4" providerId="ADAL" clId="{26DA88A6-B333-4E8A-A8FA-29771EE2FE69}" dt="2023-04-23T23:17:57.442" v="372" actId="47"/>
        <pc:sldMasterMkLst>
          <pc:docMk/>
          <pc:sldMasterMk cId="3689934454" sldId="2147483708"/>
        </pc:sldMasterMkLst>
        <pc:sldLayoutChg chg="del">
          <pc:chgData name="Echevarria, Alexi" userId="43cd1cce-aced-4fdc-9efb-dc81ff2a22d4" providerId="ADAL" clId="{26DA88A6-B333-4E8A-A8FA-29771EE2FE69}" dt="2023-04-23T23:17:57.442" v="372" actId="47"/>
          <pc:sldLayoutMkLst>
            <pc:docMk/>
            <pc:sldMasterMk cId="3689934454" sldId="2147483708"/>
            <pc:sldLayoutMk cId="2778420002" sldId="2147483720"/>
          </pc:sldLayoutMkLst>
        </pc:sldLayoutChg>
      </pc:sldMasterChg>
    </pc:docChg>
  </pc:docChgLst>
  <pc:docChgLst>
    <pc:chgData name="Echevarria, Alexi" userId="S::aechevarria@wpi.edu::43cd1cce-aced-4fdc-9efb-dc81ff2a22d4" providerId="AD" clId="Web-{E4A694F3-DB84-FE85-0788-FA0E64D318C8}"/>
    <pc:docChg chg="modSld">
      <pc:chgData name="Echevarria, Alexi" userId="S::aechevarria@wpi.edu::43cd1cce-aced-4fdc-9efb-dc81ff2a22d4" providerId="AD" clId="Web-{E4A694F3-DB84-FE85-0788-FA0E64D318C8}" dt="2023-04-18T17:55:59.642" v="25"/>
      <pc:docMkLst>
        <pc:docMk/>
      </pc:docMkLst>
      <pc:sldChg chg="modSp modTransition">
        <pc:chgData name="Echevarria, Alexi" userId="S::aechevarria@wpi.edu::43cd1cce-aced-4fdc-9efb-dc81ff2a22d4" providerId="AD" clId="Web-{E4A694F3-DB84-FE85-0788-FA0E64D318C8}" dt="2023-04-18T17:55:59.642" v="25"/>
        <pc:sldMkLst>
          <pc:docMk/>
          <pc:sldMk cId="1764941207" sldId="265"/>
        </pc:sldMkLst>
        <pc:graphicFrameChg chg="modGraphic">
          <ac:chgData name="Echevarria, Alexi" userId="S::aechevarria@wpi.edu::43cd1cce-aced-4fdc-9efb-dc81ff2a22d4" providerId="AD" clId="Web-{E4A694F3-DB84-FE85-0788-FA0E64D318C8}" dt="2023-04-18T17:49:17.038" v="17" actId="20577"/>
          <ac:graphicFrameMkLst>
            <pc:docMk/>
            <pc:sldMk cId="1764941207" sldId="265"/>
            <ac:graphicFrameMk id="300" creationId="{A5D07338-0EDD-9F79-5A30-2AA068BC8815}"/>
          </ac:graphicFrameMkLst>
        </pc:graphicFrameChg>
      </pc:sldChg>
    </pc:docChg>
  </pc:docChgLst>
  <pc:docChgLst>
    <pc:chgData name="Le, Tai" userId="S::tle2@wpi.edu::2fe75c0d-80a0-4dae-acf4-15b7458a23d7" providerId="AD" clId="Web-{69073D29-C331-7EC2-21FB-DA9ADEAC0D23}"/>
    <pc:docChg chg="addSld modSld">
      <pc:chgData name="Le, Tai" userId="S::tle2@wpi.edu::2fe75c0d-80a0-4dae-acf4-15b7458a23d7" providerId="AD" clId="Web-{69073D29-C331-7EC2-21FB-DA9ADEAC0D23}" dt="2023-04-24T13:10:49.407" v="32" actId="20577"/>
      <pc:docMkLst>
        <pc:docMk/>
      </pc:docMkLst>
      <pc:sldChg chg="modSp">
        <pc:chgData name="Le, Tai" userId="S::tle2@wpi.edu::2fe75c0d-80a0-4dae-acf4-15b7458a23d7" providerId="AD" clId="Web-{69073D29-C331-7EC2-21FB-DA9ADEAC0D23}" dt="2023-04-24T00:04:35.433" v="20" actId="1076"/>
        <pc:sldMkLst>
          <pc:docMk/>
          <pc:sldMk cId="1442989931" sldId="267"/>
        </pc:sldMkLst>
        <pc:picChg chg="mod">
          <ac:chgData name="Le, Tai" userId="S::tle2@wpi.edu::2fe75c0d-80a0-4dae-acf4-15b7458a23d7" providerId="AD" clId="Web-{69073D29-C331-7EC2-21FB-DA9ADEAC0D23}" dt="2023-04-24T00:04:35.433" v="20" actId="1076"/>
          <ac:picMkLst>
            <pc:docMk/>
            <pc:sldMk cId="1442989931" sldId="267"/>
            <ac:picMk id="7" creationId="{7EA913EE-FAA3-21CF-BC2D-EBA6896F2DFF}"/>
          </ac:picMkLst>
        </pc:picChg>
      </pc:sldChg>
      <pc:sldChg chg="modSp">
        <pc:chgData name="Le, Tai" userId="S::tle2@wpi.edu::2fe75c0d-80a0-4dae-acf4-15b7458a23d7" providerId="AD" clId="Web-{69073D29-C331-7EC2-21FB-DA9ADEAC0D23}" dt="2023-04-24T13:08:47.029" v="22" actId="20577"/>
        <pc:sldMkLst>
          <pc:docMk/>
          <pc:sldMk cId="3351479625" sldId="278"/>
        </pc:sldMkLst>
        <pc:spChg chg="mod">
          <ac:chgData name="Le, Tai" userId="S::tle2@wpi.edu::2fe75c0d-80a0-4dae-acf4-15b7458a23d7" providerId="AD" clId="Web-{69073D29-C331-7EC2-21FB-DA9ADEAC0D23}" dt="2023-04-24T13:08:47.029" v="22" actId="20577"/>
          <ac:spMkLst>
            <pc:docMk/>
            <pc:sldMk cId="3351479625" sldId="278"/>
            <ac:spMk id="8" creationId="{B18E62F7-7965-57EF-F842-70E330F24E31}"/>
          </ac:spMkLst>
        </pc:spChg>
      </pc:sldChg>
      <pc:sldChg chg="modSp">
        <pc:chgData name="Le, Tai" userId="S::tle2@wpi.edu::2fe75c0d-80a0-4dae-acf4-15b7458a23d7" providerId="AD" clId="Web-{69073D29-C331-7EC2-21FB-DA9ADEAC0D23}" dt="2023-04-23T23:48:31.865" v="9" actId="20577"/>
        <pc:sldMkLst>
          <pc:docMk/>
          <pc:sldMk cId="2145676074" sldId="282"/>
        </pc:sldMkLst>
        <pc:spChg chg="mod">
          <ac:chgData name="Le, Tai" userId="S::tle2@wpi.edu::2fe75c0d-80a0-4dae-acf4-15b7458a23d7" providerId="AD" clId="Web-{69073D29-C331-7EC2-21FB-DA9ADEAC0D23}" dt="2023-04-23T23:48:31.865" v="9" actId="20577"/>
          <ac:spMkLst>
            <pc:docMk/>
            <pc:sldMk cId="2145676074" sldId="282"/>
            <ac:spMk id="3" creationId="{BB43755B-51D9-BFEC-0131-D7A14B1DBE97}"/>
          </ac:spMkLst>
        </pc:spChg>
      </pc:sldChg>
      <pc:sldChg chg="modSp">
        <pc:chgData name="Le, Tai" userId="S::tle2@wpi.edu::2fe75c0d-80a0-4dae-acf4-15b7458a23d7" providerId="AD" clId="Web-{69073D29-C331-7EC2-21FB-DA9ADEAC0D23}" dt="2023-04-24T13:10:49.407" v="32" actId="20577"/>
        <pc:sldMkLst>
          <pc:docMk/>
          <pc:sldMk cId="1525580266" sldId="289"/>
        </pc:sldMkLst>
        <pc:graphicFrameChg chg="modGraphic">
          <ac:chgData name="Le, Tai" userId="S::tle2@wpi.edu::2fe75c0d-80a0-4dae-acf4-15b7458a23d7" providerId="AD" clId="Web-{69073D29-C331-7EC2-21FB-DA9ADEAC0D23}" dt="2023-04-24T13:10:49.407" v="32" actId="20577"/>
          <ac:graphicFrameMkLst>
            <pc:docMk/>
            <pc:sldMk cId="1525580266" sldId="289"/>
            <ac:graphicFrameMk id="343" creationId="{26D6CA63-1095-7719-C504-621F2012B6BF}"/>
          </ac:graphicFrameMkLst>
        </pc:graphicFrameChg>
        <pc:picChg chg="mod">
          <ac:chgData name="Le, Tai" userId="S::tle2@wpi.edu::2fe75c0d-80a0-4dae-acf4-15b7458a23d7" providerId="AD" clId="Web-{69073D29-C331-7EC2-21FB-DA9ADEAC0D23}" dt="2023-04-24T00:04:22.574" v="18" actId="1076"/>
          <ac:picMkLst>
            <pc:docMk/>
            <pc:sldMk cId="1525580266" sldId="289"/>
            <ac:picMk id="341" creationId="{1F59CADF-BC66-0FB5-4465-BB4B47D4F2DE}"/>
          </ac:picMkLst>
        </pc:picChg>
      </pc:sldChg>
      <pc:sldChg chg="modSp">
        <pc:chgData name="Le, Tai" userId="S::tle2@wpi.edu::2fe75c0d-80a0-4dae-acf4-15b7458a23d7" providerId="AD" clId="Web-{69073D29-C331-7EC2-21FB-DA9ADEAC0D23}" dt="2023-04-23T23:42:40.575" v="1" actId="20577"/>
        <pc:sldMkLst>
          <pc:docMk/>
          <pc:sldMk cId="3542651393" sldId="294"/>
        </pc:sldMkLst>
        <pc:spChg chg="mod">
          <ac:chgData name="Le, Tai" userId="S::tle2@wpi.edu::2fe75c0d-80a0-4dae-acf4-15b7458a23d7" providerId="AD" clId="Web-{69073D29-C331-7EC2-21FB-DA9ADEAC0D23}" dt="2023-04-23T23:42:40.575" v="1" actId="20577"/>
          <ac:spMkLst>
            <pc:docMk/>
            <pc:sldMk cId="3542651393" sldId="294"/>
            <ac:spMk id="3" creationId="{50768A6F-3D1B-6F4E-08E5-346E7D98ECF3}"/>
          </ac:spMkLst>
        </pc:spChg>
      </pc:sldChg>
      <pc:sldChg chg="modSp">
        <pc:chgData name="Le, Tai" userId="S::tle2@wpi.edu::2fe75c0d-80a0-4dae-acf4-15b7458a23d7" providerId="AD" clId="Web-{69073D29-C331-7EC2-21FB-DA9ADEAC0D23}" dt="2023-04-23T23:48:28.021" v="6" actId="1076"/>
        <pc:sldMkLst>
          <pc:docMk/>
          <pc:sldMk cId="4158762389" sldId="297"/>
        </pc:sldMkLst>
        <pc:graphicFrameChg chg="mod">
          <ac:chgData name="Le, Tai" userId="S::tle2@wpi.edu::2fe75c0d-80a0-4dae-acf4-15b7458a23d7" providerId="AD" clId="Web-{69073D29-C331-7EC2-21FB-DA9ADEAC0D23}" dt="2023-04-23T23:48:28.021" v="6" actId="1076"/>
          <ac:graphicFrameMkLst>
            <pc:docMk/>
            <pc:sldMk cId="4158762389" sldId="297"/>
            <ac:graphicFrameMk id="13" creationId="{2C90F956-92C2-6411-B9ED-E2882C6FC6D2}"/>
          </ac:graphicFrameMkLst>
        </pc:graphicFrameChg>
      </pc:sldChg>
      <pc:sldChg chg="addSp modSp new">
        <pc:chgData name="Le, Tai" userId="S::tle2@wpi.edu::2fe75c0d-80a0-4dae-acf4-15b7458a23d7" providerId="AD" clId="Web-{69073D29-C331-7EC2-21FB-DA9ADEAC0D23}" dt="2023-04-23T23:51:42.275" v="16" actId="1076"/>
        <pc:sldMkLst>
          <pc:docMk/>
          <pc:sldMk cId="1874094359" sldId="301"/>
        </pc:sldMkLst>
        <pc:picChg chg="add mod">
          <ac:chgData name="Le, Tai" userId="S::tle2@wpi.edu::2fe75c0d-80a0-4dae-acf4-15b7458a23d7" providerId="AD" clId="Web-{69073D29-C331-7EC2-21FB-DA9ADEAC0D23}" dt="2023-04-23T23:51:42.275" v="16" actId="1076"/>
          <ac:picMkLst>
            <pc:docMk/>
            <pc:sldMk cId="1874094359" sldId="301"/>
            <ac:picMk id="2" creationId="{473F19B2-2B9A-9E13-AF9F-6A56C4CD47AD}"/>
          </ac:picMkLst>
        </pc:picChg>
      </pc:sldChg>
    </pc:docChg>
  </pc:docChgLst>
  <pc:docChgLst>
    <pc:chgData name="Echevarria, Alexi" userId="S::aechevarria@wpi.edu::43cd1cce-aced-4fdc-9efb-dc81ff2a22d4" providerId="AD" clId="Web-{65CE075E-0C9A-D01D-93B3-9AFCAEC4BD2C}"/>
    <pc:docChg chg="addSld delSld modSld sldOrd">
      <pc:chgData name="Echevarria, Alexi" userId="S::aechevarria@wpi.edu::43cd1cce-aced-4fdc-9efb-dc81ff2a22d4" providerId="AD" clId="Web-{65CE075E-0C9A-D01D-93B3-9AFCAEC4BD2C}" dt="2023-04-23T16:31:20.923" v="940" actId="20577"/>
      <pc:docMkLst>
        <pc:docMk/>
      </pc:docMkLst>
      <pc:sldChg chg="modSp">
        <pc:chgData name="Echevarria, Alexi" userId="S::aechevarria@wpi.edu::43cd1cce-aced-4fdc-9efb-dc81ff2a22d4" providerId="AD" clId="Web-{65CE075E-0C9A-D01D-93B3-9AFCAEC4BD2C}" dt="2023-04-23T16:31:20.923" v="940" actId="20577"/>
        <pc:sldMkLst>
          <pc:docMk/>
          <pc:sldMk cId="764206148" sldId="257"/>
        </pc:sldMkLst>
        <pc:spChg chg="mod">
          <ac:chgData name="Echevarria, Alexi" userId="S::aechevarria@wpi.edu::43cd1cce-aced-4fdc-9efb-dc81ff2a22d4" providerId="AD" clId="Web-{65CE075E-0C9A-D01D-93B3-9AFCAEC4BD2C}" dt="2023-04-23T16:31:20.923" v="940" actId="20577"/>
          <ac:spMkLst>
            <pc:docMk/>
            <pc:sldMk cId="764206148" sldId="257"/>
            <ac:spMk id="4" creationId="{1CE6F338-7720-959C-EB1F-2C5C46FF1056}"/>
          </ac:spMkLst>
        </pc:spChg>
      </pc:sldChg>
      <pc:sldChg chg="addSp delSp modSp mod setBg">
        <pc:chgData name="Echevarria, Alexi" userId="S::aechevarria@wpi.edu::43cd1cce-aced-4fdc-9efb-dc81ff2a22d4" providerId="AD" clId="Web-{65CE075E-0C9A-D01D-93B3-9AFCAEC4BD2C}" dt="2023-04-23T14:18:50.594" v="166" actId="14100"/>
        <pc:sldMkLst>
          <pc:docMk/>
          <pc:sldMk cId="3867122094" sldId="261"/>
        </pc:sldMkLst>
        <pc:spChg chg="add del">
          <ac:chgData name="Echevarria, Alexi" userId="S::aechevarria@wpi.edu::43cd1cce-aced-4fdc-9efb-dc81ff2a22d4" providerId="AD" clId="Web-{65CE075E-0C9A-D01D-93B3-9AFCAEC4BD2C}" dt="2023-04-23T14:17:55.123" v="153"/>
          <ac:spMkLst>
            <pc:docMk/>
            <pc:sldMk cId="3867122094" sldId="261"/>
            <ac:spMk id="8" creationId="{F3060C83-F051-4F0E-ABAD-AA0DFC48B218}"/>
          </ac:spMkLst>
        </pc:spChg>
        <pc:spChg chg="add del">
          <ac:chgData name="Echevarria, Alexi" userId="S::aechevarria@wpi.edu::43cd1cce-aced-4fdc-9efb-dc81ff2a22d4" providerId="AD" clId="Web-{65CE075E-0C9A-D01D-93B3-9AFCAEC4BD2C}" dt="2023-04-23T14:17:18.841" v="149"/>
          <ac:spMkLst>
            <pc:docMk/>
            <pc:sldMk cId="3867122094" sldId="261"/>
            <ac:spMk id="10" creationId="{42A4FC2C-047E-45A5-965D-8E1E3BF09BC6}"/>
          </ac:spMkLst>
        </pc:spChg>
        <pc:spChg chg="add del">
          <ac:chgData name="Echevarria, Alexi" userId="S::aechevarria@wpi.edu::43cd1cce-aced-4fdc-9efb-dc81ff2a22d4" providerId="AD" clId="Web-{65CE075E-0C9A-D01D-93B3-9AFCAEC4BD2C}" dt="2023-04-23T14:17:55.123" v="153"/>
          <ac:spMkLst>
            <pc:docMk/>
            <pc:sldMk cId="3867122094" sldId="261"/>
            <ac:spMk id="12" creationId="{83C98ABE-055B-441F-B07E-44F97F083C39}"/>
          </ac:spMkLst>
        </pc:spChg>
        <pc:spChg chg="add del">
          <ac:chgData name="Echevarria, Alexi" userId="S::aechevarria@wpi.edu::43cd1cce-aced-4fdc-9efb-dc81ff2a22d4" providerId="AD" clId="Web-{65CE075E-0C9A-D01D-93B3-9AFCAEC4BD2C}" dt="2023-04-23T14:17:55.123" v="153"/>
          <ac:spMkLst>
            <pc:docMk/>
            <pc:sldMk cId="3867122094" sldId="261"/>
            <ac:spMk id="14" creationId="{29FDB030-9B49-4CED-8CCD-4D99382388AC}"/>
          </ac:spMkLst>
        </pc:spChg>
        <pc:spChg chg="add del">
          <ac:chgData name="Echevarria, Alexi" userId="S::aechevarria@wpi.edu::43cd1cce-aced-4fdc-9efb-dc81ff2a22d4" providerId="AD" clId="Web-{65CE075E-0C9A-D01D-93B3-9AFCAEC4BD2C}" dt="2023-04-23T14:17:55.123" v="153"/>
          <ac:spMkLst>
            <pc:docMk/>
            <pc:sldMk cId="3867122094" sldId="261"/>
            <ac:spMk id="16" creationId="{3783CA14-24A1-485C-8B30-D6A5D87987AD}"/>
          </ac:spMkLst>
        </pc:spChg>
        <pc:spChg chg="add del">
          <ac:chgData name="Echevarria, Alexi" userId="S::aechevarria@wpi.edu::43cd1cce-aced-4fdc-9efb-dc81ff2a22d4" providerId="AD" clId="Web-{65CE075E-0C9A-D01D-93B3-9AFCAEC4BD2C}" dt="2023-04-23T14:17:55.123" v="153"/>
          <ac:spMkLst>
            <pc:docMk/>
            <pc:sldMk cId="3867122094" sldId="261"/>
            <ac:spMk id="18" creationId="{9A97C86A-04D6-40F7-AE84-31AB43E6A846}"/>
          </ac:spMkLst>
        </pc:spChg>
        <pc:spChg chg="add del">
          <ac:chgData name="Echevarria, Alexi" userId="S::aechevarria@wpi.edu::43cd1cce-aced-4fdc-9efb-dc81ff2a22d4" providerId="AD" clId="Web-{65CE075E-0C9A-D01D-93B3-9AFCAEC4BD2C}" dt="2023-04-23T14:17:55.123" v="153"/>
          <ac:spMkLst>
            <pc:docMk/>
            <pc:sldMk cId="3867122094" sldId="261"/>
            <ac:spMk id="20" creationId="{FF9F2414-84E8-453E-B1F3-389FDE8192D9}"/>
          </ac:spMkLst>
        </pc:spChg>
        <pc:spChg chg="add del">
          <ac:chgData name="Echevarria, Alexi" userId="S::aechevarria@wpi.edu::43cd1cce-aced-4fdc-9efb-dc81ff2a22d4" providerId="AD" clId="Web-{65CE075E-0C9A-D01D-93B3-9AFCAEC4BD2C}" dt="2023-04-23T14:17:55.123" v="153"/>
          <ac:spMkLst>
            <pc:docMk/>
            <pc:sldMk cId="3867122094" sldId="261"/>
            <ac:spMk id="22" creationId="{3ECA69A1-7536-43AC-85EF-C7106179F5ED}"/>
          </ac:spMkLst>
        </pc:spChg>
        <pc:picChg chg="mod">
          <ac:chgData name="Echevarria, Alexi" userId="S::aechevarria@wpi.edu::43cd1cce-aced-4fdc-9efb-dc81ff2a22d4" providerId="AD" clId="Web-{65CE075E-0C9A-D01D-93B3-9AFCAEC4BD2C}" dt="2023-04-23T14:18:50.594" v="166" actId="14100"/>
          <ac:picMkLst>
            <pc:docMk/>
            <pc:sldMk cId="3867122094" sldId="261"/>
            <ac:picMk id="5" creationId="{D50E0983-802E-B4EC-BC38-DA159B108748}"/>
          </ac:picMkLst>
        </pc:picChg>
      </pc:sldChg>
      <pc:sldChg chg="addSp delSp modSp mod setBg">
        <pc:chgData name="Echevarria, Alexi" userId="S::aechevarria@wpi.edu::43cd1cce-aced-4fdc-9efb-dc81ff2a22d4" providerId="AD" clId="Web-{65CE075E-0C9A-D01D-93B3-9AFCAEC4BD2C}" dt="2023-04-23T16:15:20.543" v="902"/>
        <pc:sldMkLst>
          <pc:docMk/>
          <pc:sldMk cId="1442989931" sldId="267"/>
        </pc:sldMkLst>
        <pc:spChg chg="add del mod">
          <ac:chgData name="Echevarria, Alexi" userId="S::aechevarria@wpi.edu::43cd1cce-aced-4fdc-9efb-dc81ff2a22d4" providerId="AD" clId="Web-{65CE075E-0C9A-D01D-93B3-9AFCAEC4BD2C}" dt="2023-04-23T16:14:54.699" v="896"/>
          <ac:spMkLst>
            <pc:docMk/>
            <pc:sldMk cId="1442989931" sldId="267"/>
            <ac:spMk id="4" creationId="{9792AA3B-16A9-09AF-BA72-738C156B3331}"/>
          </ac:spMkLst>
        </pc:spChg>
        <pc:spChg chg="add del">
          <ac:chgData name="Echevarria, Alexi" userId="S::aechevarria@wpi.edu::43cd1cce-aced-4fdc-9efb-dc81ff2a22d4" providerId="AD" clId="Web-{65CE075E-0C9A-D01D-93B3-9AFCAEC4BD2C}" dt="2023-04-23T16:15:05.543" v="899"/>
          <ac:spMkLst>
            <pc:docMk/>
            <pc:sldMk cId="1442989931" sldId="267"/>
            <ac:spMk id="8" creationId="{80CCAACE-815D-4A79-875A-B7EFC28F7D2B}"/>
          </ac:spMkLst>
        </pc:spChg>
        <pc:spChg chg="add del">
          <ac:chgData name="Echevarria, Alexi" userId="S::aechevarria@wpi.edu::43cd1cce-aced-4fdc-9efb-dc81ff2a22d4" providerId="AD" clId="Web-{65CE075E-0C9A-D01D-93B3-9AFCAEC4BD2C}" dt="2023-04-23T16:15:20.543" v="901"/>
          <ac:spMkLst>
            <pc:docMk/>
            <pc:sldMk cId="1442989931" sldId="267"/>
            <ac:spMk id="10" creationId="{42A4FC2C-047E-45A5-965D-8E1E3BF09BC6}"/>
          </ac:spMkLst>
        </pc:spChg>
        <pc:spChg chg="add">
          <ac:chgData name="Echevarria, Alexi" userId="S::aechevarria@wpi.edu::43cd1cce-aced-4fdc-9efb-dc81ff2a22d4" providerId="AD" clId="Web-{65CE075E-0C9A-D01D-93B3-9AFCAEC4BD2C}" dt="2023-04-23T16:15:20.543" v="902"/>
          <ac:spMkLst>
            <pc:docMk/>
            <pc:sldMk cId="1442989931" sldId="267"/>
            <ac:spMk id="12" creationId="{80CCAACE-815D-4A79-875A-B7EFC28F7D2B}"/>
          </ac:spMkLst>
        </pc:spChg>
        <pc:picChg chg="del">
          <ac:chgData name="Echevarria, Alexi" userId="S::aechevarria@wpi.edu::43cd1cce-aced-4fdc-9efb-dc81ff2a22d4" providerId="AD" clId="Web-{65CE075E-0C9A-D01D-93B3-9AFCAEC4BD2C}" dt="2023-04-23T14:02:16.738" v="129"/>
          <ac:picMkLst>
            <pc:docMk/>
            <pc:sldMk cId="1442989931" sldId="267"/>
            <ac:picMk id="2" creationId="{594702B2-B720-D95C-C3BE-856654FC0B2E}"/>
          </ac:picMkLst>
        </pc:picChg>
        <pc:picChg chg="add mod">
          <ac:chgData name="Echevarria, Alexi" userId="S::aechevarria@wpi.edu::43cd1cce-aced-4fdc-9efb-dc81ff2a22d4" providerId="AD" clId="Web-{65CE075E-0C9A-D01D-93B3-9AFCAEC4BD2C}" dt="2023-04-23T16:15:20.543" v="902"/>
          <ac:picMkLst>
            <pc:docMk/>
            <pc:sldMk cId="1442989931" sldId="267"/>
            <ac:picMk id="2" creationId="{FA75C6BA-6DB8-F2C4-FA0A-6817F848601E}"/>
          </ac:picMkLst>
        </pc:picChg>
        <pc:picChg chg="mod ord">
          <ac:chgData name="Echevarria, Alexi" userId="S::aechevarria@wpi.edu::43cd1cce-aced-4fdc-9efb-dc81ff2a22d4" providerId="AD" clId="Web-{65CE075E-0C9A-D01D-93B3-9AFCAEC4BD2C}" dt="2023-04-23T16:15:20.543" v="902"/>
          <ac:picMkLst>
            <pc:docMk/>
            <pc:sldMk cId="1442989931" sldId="267"/>
            <ac:picMk id="3" creationId="{906B186A-C951-E943-82F9-E121BCCC2932}"/>
          </ac:picMkLst>
        </pc:picChg>
      </pc:sldChg>
      <pc:sldChg chg="ord">
        <pc:chgData name="Echevarria, Alexi" userId="S::aechevarria@wpi.edu::43cd1cce-aced-4fdc-9efb-dc81ff2a22d4" providerId="AD" clId="Web-{65CE075E-0C9A-D01D-93B3-9AFCAEC4BD2C}" dt="2023-04-23T14:02:06.034" v="128"/>
        <pc:sldMkLst>
          <pc:docMk/>
          <pc:sldMk cId="1465828290" sldId="269"/>
        </pc:sldMkLst>
      </pc:sldChg>
      <pc:sldChg chg="addSp modSp mod setBg">
        <pc:chgData name="Echevarria, Alexi" userId="S::aechevarria@wpi.edu::43cd1cce-aced-4fdc-9efb-dc81ff2a22d4" providerId="AD" clId="Web-{65CE075E-0C9A-D01D-93B3-9AFCAEC4BD2C}" dt="2023-04-23T14:22:40.756" v="190" actId="14100"/>
        <pc:sldMkLst>
          <pc:docMk/>
          <pc:sldMk cId="761338923" sldId="271"/>
        </pc:sldMkLst>
        <pc:picChg chg="mod">
          <ac:chgData name="Echevarria, Alexi" userId="S::aechevarria@wpi.edu::43cd1cce-aced-4fdc-9efb-dc81ff2a22d4" providerId="AD" clId="Web-{65CE075E-0C9A-D01D-93B3-9AFCAEC4BD2C}" dt="2023-04-23T14:22:40.756" v="190" actId="14100"/>
          <ac:picMkLst>
            <pc:docMk/>
            <pc:sldMk cId="761338923" sldId="271"/>
            <ac:picMk id="2" creationId="{2A9BA0C0-90A6-3420-B1DB-99E31C79BA1B}"/>
          </ac:picMkLst>
        </pc:picChg>
        <pc:picChg chg="add mod">
          <ac:chgData name="Echevarria, Alexi" userId="S::aechevarria@wpi.edu::43cd1cce-aced-4fdc-9efb-dc81ff2a22d4" providerId="AD" clId="Web-{65CE075E-0C9A-D01D-93B3-9AFCAEC4BD2C}" dt="2023-04-23T14:21:54.521" v="180" actId="1076"/>
          <ac:picMkLst>
            <pc:docMk/>
            <pc:sldMk cId="761338923" sldId="271"/>
            <ac:picMk id="3" creationId="{2E9AEC35-A0C8-B7AB-8AF6-A35473AE905A}"/>
          </ac:picMkLst>
        </pc:picChg>
      </pc:sldChg>
      <pc:sldChg chg="modSp">
        <pc:chgData name="Echevarria, Alexi" userId="S::aechevarria@wpi.edu::43cd1cce-aced-4fdc-9efb-dc81ff2a22d4" providerId="AD" clId="Web-{65CE075E-0C9A-D01D-93B3-9AFCAEC4BD2C}" dt="2023-04-23T14:32:13.960" v="231" actId="1076"/>
        <pc:sldMkLst>
          <pc:docMk/>
          <pc:sldMk cId="3351479625" sldId="278"/>
        </pc:sldMkLst>
        <pc:spChg chg="mod">
          <ac:chgData name="Echevarria, Alexi" userId="S::aechevarria@wpi.edu::43cd1cce-aced-4fdc-9efb-dc81ff2a22d4" providerId="AD" clId="Web-{65CE075E-0C9A-D01D-93B3-9AFCAEC4BD2C}" dt="2023-04-23T14:32:13.960" v="231" actId="1076"/>
          <ac:spMkLst>
            <pc:docMk/>
            <pc:sldMk cId="3351479625" sldId="278"/>
            <ac:spMk id="8" creationId="{B18E62F7-7965-57EF-F842-70E330F24E31}"/>
          </ac:spMkLst>
        </pc:spChg>
      </pc:sldChg>
      <pc:sldChg chg="addSp delSp modSp">
        <pc:chgData name="Echevarria, Alexi" userId="S::aechevarria@wpi.edu::43cd1cce-aced-4fdc-9efb-dc81ff2a22d4" providerId="AD" clId="Web-{65CE075E-0C9A-D01D-93B3-9AFCAEC4BD2C}" dt="2023-04-23T14:00:10.218" v="117"/>
        <pc:sldMkLst>
          <pc:docMk/>
          <pc:sldMk cId="4173359920" sldId="280"/>
        </pc:sldMkLst>
        <pc:spChg chg="mod">
          <ac:chgData name="Echevarria, Alexi" userId="S::aechevarria@wpi.edu::43cd1cce-aced-4fdc-9efb-dc81ff2a22d4" providerId="AD" clId="Web-{65CE075E-0C9A-D01D-93B3-9AFCAEC4BD2C}" dt="2023-04-23T14:00:10.218" v="117"/>
          <ac:spMkLst>
            <pc:docMk/>
            <pc:sldMk cId="4173359920" sldId="280"/>
            <ac:spMk id="2" creationId="{580D7DFC-5A00-DD90-B517-35CBE1AC24C0}"/>
          </ac:spMkLst>
        </pc:spChg>
        <pc:spChg chg="del">
          <ac:chgData name="Echevarria, Alexi" userId="S::aechevarria@wpi.edu::43cd1cce-aced-4fdc-9efb-dc81ff2a22d4" providerId="AD" clId="Web-{65CE075E-0C9A-D01D-93B3-9AFCAEC4BD2C}" dt="2023-04-23T14:00:10.218" v="117"/>
          <ac:spMkLst>
            <pc:docMk/>
            <pc:sldMk cId="4173359920" sldId="280"/>
            <ac:spMk id="23" creationId="{362810D9-2C5A-477D-949C-C191895477F3}"/>
          </ac:spMkLst>
        </pc:spChg>
        <pc:spChg chg="del">
          <ac:chgData name="Echevarria, Alexi" userId="S::aechevarria@wpi.edu::43cd1cce-aced-4fdc-9efb-dc81ff2a22d4" providerId="AD" clId="Web-{65CE075E-0C9A-D01D-93B3-9AFCAEC4BD2C}" dt="2023-04-23T14:00:10.218" v="117"/>
          <ac:spMkLst>
            <pc:docMk/>
            <pc:sldMk cId="4173359920" sldId="280"/>
            <ac:spMk id="25" creationId="{081E4A58-353D-44AE-B2FC-2A74E2E400F7}"/>
          </ac:spMkLst>
        </pc:spChg>
        <pc:spChg chg="add">
          <ac:chgData name="Echevarria, Alexi" userId="S::aechevarria@wpi.edu::43cd1cce-aced-4fdc-9efb-dc81ff2a22d4" providerId="AD" clId="Web-{65CE075E-0C9A-D01D-93B3-9AFCAEC4BD2C}" dt="2023-04-23T14:00:10.218" v="117"/>
          <ac:spMkLst>
            <pc:docMk/>
            <pc:sldMk cId="4173359920" sldId="280"/>
            <ac:spMk id="30" creationId="{C18B47EC-880C-488C-A09F-1082C7675DB4}"/>
          </ac:spMkLst>
        </pc:spChg>
        <pc:spChg chg="add">
          <ac:chgData name="Echevarria, Alexi" userId="S::aechevarria@wpi.edu::43cd1cce-aced-4fdc-9efb-dc81ff2a22d4" providerId="AD" clId="Web-{65CE075E-0C9A-D01D-93B3-9AFCAEC4BD2C}" dt="2023-04-23T14:00:10.218" v="117"/>
          <ac:spMkLst>
            <pc:docMk/>
            <pc:sldMk cId="4173359920" sldId="280"/>
            <ac:spMk id="32" creationId="{44BF5144-F7BD-4540-9CFD-700A8426DAFE}"/>
          </ac:spMkLst>
        </pc:spChg>
        <pc:picChg chg="add mod">
          <ac:chgData name="Echevarria, Alexi" userId="S::aechevarria@wpi.edu::43cd1cce-aced-4fdc-9efb-dc81ff2a22d4" providerId="AD" clId="Web-{65CE075E-0C9A-D01D-93B3-9AFCAEC4BD2C}" dt="2023-04-23T14:00:10.218" v="117"/>
          <ac:picMkLst>
            <pc:docMk/>
            <pc:sldMk cId="4173359920" sldId="280"/>
            <ac:picMk id="3" creationId="{E8860BB2-E830-D651-0EF1-BCBF50E38AC2}"/>
          </ac:picMkLst>
        </pc:picChg>
        <pc:picChg chg="del">
          <ac:chgData name="Echevarria, Alexi" userId="S::aechevarria@wpi.edu::43cd1cce-aced-4fdc-9efb-dc81ff2a22d4" providerId="AD" clId="Web-{65CE075E-0C9A-D01D-93B3-9AFCAEC4BD2C}" dt="2023-04-23T13:59:47.655" v="115"/>
          <ac:picMkLst>
            <pc:docMk/>
            <pc:sldMk cId="4173359920" sldId="280"/>
            <ac:picMk id="4" creationId="{8FFE635E-9F8C-5F97-D4C3-2B15607C670A}"/>
          </ac:picMkLst>
        </pc:picChg>
      </pc:sldChg>
      <pc:sldChg chg="modTransition">
        <pc:chgData name="Echevarria, Alexi" userId="S::aechevarria@wpi.edu::43cd1cce-aced-4fdc-9efb-dc81ff2a22d4" providerId="AD" clId="Web-{65CE075E-0C9A-D01D-93B3-9AFCAEC4BD2C}" dt="2023-04-23T14:01:27.127" v="127"/>
        <pc:sldMkLst>
          <pc:docMk/>
          <pc:sldMk cId="2196758817" sldId="281"/>
        </pc:sldMkLst>
      </pc:sldChg>
      <pc:sldChg chg="addSp delSp modSp">
        <pc:chgData name="Echevarria, Alexi" userId="S::aechevarria@wpi.edu::43cd1cce-aced-4fdc-9efb-dc81ff2a22d4" providerId="AD" clId="Web-{65CE075E-0C9A-D01D-93B3-9AFCAEC4BD2C}" dt="2023-04-23T14:29:54.846" v="202" actId="20577"/>
        <pc:sldMkLst>
          <pc:docMk/>
          <pc:sldMk cId="2145676074" sldId="282"/>
        </pc:sldMkLst>
        <pc:spChg chg="mod">
          <ac:chgData name="Echevarria, Alexi" userId="S::aechevarria@wpi.edu::43cd1cce-aced-4fdc-9efb-dc81ff2a22d4" providerId="AD" clId="Web-{65CE075E-0C9A-D01D-93B3-9AFCAEC4BD2C}" dt="2023-04-23T14:00:39.407" v="120"/>
          <ac:spMkLst>
            <pc:docMk/>
            <pc:sldMk cId="2145676074" sldId="282"/>
            <ac:spMk id="2" creationId="{FB634125-3F18-5715-5E4E-9280D3FE4675}"/>
          </ac:spMkLst>
        </pc:spChg>
        <pc:spChg chg="mod ord">
          <ac:chgData name="Echevarria, Alexi" userId="S::aechevarria@wpi.edu::43cd1cce-aced-4fdc-9efb-dc81ff2a22d4" providerId="AD" clId="Web-{65CE075E-0C9A-D01D-93B3-9AFCAEC4BD2C}" dt="2023-04-23T14:29:54.846" v="202" actId="20577"/>
          <ac:spMkLst>
            <pc:docMk/>
            <pc:sldMk cId="2145676074" sldId="282"/>
            <ac:spMk id="3" creationId="{BB43755B-51D9-BFEC-0131-D7A14B1DBE97}"/>
          </ac:spMkLst>
        </pc:spChg>
        <pc:spChg chg="add del">
          <ac:chgData name="Echevarria, Alexi" userId="S::aechevarria@wpi.edu::43cd1cce-aced-4fdc-9efb-dc81ff2a22d4" providerId="AD" clId="Web-{65CE075E-0C9A-D01D-93B3-9AFCAEC4BD2C}" dt="2023-04-23T14:00:39.407" v="120"/>
          <ac:spMkLst>
            <pc:docMk/>
            <pc:sldMk cId="2145676074" sldId="282"/>
            <ac:spMk id="9" creationId="{04C21BAE-6866-4C7A-A7EC-C1B2E572D5BE}"/>
          </ac:spMkLst>
        </pc:spChg>
        <pc:spChg chg="add del">
          <ac:chgData name="Echevarria, Alexi" userId="S::aechevarria@wpi.edu::43cd1cce-aced-4fdc-9efb-dc81ff2a22d4" providerId="AD" clId="Web-{65CE075E-0C9A-D01D-93B3-9AFCAEC4BD2C}" dt="2023-04-23T14:00:39.407" v="120"/>
          <ac:spMkLst>
            <pc:docMk/>
            <pc:sldMk cId="2145676074" sldId="282"/>
            <ac:spMk id="11" creationId="{7E7D0C94-08B4-48AE-8813-CC4D60294F42}"/>
          </ac:spMkLst>
        </pc:spChg>
        <pc:spChg chg="add del">
          <ac:chgData name="Echevarria, Alexi" userId="S::aechevarria@wpi.edu::43cd1cce-aced-4fdc-9efb-dc81ff2a22d4" providerId="AD" clId="Web-{65CE075E-0C9A-D01D-93B3-9AFCAEC4BD2C}" dt="2023-04-23T14:00:39.407" v="120"/>
          <ac:spMkLst>
            <pc:docMk/>
            <pc:sldMk cId="2145676074" sldId="282"/>
            <ac:spMk id="13" creationId="{F0C518C2-0AA4-470C-87B9-9CBF428FBA25}"/>
          </ac:spMkLst>
        </pc:spChg>
        <pc:spChg chg="add">
          <ac:chgData name="Echevarria, Alexi" userId="S::aechevarria@wpi.edu::43cd1cce-aced-4fdc-9efb-dc81ff2a22d4" providerId="AD" clId="Web-{65CE075E-0C9A-D01D-93B3-9AFCAEC4BD2C}" dt="2023-04-23T14:00:39.407" v="120"/>
          <ac:spMkLst>
            <pc:docMk/>
            <pc:sldMk cId="2145676074" sldId="282"/>
            <ac:spMk id="15" creationId="{04812C46-200A-4DEB-A05E-3ED6C68C2387}"/>
          </ac:spMkLst>
        </pc:spChg>
        <pc:spChg chg="add">
          <ac:chgData name="Echevarria, Alexi" userId="S::aechevarria@wpi.edu::43cd1cce-aced-4fdc-9efb-dc81ff2a22d4" providerId="AD" clId="Web-{65CE075E-0C9A-D01D-93B3-9AFCAEC4BD2C}" dt="2023-04-23T14:00:39.407" v="120"/>
          <ac:spMkLst>
            <pc:docMk/>
            <pc:sldMk cId="2145676074" sldId="282"/>
            <ac:spMk id="16" creationId="{D1EA859B-E555-4109-94F3-6700E046E008}"/>
          </ac:spMkLst>
        </pc:spChg>
        <pc:spChg chg="add del">
          <ac:chgData name="Echevarria, Alexi" userId="S::aechevarria@wpi.edu::43cd1cce-aced-4fdc-9efb-dc81ff2a22d4" providerId="AD" clId="Web-{65CE075E-0C9A-D01D-93B3-9AFCAEC4BD2C}" dt="2023-04-23T13:58:43.919" v="112"/>
          <ac:spMkLst>
            <pc:docMk/>
            <pc:sldMk cId="2145676074" sldId="282"/>
            <ac:spMk id="18" creationId="{637B2035-1FCB-439A-B421-095E136C7E07}"/>
          </ac:spMkLst>
        </pc:spChg>
        <pc:spChg chg="add del">
          <ac:chgData name="Echevarria, Alexi" userId="S::aechevarria@wpi.edu::43cd1cce-aced-4fdc-9efb-dc81ff2a22d4" providerId="AD" clId="Web-{65CE075E-0C9A-D01D-93B3-9AFCAEC4BD2C}" dt="2023-04-23T13:58:43.919" v="112"/>
          <ac:spMkLst>
            <pc:docMk/>
            <pc:sldMk cId="2145676074" sldId="282"/>
            <ac:spMk id="20" creationId="{676D6CDF-C512-4739-B158-55EE955EFA39}"/>
          </ac:spMkLst>
        </pc:spChg>
        <pc:spChg chg="add del">
          <ac:chgData name="Echevarria, Alexi" userId="S::aechevarria@wpi.edu::43cd1cce-aced-4fdc-9efb-dc81ff2a22d4" providerId="AD" clId="Web-{65CE075E-0C9A-D01D-93B3-9AFCAEC4BD2C}" dt="2023-04-23T13:58:57.279" v="114"/>
          <ac:spMkLst>
            <pc:docMk/>
            <pc:sldMk cId="2145676074" sldId="282"/>
            <ac:spMk id="22" creationId="{450D3AD2-FA80-415F-A9CE-54D884561CD7}"/>
          </ac:spMkLst>
        </pc:spChg>
        <pc:spChg chg="add del">
          <ac:chgData name="Echevarria, Alexi" userId="S::aechevarria@wpi.edu::43cd1cce-aced-4fdc-9efb-dc81ff2a22d4" providerId="AD" clId="Web-{65CE075E-0C9A-D01D-93B3-9AFCAEC4BD2C}" dt="2023-04-23T13:58:57.279" v="114"/>
          <ac:spMkLst>
            <pc:docMk/>
            <pc:sldMk cId="2145676074" sldId="282"/>
            <ac:spMk id="23" creationId="{C3896A03-3945-419A-B66B-4EE266EDD152}"/>
          </ac:spMkLst>
        </pc:spChg>
        <pc:spChg chg="add del">
          <ac:chgData name="Echevarria, Alexi" userId="S::aechevarria@wpi.edu::43cd1cce-aced-4fdc-9efb-dc81ff2a22d4" providerId="AD" clId="Web-{65CE075E-0C9A-D01D-93B3-9AFCAEC4BD2C}" dt="2023-04-23T13:58:57.279" v="114"/>
          <ac:spMkLst>
            <pc:docMk/>
            <pc:sldMk cId="2145676074" sldId="282"/>
            <ac:spMk id="24" creationId="{B34F5AD2-EDBD-4BBD-A55C-EAFFD0C7097A}"/>
          </ac:spMkLst>
        </pc:spChg>
        <pc:picChg chg="add del mod">
          <ac:chgData name="Echevarria, Alexi" userId="S::aechevarria@wpi.edu::43cd1cce-aced-4fdc-9efb-dc81ff2a22d4" providerId="AD" clId="Web-{65CE075E-0C9A-D01D-93B3-9AFCAEC4BD2C}" dt="2023-04-23T14:00:18.094" v="118"/>
          <ac:picMkLst>
            <pc:docMk/>
            <pc:sldMk cId="2145676074" sldId="282"/>
            <ac:picMk id="4" creationId="{430A610D-5D46-337E-028E-760727AB837E}"/>
          </ac:picMkLst>
        </pc:picChg>
        <pc:picChg chg="add mod ord">
          <ac:chgData name="Echevarria, Alexi" userId="S::aechevarria@wpi.edu::43cd1cce-aced-4fdc-9efb-dc81ff2a22d4" providerId="AD" clId="Web-{65CE075E-0C9A-D01D-93B3-9AFCAEC4BD2C}" dt="2023-04-23T14:00:39.407" v="120"/>
          <ac:picMkLst>
            <pc:docMk/>
            <pc:sldMk cId="2145676074" sldId="282"/>
            <ac:picMk id="5" creationId="{8966848C-1C12-BD7D-EA31-98C2E2C19F13}"/>
          </ac:picMkLst>
        </pc:picChg>
      </pc:sldChg>
      <pc:sldChg chg="modSp new ord">
        <pc:chgData name="Echevarria, Alexi" userId="S::aechevarria@wpi.edu::43cd1cce-aced-4fdc-9efb-dc81ff2a22d4" providerId="AD" clId="Web-{65CE075E-0C9A-D01D-93B3-9AFCAEC4BD2C}" dt="2023-04-23T15:54:58.422" v="732" actId="20577"/>
        <pc:sldMkLst>
          <pc:docMk/>
          <pc:sldMk cId="677919125" sldId="283"/>
        </pc:sldMkLst>
        <pc:spChg chg="mod">
          <ac:chgData name="Echevarria, Alexi" userId="S::aechevarria@wpi.edu::43cd1cce-aced-4fdc-9efb-dc81ff2a22d4" providerId="AD" clId="Web-{65CE075E-0C9A-D01D-93B3-9AFCAEC4BD2C}" dt="2023-04-23T15:54:58.422" v="732" actId="20577"/>
          <ac:spMkLst>
            <pc:docMk/>
            <pc:sldMk cId="677919125" sldId="283"/>
            <ac:spMk id="2" creationId="{1C6A502A-8FF0-00AA-B2B9-CE558E6855F2}"/>
          </ac:spMkLst>
        </pc:spChg>
      </pc:sldChg>
      <pc:sldChg chg="addSp delSp modSp new mod ord setBg setClrOvrMap">
        <pc:chgData name="Echevarria, Alexi" userId="S::aechevarria@wpi.edu::43cd1cce-aced-4fdc-9efb-dc81ff2a22d4" providerId="AD" clId="Web-{65CE075E-0C9A-D01D-93B3-9AFCAEC4BD2C}" dt="2023-04-23T16:10:46.583" v="890"/>
        <pc:sldMkLst>
          <pc:docMk/>
          <pc:sldMk cId="2506310361" sldId="284"/>
        </pc:sldMkLst>
        <pc:spChg chg="mod">
          <ac:chgData name="Echevarria, Alexi" userId="S::aechevarria@wpi.edu::43cd1cce-aced-4fdc-9efb-dc81ff2a22d4" providerId="AD" clId="Web-{65CE075E-0C9A-D01D-93B3-9AFCAEC4BD2C}" dt="2023-04-23T16:10:46.583" v="890"/>
          <ac:spMkLst>
            <pc:docMk/>
            <pc:sldMk cId="2506310361" sldId="284"/>
            <ac:spMk id="2" creationId="{E44B70E1-721F-EB87-2635-E7006F72929B}"/>
          </ac:spMkLst>
        </pc:spChg>
        <pc:spChg chg="del mod">
          <ac:chgData name="Echevarria, Alexi" userId="S::aechevarria@wpi.edu::43cd1cce-aced-4fdc-9efb-dc81ff2a22d4" providerId="AD" clId="Web-{65CE075E-0C9A-D01D-93B3-9AFCAEC4BD2C}" dt="2023-04-23T14:39:47.597" v="435"/>
          <ac:spMkLst>
            <pc:docMk/>
            <pc:sldMk cId="2506310361" sldId="284"/>
            <ac:spMk id="3" creationId="{21A3DABC-146E-1D63-1BED-51737D91E6B7}"/>
          </ac:spMkLst>
        </pc:spChg>
        <pc:spChg chg="add del">
          <ac:chgData name="Echevarria, Alexi" userId="S::aechevarria@wpi.edu::43cd1cce-aced-4fdc-9efb-dc81ff2a22d4" providerId="AD" clId="Web-{65CE075E-0C9A-D01D-93B3-9AFCAEC4BD2C}" dt="2023-04-23T14:43:01.650" v="532"/>
          <ac:spMkLst>
            <pc:docMk/>
            <pc:sldMk cId="2506310361" sldId="284"/>
            <ac:spMk id="10" creationId="{B50AB553-2A96-4A92-96F2-93548E096954}"/>
          </ac:spMkLst>
        </pc:spChg>
        <pc:spChg chg="add del">
          <ac:chgData name="Echevarria, Alexi" userId="S::aechevarria@wpi.edu::43cd1cce-aced-4fdc-9efb-dc81ff2a22d4" providerId="AD" clId="Web-{65CE075E-0C9A-D01D-93B3-9AFCAEC4BD2C}" dt="2023-04-23T14:47:58.299" v="558"/>
          <ac:spMkLst>
            <pc:docMk/>
            <pc:sldMk cId="2506310361" sldId="284"/>
            <ac:spMk id="15" creationId="{B50AB553-2A96-4A92-96F2-93548E096954}"/>
          </ac:spMkLst>
        </pc:spChg>
        <pc:spChg chg="add del">
          <ac:chgData name="Echevarria, Alexi" userId="S::aechevarria@wpi.edu::43cd1cce-aced-4fdc-9efb-dc81ff2a22d4" providerId="AD" clId="Web-{65CE075E-0C9A-D01D-93B3-9AFCAEC4BD2C}" dt="2023-04-23T14:47:24.782" v="555"/>
          <ac:spMkLst>
            <pc:docMk/>
            <pc:sldMk cId="2506310361" sldId="284"/>
            <ac:spMk id="20" creationId="{B50AB553-2A96-4A92-96F2-93548E096954}"/>
          </ac:spMkLst>
        </pc:spChg>
        <pc:spChg chg="add del">
          <ac:chgData name="Echevarria, Alexi" userId="S::aechevarria@wpi.edu::43cd1cce-aced-4fdc-9efb-dc81ff2a22d4" providerId="AD" clId="Web-{65CE075E-0C9A-D01D-93B3-9AFCAEC4BD2C}" dt="2023-04-23T14:47:58.267" v="557"/>
          <ac:spMkLst>
            <pc:docMk/>
            <pc:sldMk cId="2506310361" sldId="284"/>
            <ac:spMk id="22" creationId="{B50AB553-2A96-4A92-96F2-93548E096954}"/>
          </ac:spMkLst>
        </pc:spChg>
        <pc:spChg chg="add del">
          <ac:chgData name="Echevarria, Alexi" userId="S::aechevarria@wpi.edu::43cd1cce-aced-4fdc-9efb-dc81ff2a22d4" providerId="AD" clId="Web-{65CE075E-0C9A-D01D-93B3-9AFCAEC4BD2C}" dt="2023-04-23T16:06:36.405" v="859"/>
          <ac:spMkLst>
            <pc:docMk/>
            <pc:sldMk cId="2506310361" sldId="284"/>
            <ac:spMk id="24" creationId="{9228552E-C8B1-4A80-8448-0787CE0FC704}"/>
          </ac:spMkLst>
        </pc:spChg>
        <pc:spChg chg="add del">
          <ac:chgData name="Echevarria, Alexi" userId="S::aechevarria@wpi.edu::43cd1cce-aced-4fdc-9efb-dc81ff2a22d4" providerId="AD" clId="Web-{65CE075E-0C9A-D01D-93B3-9AFCAEC4BD2C}" dt="2023-04-23T16:07:15.750" v="863"/>
          <ac:spMkLst>
            <pc:docMk/>
            <pc:sldMk cId="2506310361" sldId="284"/>
            <ac:spMk id="991" creationId="{B50AB553-2A96-4A92-96F2-93548E096954}"/>
          </ac:spMkLst>
        </pc:spChg>
        <pc:spChg chg="add del">
          <ac:chgData name="Echevarria, Alexi" userId="S::aechevarria@wpi.edu::43cd1cce-aced-4fdc-9efb-dc81ff2a22d4" providerId="AD" clId="Web-{65CE075E-0C9A-D01D-93B3-9AFCAEC4BD2C}" dt="2023-04-23T16:10:46.583" v="890"/>
          <ac:spMkLst>
            <pc:docMk/>
            <pc:sldMk cId="2506310361" sldId="284"/>
            <ac:spMk id="996" creationId="{9228552E-C8B1-4A80-8448-0787CE0FC704}"/>
          </ac:spMkLst>
        </pc:spChg>
        <pc:spChg chg="add del">
          <ac:chgData name="Echevarria, Alexi" userId="S::aechevarria@wpi.edu::43cd1cce-aced-4fdc-9efb-dc81ff2a22d4" providerId="AD" clId="Web-{65CE075E-0C9A-D01D-93B3-9AFCAEC4BD2C}" dt="2023-04-23T16:10:46.504" v="889"/>
          <ac:spMkLst>
            <pc:docMk/>
            <pc:sldMk cId="2506310361" sldId="284"/>
            <ac:spMk id="1001" creationId="{6C4028FD-8BAA-4A19-BFDE-594D991B7552}"/>
          </ac:spMkLst>
        </pc:spChg>
        <pc:spChg chg="add">
          <ac:chgData name="Echevarria, Alexi" userId="S::aechevarria@wpi.edu::43cd1cce-aced-4fdc-9efb-dc81ff2a22d4" providerId="AD" clId="Web-{65CE075E-0C9A-D01D-93B3-9AFCAEC4BD2C}" dt="2023-04-23T16:10:46.583" v="890"/>
          <ac:spMkLst>
            <pc:docMk/>
            <pc:sldMk cId="2506310361" sldId="284"/>
            <ac:spMk id="1002" creationId="{B50AB553-2A96-4A92-96F2-93548E096954}"/>
          </ac:spMkLst>
        </pc:spChg>
        <pc:graphicFrameChg chg="add mod modGraphic">
          <ac:chgData name="Echevarria, Alexi" userId="S::aechevarria@wpi.edu::43cd1cce-aced-4fdc-9efb-dc81ff2a22d4" providerId="AD" clId="Web-{65CE075E-0C9A-D01D-93B3-9AFCAEC4BD2C}" dt="2023-04-23T16:10:46.583" v="890"/>
          <ac:graphicFrameMkLst>
            <pc:docMk/>
            <pc:sldMk cId="2506310361" sldId="284"/>
            <ac:graphicFrameMk id="5" creationId="{75C1FB24-F160-3256-DA45-131B8780E9AF}"/>
          </ac:graphicFrameMkLst>
        </pc:graphicFrameChg>
        <pc:picChg chg="add del mod">
          <ac:chgData name="Echevarria, Alexi" userId="S::aechevarria@wpi.edu::43cd1cce-aced-4fdc-9efb-dc81ff2a22d4" providerId="AD" clId="Web-{65CE075E-0C9A-D01D-93B3-9AFCAEC4BD2C}" dt="2023-04-23T16:05:09.591" v="853"/>
          <ac:picMkLst>
            <pc:docMk/>
            <pc:sldMk cId="2506310361" sldId="284"/>
            <ac:picMk id="6" creationId="{0C816F35-3898-AFBB-F220-63C4198C3BEB}"/>
          </ac:picMkLst>
        </pc:picChg>
        <pc:picChg chg="add del mod ord">
          <ac:chgData name="Echevarria, Alexi" userId="S::aechevarria@wpi.edu::43cd1cce-aced-4fdc-9efb-dc81ff2a22d4" providerId="AD" clId="Web-{65CE075E-0C9A-D01D-93B3-9AFCAEC4BD2C}" dt="2023-04-23T16:10:34.145" v="887"/>
          <ac:picMkLst>
            <pc:docMk/>
            <pc:sldMk cId="2506310361" sldId="284"/>
            <ac:picMk id="986" creationId="{391FCF34-0522-0677-5761-23FD0176B69C}"/>
          </ac:picMkLst>
        </pc:picChg>
        <pc:picChg chg="add">
          <ac:chgData name="Echevarria, Alexi" userId="S::aechevarria@wpi.edu::43cd1cce-aced-4fdc-9efb-dc81ff2a22d4" providerId="AD" clId="Web-{65CE075E-0C9A-D01D-93B3-9AFCAEC4BD2C}" dt="2023-04-23T16:10:46.583" v="890"/>
          <ac:picMkLst>
            <pc:docMk/>
            <pc:sldMk cId="2506310361" sldId="284"/>
            <ac:picMk id="998" creationId="{401FE25D-B33A-DBA2-4E47-F06E843B6D99}"/>
          </ac:picMkLst>
        </pc:picChg>
      </pc:sldChg>
      <pc:sldChg chg="addSp modSp">
        <pc:chgData name="Echevarria, Alexi" userId="S::aechevarria@wpi.edu::43cd1cce-aced-4fdc-9efb-dc81ff2a22d4" providerId="AD" clId="Web-{65CE075E-0C9A-D01D-93B3-9AFCAEC4BD2C}" dt="2023-04-23T15:24:31.841" v="618" actId="1076"/>
        <pc:sldMkLst>
          <pc:docMk/>
          <pc:sldMk cId="282661492" sldId="285"/>
        </pc:sldMkLst>
        <pc:picChg chg="add mod">
          <ac:chgData name="Echevarria, Alexi" userId="S::aechevarria@wpi.edu::43cd1cce-aced-4fdc-9efb-dc81ff2a22d4" providerId="AD" clId="Web-{65CE075E-0C9A-D01D-93B3-9AFCAEC4BD2C}" dt="2023-04-23T15:24:31.841" v="618" actId="1076"/>
          <ac:picMkLst>
            <pc:docMk/>
            <pc:sldMk cId="282661492" sldId="285"/>
            <ac:picMk id="2" creationId="{75B94E29-36C0-69CC-B0F2-0E25E949FC5A}"/>
          </ac:picMkLst>
        </pc:picChg>
      </pc:sldChg>
      <pc:sldChg chg="addSp delSp modSp ord">
        <pc:chgData name="Echevarria, Alexi" userId="S::aechevarria@wpi.edu::43cd1cce-aced-4fdc-9efb-dc81ff2a22d4" providerId="AD" clId="Web-{65CE075E-0C9A-D01D-93B3-9AFCAEC4BD2C}" dt="2023-04-23T15:32:03.039" v="731"/>
        <pc:sldMkLst>
          <pc:docMk/>
          <pc:sldMk cId="2200977879" sldId="286"/>
        </pc:sldMkLst>
        <pc:spChg chg="add del mod">
          <ac:chgData name="Echevarria, Alexi" userId="S::aechevarria@wpi.edu::43cd1cce-aced-4fdc-9efb-dc81ff2a22d4" providerId="AD" clId="Web-{65CE075E-0C9A-D01D-93B3-9AFCAEC4BD2C}" dt="2023-04-23T15:30:01.443" v="642"/>
          <ac:spMkLst>
            <pc:docMk/>
            <pc:sldMk cId="2200977879" sldId="286"/>
            <ac:spMk id="3" creationId="{DA5CAA22-65E8-6A28-DE54-A577F8E46D44}"/>
          </ac:spMkLst>
        </pc:spChg>
      </pc:sldChg>
      <pc:sldChg chg="addSp modSp new mod setBg">
        <pc:chgData name="Echevarria, Alexi" userId="S::aechevarria@wpi.edu::43cd1cce-aced-4fdc-9efb-dc81ff2a22d4" providerId="AD" clId="Web-{65CE075E-0C9A-D01D-93B3-9AFCAEC4BD2C}" dt="2023-04-23T15:31:44.273" v="730"/>
        <pc:sldMkLst>
          <pc:docMk/>
          <pc:sldMk cId="3911735402" sldId="287"/>
        </pc:sldMkLst>
        <pc:spChg chg="mod">
          <ac:chgData name="Echevarria, Alexi" userId="S::aechevarria@wpi.edu::43cd1cce-aced-4fdc-9efb-dc81ff2a22d4" providerId="AD" clId="Web-{65CE075E-0C9A-D01D-93B3-9AFCAEC4BD2C}" dt="2023-04-23T15:31:44.273" v="730"/>
          <ac:spMkLst>
            <pc:docMk/>
            <pc:sldMk cId="3911735402" sldId="287"/>
            <ac:spMk id="2" creationId="{47643158-56D7-833E-6C84-3AD970175D57}"/>
          </ac:spMkLst>
        </pc:spChg>
        <pc:spChg chg="mod">
          <ac:chgData name="Echevarria, Alexi" userId="S::aechevarria@wpi.edu::43cd1cce-aced-4fdc-9efb-dc81ff2a22d4" providerId="AD" clId="Web-{65CE075E-0C9A-D01D-93B3-9AFCAEC4BD2C}" dt="2023-04-23T15:31:44.273" v="730"/>
          <ac:spMkLst>
            <pc:docMk/>
            <pc:sldMk cId="3911735402" sldId="287"/>
            <ac:spMk id="3" creationId="{2C4435A8-E16B-197C-23E9-E5912F1B1CAB}"/>
          </ac:spMkLst>
        </pc:spChg>
        <pc:spChg chg="add">
          <ac:chgData name="Echevarria, Alexi" userId="S::aechevarria@wpi.edu::43cd1cce-aced-4fdc-9efb-dc81ff2a22d4" providerId="AD" clId="Web-{65CE075E-0C9A-D01D-93B3-9AFCAEC4BD2C}" dt="2023-04-23T15:31:44.273" v="730"/>
          <ac:spMkLst>
            <pc:docMk/>
            <pc:sldMk cId="3911735402" sldId="287"/>
            <ac:spMk id="8" creationId="{D278ADA9-6383-4BDD-80D2-8899A402687B}"/>
          </ac:spMkLst>
        </pc:spChg>
        <pc:spChg chg="add">
          <ac:chgData name="Echevarria, Alexi" userId="S::aechevarria@wpi.edu::43cd1cce-aced-4fdc-9efb-dc81ff2a22d4" providerId="AD" clId="Web-{65CE075E-0C9A-D01D-93B3-9AFCAEC4BD2C}" dt="2023-04-23T15:31:44.273" v="730"/>
          <ac:spMkLst>
            <pc:docMk/>
            <pc:sldMk cId="3911735402" sldId="287"/>
            <ac:spMk id="10" creationId="{484B7147-B0F6-40ED-B5A2-FF72BC8198B6}"/>
          </ac:spMkLst>
        </pc:spChg>
        <pc:spChg chg="add">
          <ac:chgData name="Echevarria, Alexi" userId="S::aechevarria@wpi.edu::43cd1cce-aced-4fdc-9efb-dc81ff2a22d4" providerId="AD" clId="Web-{65CE075E-0C9A-D01D-93B3-9AFCAEC4BD2C}" dt="2023-04-23T15:31:44.273" v="730"/>
          <ac:spMkLst>
            <pc:docMk/>
            <pc:sldMk cId="3911735402" sldId="287"/>
            <ac:spMk id="12" creationId="{B36D2DE0-0628-4A9A-A59D-7BA8B5EB3022}"/>
          </ac:spMkLst>
        </pc:spChg>
        <pc:spChg chg="add">
          <ac:chgData name="Echevarria, Alexi" userId="S::aechevarria@wpi.edu::43cd1cce-aced-4fdc-9efb-dc81ff2a22d4" providerId="AD" clId="Web-{65CE075E-0C9A-D01D-93B3-9AFCAEC4BD2C}" dt="2023-04-23T15:31:44.273" v="730"/>
          <ac:spMkLst>
            <pc:docMk/>
            <pc:sldMk cId="3911735402" sldId="287"/>
            <ac:spMk id="14" creationId="{48E405C9-94BE-41DA-928C-DEC9A8550E9F}"/>
          </ac:spMkLst>
        </pc:spChg>
        <pc:spChg chg="add">
          <ac:chgData name="Echevarria, Alexi" userId="S::aechevarria@wpi.edu::43cd1cce-aced-4fdc-9efb-dc81ff2a22d4" providerId="AD" clId="Web-{65CE075E-0C9A-D01D-93B3-9AFCAEC4BD2C}" dt="2023-04-23T15:31:44.273" v="730"/>
          <ac:spMkLst>
            <pc:docMk/>
            <pc:sldMk cId="3911735402" sldId="287"/>
            <ac:spMk id="16" creationId="{D2091A72-D5BB-42AC-8FD3-F7747D90861E}"/>
          </ac:spMkLst>
        </pc:spChg>
        <pc:spChg chg="add">
          <ac:chgData name="Echevarria, Alexi" userId="S::aechevarria@wpi.edu::43cd1cce-aced-4fdc-9efb-dc81ff2a22d4" providerId="AD" clId="Web-{65CE075E-0C9A-D01D-93B3-9AFCAEC4BD2C}" dt="2023-04-23T15:31:44.273" v="730"/>
          <ac:spMkLst>
            <pc:docMk/>
            <pc:sldMk cId="3911735402" sldId="287"/>
            <ac:spMk id="18" creationId="{6ED12BFC-A737-46AF-8411-481112D54B0C}"/>
          </ac:spMkLst>
        </pc:spChg>
      </pc:sldChg>
      <pc:sldChg chg="new del">
        <pc:chgData name="Echevarria, Alexi" userId="S::aechevarria@wpi.edu::43cd1cce-aced-4fdc-9efb-dc81ff2a22d4" providerId="AD" clId="Web-{65CE075E-0C9A-D01D-93B3-9AFCAEC4BD2C}" dt="2023-04-23T16:14:02.026" v="892"/>
        <pc:sldMkLst>
          <pc:docMk/>
          <pc:sldMk cId="1902494397" sldId="288"/>
        </pc:sldMkLst>
      </pc:sldChg>
    </pc:docChg>
  </pc:docChgLst>
  <pc:docChgLst>
    <pc:chgData name="Echevarria, Alexi" userId="S::aechevarria@wpi.edu::43cd1cce-aced-4fdc-9efb-dc81ff2a22d4" providerId="AD" clId="Web-{E7CA6CC9-2C6F-6E75-9A10-97C2CF993AEB}"/>
    <pc:docChg chg="addSld delSld modSld">
      <pc:chgData name="Echevarria, Alexi" userId="S::aechevarria@wpi.edu::43cd1cce-aced-4fdc-9efb-dc81ff2a22d4" providerId="AD" clId="Web-{E7CA6CC9-2C6F-6E75-9A10-97C2CF993AEB}" dt="2023-04-19T21:08:31.988" v="356" actId="20577"/>
      <pc:docMkLst>
        <pc:docMk/>
      </pc:docMkLst>
      <pc:sldChg chg="del">
        <pc:chgData name="Echevarria, Alexi" userId="S::aechevarria@wpi.edu::43cd1cce-aced-4fdc-9efb-dc81ff2a22d4" providerId="AD" clId="Web-{E7CA6CC9-2C6F-6E75-9A10-97C2CF993AEB}" dt="2023-04-19T20:20:58.653" v="213"/>
        <pc:sldMkLst>
          <pc:docMk/>
          <pc:sldMk cId="3354213970" sldId="258"/>
        </pc:sldMkLst>
      </pc:sldChg>
      <pc:sldChg chg="del">
        <pc:chgData name="Echevarria, Alexi" userId="S::aechevarria@wpi.edu::43cd1cce-aced-4fdc-9efb-dc81ff2a22d4" providerId="AD" clId="Web-{E7CA6CC9-2C6F-6E75-9A10-97C2CF993AEB}" dt="2023-04-19T19:28:40.527" v="178"/>
        <pc:sldMkLst>
          <pc:docMk/>
          <pc:sldMk cId="3109404165" sldId="259"/>
        </pc:sldMkLst>
      </pc:sldChg>
      <pc:sldChg chg="del">
        <pc:chgData name="Echevarria, Alexi" userId="S::aechevarria@wpi.edu::43cd1cce-aced-4fdc-9efb-dc81ff2a22d4" providerId="AD" clId="Web-{E7CA6CC9-2C6F-6E75-9A10-97C2CF993AEB}" dt="2023-04-19T20:34:27.208" v="254"/>
        <pc:sldMkLst>
          <pc:docMk/>
          <pc:sldMk cId="1079214300" sldId="262"/>
        </pc:sldMkLst>
      </pc:sldChg>
      <pc:sldChg chg="del">
        <pc:chgData name="Echevarria, Alexi" userId="S::aechevarria@wpi.edu::43cd1cce-aced-4fdc-9efb-dc81ff2a22d4" providerId="AD" clId="Web-{E7CA6CC9-2C6F-6E75-9A10-97C2CF993AEB}" dt="2023-04-19T20:34:14.223" v="253"/>
        <pc:sldMkLst>
          <pc:docMk/>
          <pc:sldMk cId="3723735493" sldId="263"/>
        </pc:sldMkLst>
      </pc:sldChg>
      <pc:sldChg chg="del">
        <pc:chgData name="Echevarria, Alexi" userId="S::aechevarria@wpi.edu::43cd1cce-aced-4fdc-9efb-dc81ff2a22d4" providerId="AD" clId="Web-{E7CA6CC9-2C6F-6E75-9A10-97C2CF993AEB}" dt="2023-04-19T19:29:22.512" v="181"/>
        <pc:sldMkLst>
          <pc:docMk/>
          <pc:sldMk cId="1764941207" sldId="265"/>
        </pc:sldMkLst>
      </pc:sldChg>
      <pc:sldChg chg="delSp del">
        <pc:chgData name="Echevarria, Alexi" userId="S::aechevarria@wpi.edu::43cd1cce-aced-4fdc-9efb-dc81ff2a22d4" providerId="AD" clId="Web-{E7CA6CC9-2C6F-6E75-9A10-97C2CF993AEB}" dt="2023-04-19T19:28:51.558" v="180"/>
        <pc:sldMkLst>
          <pc:docMk/>
          <pc:sldMk cId="3621878518" sldId="266"/>
        </pc:sldMkLst>
        <pc:picChg chg="del">
          <ac:chgData name="Echevarria, Alexi" userId="S::aechevarria@wpi.edu::43cd1cce-aced-4fdc-9efb-dc81ff2a22d4" providerId="AD" clId="Web-{E7CA6CC9-2C6F-6E75-9A10-97C2CF993AEB}" dt="2023-04-19T19:28:49.496" v="179"/>
          <ac:picMkLst>
            <pc:docMk/>
            <pc:sldMk cId="3621878518" sldId="266"/>
            <ac:picMk id="4" creationId="{24DEDF58-5BAB-9F9B-EC4E-ABCD88EBB326}"/>
          </ac:picMkLst>
        </pc:picChg>
      </pc:sldChg>
      <pc:sldChg chg="del">
        <pc:chgData name="Echevarria, Alexi" userId="S::aechevarria@wpi.edu::43cd1cce-aced-4fdc-9efb-dc81ff2a22d4" providerId="AD" clId="Web-{E7CA6CC9-2C6F-6E75-9A10-97C2CF993AEB}" dt="2023-04-19T20:39:53.577" v="256"/>
        <pc:sldMkLst>
          <pc:docMk/>
          <pc:sldMk cId="1545268689" sldId="268"/>
        </pc:sldMkLst>
      </pc:sldChg>
      <pc:sldChg chg="del">
        <pc:chgData name="Echevarria, Alexi" userId="S::aechevarria@wpi.edu::43cd1cce-aced-4fdc-9efb-dc81ff2a22d4" providerId="AD" clId="Web-{E7CA6CC9-2C6F-6E75-9A10-97C2CF993AEB}" dt="2023-04-19T20:34:46.912" v="255"/>
        <pc:sldMkLst>
          <pc:docMk/>
          <pc:sldMk cId="760002100" sldId="270"/>
        </pc:sldMkLst>
      </pc:sldChg>
      <pc:sldChg chg="del">
        <pc:chgData name="Echevarria, Alexi" userId="S::aechevarria@wpi.edu::43cd1cce-aced-4fdc-9efb-dc81ff2a22d4" providerId="AD" clId="Web-{E7CA6CC9-2C6F-6E75-9A10-97C2CF993AEB}" dt="2023-04-19T20:21:01.668" v="214"/>
        <pc:sldMkLst>
          <pc:docMk/>
          <pc:sldMk cId="4014014162" sldId="272"/>
        </pc:sldMkLst>
      </pc:sldChg>
      <pc:sldChg chg="add del">
        <pc:chgData name="Echevarria, Alexi" userId="S::aechevarria@wpi.edu::43cd1cce-aced-4fdc-9efb-dc81ff2a22d4" providerId="AD" clId="Web-{E7CA6CC9-2C6F-6E75-9A10-97C2CF993AEB}" dt="2023-04-19T20:24:11.690" v="215"/>
        <pc:sldMkLst>
          <pc:docMk/>
          <pc:sldMk cId="3741297276" sldId="274"/>
        </pc:sldMkLst>
      </pc:sldChg>
      <pc:sldChg chg="del">
        <pc:chgData name="Echevarria, Alexi" userId="S::aechevarria@wpi.edu::43cd1cce-aced-4fdc-9efb-dc81ff2a22d4" providerId="AD" clId="Web-{E7CA6CC9-2C6F-6E75-9A10-97C2CF993AEB}" dt="2023-04-19T19:29:34.107" v="184"/>
        <pc:sldMkLst>
          <pc:docMk/>
          <pc:sldMk cId="3216421491" sldId="276"/>
        </pc:sldMkLst>
      </pc:sldChg>
      <pc:sldChg chg="modSp">
        <pc:chgData name="Echevarria, Alexi" userId="S::aechevarria@wpi.edu::43cd1cce-aced-4fdc-9efb-dc81ff2a22d4" providerId="AD" clId="Web-{E7CA6CC9-2C6F-6E75-9A10-97C2CF993AEB}" dt="2023-04-19T19:27:19.681" v="177" actId="20577"/>
        <pc:sldMkLst>
          <pc:docMk/>
          <pc:sldMk cId="3351479625" sldId="278"/>
        </pc:sldMkLst>
        <pc:spChg chg="mod">
          <ac:chgData name="Echevarria, Alexi" userId="S::aechevarria@wpi.edu::43cd1cce-aced-4fdc-9efb-dc81ff2a22d4" providerId="AD" clId="Web-{E7CA6CC9-2C6F-6E75-9A10-97C2CF993AEB}" dt="2023-04-19T19:20:26.527" v="167" actId="20577"/>
          <ac:spMkLst>
            <pc:docMk/>
            <pc:sldMk cId="3351479625" sldId="278"/>
            <ac:spMk id="2" creationId="{4CECFDB6-8905-9678-8674-D74F62D1E545}"/>
          </ac:spMkLst>
        </pc:spChg>
        <pc:spChg chg="mod">
          <ac:chgData name="Echevarria, Alexi" userId="S::aechevarria@wpi.edu::43cd1cce-aced-4fdc-9efb-dc81ff2a22d4" providerId="AD" clId="Web-{E7CA6CC9-2C6F-6E75-9A10-97C2CF993AEB}" dt="2023-04-19T19:27:19.681" v="177" actId="20577"/>
          <ac:spMkLst>
            <pc:docMk/>
            <pc:sldMk cId="3351479625" sldId="278"/>
            <ac:spMk id="8" creationId="{B18E62F7-7965-57EF-F842-70E330F24E31}"/>
          </ac:spMkLst>
        </pc:spChg>
      </pc:sldChg>
      <pc:sldChg chg="modSp new del">
        <pc:chgData name="Echevarria, Alexi" userId="S::aechevarria@wpi.edu::43cd1cce-aced-4fdc-9efb-dc81ff2a22d4" providerId="AD" clId="Web-{E7CA6CC9-2C6F-6E75-9A10-97C2CF993AEB}" dt="2023-04-19T19:14:59.190" v="14"/>
        <pc:sldMkLst>
          <pc:docMk/>
          <pc:sldMk cId="1278679595" sldId="280"/>
        </pc:sldMkLst>
        <pc:spChg chg="mod">
          <ac:chgData name="Echevarria, Alexi" userId="S::aechevarria@wpi.edu::43cd1cce-aced-4fdc-9efb-dc81ff2a22d4" providerId="AD" clId="Web-{E7CA6CC9-2C6F-6E75-9A10-97C2CF993AEB}" dt="2023-04-19T19:08:57.429" v="10" actId="20577"/>
          <ac:spMkLst>
            <pc:docMk/>
            <pc:sldMk cId="1278679595" sldId="280"/>
            <ac:spMk id="2" creationId="{E6D1B131-E17B-5AA2-4A2F-53FC079F3721}"/>
          </ac:spMkLst>
        </pc:spChg>
      </pc:sldChg>
      <pc:sldChg chg="new del">
        <pc:chgData name="Echevarria, Alexi" userId="S::aechevarria@wpi.edu::43cd1cce-aced-4fdc-9efb-dc81ff2a22d4" providerId="AD" clId="Web-{E7CA6CC9-2C6F-6E75-9A10-97C2CF993AEB}" dt="2023-04-19T19:29:35.919" v="185"/>
        <pc:sldMkLst>
          <pc:docMk/>
          <pc:sldMk cId="3907297726" sldId="280"/>
        </pc:sldMkLst>
      </pc:sldChg>
      <pc:sldChg chg="addSp delSp modSp new mod setBg">
        <pc:chgData name="Echevarria, Alexi" userId="S::aechevarria@wpi.edu::43cd1cce-aced-4fdc-9efb-dc81ff2a22d4" providerId="AD" clId="Web-{E7CA6CC9-2C6F-6E75-9A10-97C2CF993AEB}" dt="2023-04-19T20:20:16.620" v="212"/>
        <pc:sldMkLst>
          <pc:docMk/>
          <pc:sldMk cId="4173359920" sldId="280"/>
        </pc:sldMkLst>
        <pc:spChg chg="mod ord">
          <ac:chgData name="Echevarria, Alexi" userId="S::aechevarria@wpi.edu::43cd1cce-aced-4fdc-9efb-dc81ff2a22d4" providerId="AD" clId="Web-{E7CA6CC9-2C6F-6E75-9A10-97C2CF993AEB}" dt="2023-04-19T20:20:12.214" v="211"/>
          <ac:spMkLst>
            <pc:docMk/>
            <pc:sldMk cId="4173359920" sldId="280"/>
            <ac:spMk id="2" creationId="{580D7DFC-5A00-DD90-B517-35CBE1AC24C0}"/>
          </ac:spMkLst>
        </pc:spChg>
        <pc:spChg chg="del">
          <ac:chgData name="Echevarria, Alexi" userId="S::aechevarria@wpi.edu::43cd1cce-aced-4fdc-9efb-dc81ff2a22d4" providerId="AD" clId="Web-{E7CA6CC9-2C6F-6E75-9A10-97C2CF993AEB}" dt="2023-04-19T20:17:44.412" v="190"/>
          <ac:spMkLst>
            <pc:docMk/>
            <pc:sldMk cId="4173359920" sldId="280"/>
            <ac:spMk id="3" creationId="{036B2A05-7FD5-09F4-B3C3-0A0F8EDE5E78}"/>
          </ac:spMkLst>
        </pc:spChg>
        <pc:spChg chg="add del">
          <ac:chgData name="Echevarria, Alexi" userId="S::aechevarria@wpi.edu::43cd1cce-aced-4fdc-9efb-dc81ff2a22d4" providerId="AD" clId="Web-{E7CA6CC9-2C6F-6E75-9A10-97C2CF993AEB}" dt="2023-04-19T20:19:47.791" v="206"/>
          <ac:spMkLst>
            <pc:docMk/>
            <pc:sldMk cId="4173359920" sldId="280"/>
            <ac:spMk id="9" creationId="{522A94E1-AEBD-4286-BFF8-0711E4CD3E3B}"/>
          </ac:spMkLst>
        </pc:spChg>
        <pc:spChg chg="add del">
          <ac:chgData name="Echevarria, Alexi" userId="S::aechevarria@wpi.edu::43cd1cce-aced-4fdc-9efb-dc81ff2a22d4" providerId="AD" clId="Web-{E7CA6CC9-2C6F-6E75-9A10-97C2CF993AEB}" dt="2023-04-19T20:20:12.214" v="211"/>
          <ac:spMkLst>
            <pc:docMk/>
            <pc:sldMk cId="4173359920" sldId="280"/>
            <ac:spMk id="14" creationId="{0E91F5CA-B392-444C-88E3-BF5BAAEBDEB0}"/>
          </ac:spMkLst>
        </pc:spChg>
        <pc:spChg chg="add del">
          <ac:chgData name="Echevarria, Alexi" userId="S::aechevarria@wpi.edu::43cd1cce-aced-4fdc-9efb-dc81ff2a22d4" providerId="AD" clId="Web-{E7CA6CC9-2C6F-6E75-9A10-97C2CF993AEB}" dt="2023-04-19T20:20:12.214" v="211"/>
          <ac:spMkLst>
            <pc:docMk/>
            <pc:sldMk cId="4173359920" sldId="280"/>
            <ac:spMk id="16" creationId="{DFCA2118-59A2-4310-A4B2-F2CBA821E842}"/>
          </ac:spMkLst>
        </pc:spChg>
        <pc:spChg chg="add del">
          <ac:chgData name="Echevarria, Alexi" userId="S::aechevarria@wpi.edu::43cd1cce-aced-4fdc-9efb-dc81ff2a22d4" providerId="AD" clId="Web-{E7CA6CC9-2C6F-6E75-9A10-97C2CF993AEB}" dt="2023-04-19T20:20:16.620" v="212"/>
          <ac:spMkLst>
            <pc:docMk/>
            <pc:sldMk cId="4173359920" sldId="280"/>
            <ac:spMk id="20" creationId="{FC804670-61F4-6C0E-6C57-6B98A62826DC}"/>
          </ac:spMkLst>
        </pc:spChg>
        <pc:spChg chg="add">
          <ac:chgData name="Echevarria, Alexi" userId="S::aechevarria@wpi.edu::43cd1cce-aced-4fdc-9efb-dc81ff2a22d4" providerId="AD" clId="Web-{E7CA6CC9-2C6F-6E75-9A10-97C2CF993AEB}" dt="2023-04-19T20:20:12.214" v="211"/>
          <ac:spMkLst>
            <pc:docMk/>
            <pc:sldMk cId="4173359920" sldId="280"/>
            <ac:spMk id="23" creationId="{362810D9-2C5A-477D-949C-C191895477F3}"/>
          </ac:spMkLst>
        </pc:spChg>
        <pc:spChg chg="add">
          <ac:chgData name="Echevarria, Alexi" userId="S::aechevarria@wpi.edu::43cd1cce-aced-4fdc-9efb-dc81ff2a22d4" providerId="AD" clId="Web-{E7CA6CC9-2C6F-6E75-9A10-97C2CF993AEB}" dt="2023-04-19T20:20:12.214" v="211"/>
          <ac:spMkLst>
            <pc:docMk/>
            <pc:sldMk cId="4173359920" sldId="280"/>
            <ac:spMk id="25" creationId="{081E4A58-353D-44AE-B2FC-2A74E2E400F7}"/>
          </ac:spMkLst>
        </pc:spChg>
        <pc:picChg chg="add mod ord">
          <ac:chgData name="Echevarria, Alexi" userId="S::aechevarria@wpi.edu::43cd1cce-aced-4fdc-9efb-dc81ff2a22d4" providerId="AD" clId="Web-{E7CA6CC9-2C6F-6E75-9A10-97C2CF993AEB}" dt="2023-04-19T20:20:12.214" v="211"/>
          <ac:picMkLst>
            <pc:docMk/>
            <pc:sldMk cId="4173359920" sldId="280"/>
            <ac:picMk id="4" creationId="{8FFE635E-9F8C-5F97-D4C3-2B15607C670A}"/>
          </ac:picMkLst>
        </pc:picChg>
      </pc:sldChg>
      <pc:sldChg chg="addSp delSp modSp new mod setBg addAnim delAnim setClrOvrMap">
        <pc:chgData name="Echevarria, Alexi" userId="S::aechevarria@wpi.edu::43cd1cce-aced-4fdc-9efb-dc81ff2a22d4" providerId="AD" clId="Web-{E7CA6CC9-2C6F-6E75-9A10-97C2CF993AEB}" dt="2023-04-19T20:51:21.895" v="264"/>
        <pc:sldMkLst>
          <pc:docMk/>
          <pc:sldMk cId="2196758817" sldId="281"/>
        </pc:sldMkLst>
        <pc:spChg chg="mod ord">
          <ac:chgData name="Echevarria, Alexi" userId="S::aechevarria@wpi.edu::43cd1cce-aced-4fdc-9efb-dc81ff2a22d4" providerId="AD" clId="Web-{E7CA6CC9-2C6F-6E75-9A10-97C2CF993AEB}" dt="2023-04-19T20:51:21.895" v="264"/>
          <ac:spMkLst>
            <pc:docMk/>
            <pc:sldMk cId="2196758817" sldId="281"/>
            <ac:spMk id="2" creationId="{263A2598-A15A-EF04-3D32-29B3CDB56AD7}"/>
          </ac:spMkLst>
        </pc:spChg>
        <pc:spChg chg="del mod">
          <ac:chgData name="Echevarria, Alexi" userId="S::aechevarria@wpi.edu::43cd1cce-aced-4fdc-9efb-dc81ff2a22d4" providerId="AD" clId="Web-{E7CA6CC9-2C6F-6E75-9A10-97C2CF993AEB}" dt="2023-04-19T20:26:19.381" v="229"/>
          <ac:spMkLst>
            <pc:docMk/>
            <pc:sldMk cId="2196758817" sldId="281"/>
            <ac:spMk id="3" creationId="{EDC97674-354F-DEC1-6BE2-FCB303C44B30}"/>
          </ac:spMkLst>
        </pc:spChg>
        <pc:spChg chg="add del">
          <ac:chgData name="Echevarria, Alexi" userId="S::aechevarria@wpi.edu::43cd1cce-aced-4fdc-9efb-dc81ff2a22d4" providerId="AD" clId="Web-{E7CA6CC9-2C6F-6E75-9A10-97C2CF993AEB}" dt="2023-04-19T20:27:28.695" v="241"/>
          <ac:spMkLst>
            <pc:docMk/>
            <pc:sldMk cId="2196758817" sldId="281"/>
            <ac:spMk id="9" creationId="{AC8EEB0F-BA72-49AC-956F-331B60FDE79E}"/>
          </ac:spMkLst>
        </pc:spChg>
        <pc:spChg chg="add">
          <ac:chgData name="Echevarria, Alexi" userId="S::aechevarria@wpi.edu::43cd1cce-aced-4fdc-9efb-dc81ff2a22d4" providerId="AD" clId="Web-{E7CA6CC9-2C6F-6E75-9A10-97C2CF993AEB}" dt="2023-04-19T20:51:21.895" v="264"/>
          <ac:spMkLst>
            <pc:docMk/>
            <pc:sldMk cId="2196758817" sldId="281"/>
            <ac:spMk id="10" creationId="{C1DD1A8A-57D5-4A81-AD04-532B043C5611}"/>
          </ac:spMkLst>
        </pc:spChg>
        <pc:spChg chg="add del">
          <ac:chgData name="Echevarria, Alexi" userId="S::aechevarria@wpi.edu::43cd1cce-aced-4fdc-9efb-dc81ff2a22d4" providerId="AD" clId="Web-{E7CA6CC9-2C6F-6E75-9A10-97C2CF993AEB}" dt="2023-04-19T20:27:28.695" v="241"/>
          <ac:spMkLst>
            <pc:docMk/>
            <pc:sldMk cId="2196758817" sldId="281"/>
            <ac:spMk id="11" creationId="{1BE70332-ECAF-47BB-8C7B-BD049452F653}"/>
          </ac:spMkLst>
        </pc:spChg>
        <pc:spChg chg="add">
          <ac:chgData name="Echevarria, Alexi" userId="S::aechevarria@wpi.edu::43cd1cce-aced-4fdc-9efb-dc81ff2a22d4" providerId="AD" clId="Web-{E7CA6CC9-2C6F-6E75-9A10-97C2CF993AEB}" dt="2023-04-19T20:51:21.895" v="264"/>
          <ac:spMkLst>
            <pc:docMk/>
            <pc:sldMk cId="2196758817" sldId="281"/>
            <ac:spMk id="12" creationId="{007891EC-4501-44ED-A8C8-B11B6DB767AB}"/>
          </ac:spMkLst>
        </pc:spChg>
        <pc:spChg chg="add del">
          <ac:chgData name="Echevarria, Alexi" userId="S::aechevarria@wpi.edu::43cd1cce-aced-4fdc-9efb-dc81ff2a22d4" providerId="AD" clId="Web-{E7CA6CC9-2C6F-6E75-9A10-97C2CF993AEB}" dt="2023-04-19T20:27:28.695" v="241"/>
          <ac:spMkLst>
            <pc:docMk/>
            <pc:sldMk cId="2196758817" sldId="281"/>
            <ac:spMk id="13" creationId="{716D9361-A35A-4DC8-AAB9-04FD2D6FEE1D}"/>
          </ac:spMkLst>
        </pc:spChg>
        <pc:spChg chg="add del">
          <ac:chgData name="Echevarria, Alexi" userId="S::aechevarria@wpi.edu::43cd1cce-aced-4fdc-9efb-dc81ff2a22d4" providerId="AD" clId="Web-{E7CA6CC9-2C6F-6E75-9A10-97C2CF993AEB}" dt="2023-04-19T20:27:28.695" v="241"/>
          <ac:spMkLst>
            <pc:docMk/>
            <pc:sldMk cId="2196758817" sldId="281"/>
            <ac:spMk id="15" creationId="{87FC31AD-FBB3-4219-A758-D6F7594A0A81}"/>
          </ac:spMkLst>
        </pc:spChg>
        <pc:spChg chg="add del">
          <ac:chgData name="Echevarria, Alexi" userId="S::aechevarria@wpi.edu::43cd1cce-aced-4fdc-9efb-dc81ff2a22d4" providerId="AD" clId="Web-{E7CA6CC9-2C6F-6E75-9A10-97C2CF993AEB}" dt="2023-04-19T20:30:39.748" v="251"/>
          <ac:spMkLst>
            <pc:docMk/>
            <pc:sldMk cId="2196758817" sldId="281"/>
            <ac:spMk id="17" creationId="{37C89E4B-3C9F-44B9-8B86-D9E3D112D8EC}"/>
          </ac:spMkLst>
        </pc:spChg>
        <pc:spChg chg="add del">
          <ac:chgData name="Echevarria, Alexi" userId="S::aechevarria@wpi.edu::43cd1cce-aced-4fdc-9efb-dc81ff2a22d4" providerId="AD" clId="Web-{E7CA6CC9-2C6F-6E75-9A10-97C2CF993AEB}" dt="2023-04-19T20:27:14.164" v="236"/>
          <ac:spMkLst>
            <pc:docMk/>
            <pc:sldMk cId="2196758817" sldId="281"/>
            <ac:spMk id="20" creationId="{71B2258F-86CA-4D4D-8270-BC05FCDEBFB3}"/>
          </ac:spMkLst>
        </pc:spChg>
        <pc:spChg chg="add del">
          <ac:chgData name="Echevarria, Alexi" userId="S::aechevarria@wpi.edu::43cd1cce-aced-4fdc-9efb-dc81ff2a22d4" providerId="AD" clId="Web-{E7CA6CC9-2C6F-6E75-9A10-97C2CF993AEB}" dt="2023-04-19T20:45:42.181" v="263"/>
          <ac:spMkLst>
            <pc:docMk/>
            <pc:sldMk cId="2196758817" sldId="281"/>
            <ac:spMk id="21" creationId="{C1DD1A8A-57D5-4A81-AD04-532B043C5611}"/>
          </ac:spMkLst>
        </pc:spChg>
        <pc:spChg chg="add del">
          <ac:chgData name="Echevarria, Alexi" userId="S::aechevarria@wpi.edu::43cd1cce-aced-4fdc-9efb-dc81ff2a22d4" providerId="AD" clId="Web-{E7CA6CC9-2C6F-6E75-9A10-97C2CF993AEB}" dt="2023-04-19T20:27:17.836" v="238"/>
          <ac:spMkLst>
            <pc:docMk/>
            <pc:sldMk cId="2196758817" sldId="281"/>
            <ac:spMk id="22" creationId="{1BE70332-ECAF-47BB-8C7B-BD049452F653}"/>
          </ac:spMkLst>
        </pc:spChg>
        <pc:spChg chg="add del">
          <ac:chgData name="Echevarria, Alexi" userId="S::aechevarria@wpi.edu::43cd1cce-aced-4fdc-9efb-dc81ff2a22d4" providerId="AD" clId="Web-{E7CA6CC9-2C6F-6E75-9A10-97C2CF993AEB}" dt="2023-04-19T20:27:17.836" v="238"/>
          <ac:spMkLst>
            <pc:docMk/>
            <pc:sldMk cId="2196758817" sldId="281"/>
            <ac:spMk id="23" creationId="{AC8EEB0F-BA72-49AC-956F-331B60FDE79E}"/>
          </ac:spMkLst>
        </pc:spChg>
        <pc:spChg chg="add del">
          <ac:chgData name="Echevarria, Alexi" userId="S::aechevarria@wpi.edu::43cd1cce-aced-4fdc-9efb-dc81ff2a22d4" providerId="AD" clId="Web-{E7CA6CC9-2C6F-6E75-9A10-97C2CF993AEB}" dt="2023-04-19T20:27:17.836" v="238"/>
          <ac:spMkLst>
            <pc:docMk/>
            <pc:sldMk cId="2196758817" sldId="281"/>
            <ac:spMk id="24" creationId="{716D9361-A35A-4DC8-AAB9-04FD2D6FEE1D}"/>
          </ac:spMkLst>
        </pc:spChg>
        <pc:spChg chg="add del">
          <ac:chgData name="Echevarria, Alexi" userId="S::aechevarria@wpi.edu::43cd1cce-aced-4fdc-9efb-dc81ff2a22d4" providerId="AD" clId="Web-{E7CA6CC9-2C6F-6E75-9A10-97C2CF993AEB}" dt="2023-04-19T20:45:42.181" v="263"/>
          <ac:spMkLst>
            <pc:docMk/>
            <pc:sldMk cId="2196758817" sldId="281"/>
            <ac:spMk id="25" creationId="{007891EC-4501-44ED-A8C8-B11B6DB767AB}"/>
          </ac:spMkLst>
        </pc:spChg>
        <pc:spChg chg="add del">
          <ac:chgData name="Echevarria, Alexi" userId="S::aechevarria@wpi.edu::43cd1cce-aced-4fdc-9efb-dc81ff2a22d4" providerId="AD" clId="Web-{E7CA6CC9-2C6F-6E75-9A10-97C2CF993AEB}" dt="2023-04-19T20:27:17.836" v="238"/>
          <ac:spMkLst>
            <pc:docMk/>
            <pc:sldMk cId="2196758817" sldId="281"/>
            <ac:spMk id="26" creationId="{87FC31AD-FBB3-4219-A758-D6F7594A0A81}"/>
          </ac:spMkLst>
        </pc:spChg>
        <pc:spChg chg="add del">
          <ac:chgData name="Echevarria, Alexi" userId="S::aechevarria@wpi.edu::43cd1cce-aced-4fdc-9efb-dc81ff2a22d4" providerId="AD" clId="Web-{E7CA6CC9-2C6F-6E75-9A10-97C2CF993AEB}" dt="2023-04-19T20:45:42.166" v="262"/>
          <ac:spMkLst>
            <pc:docMk/>
            <pc:sldMk cId="2196758817" sldId="281"/>
            <ac:spMk id="30" creationId="{C1DD1A8A-57D5-4A81-AD04-532B043C5611}"/>
          </ac:spMkLst>
        </pc:spChg>
        <pc:spChg chg="add del">
          <ac:chgData name="Echevarria, Alexi" userId="S::aechevarria@wpi.edu::43cd1cce-aced-4fdc-9efb-dc81ff2a22d4" providerId="AD" clId="Web-{E7CA6CC9-2C6F-6E75-9A10-97C2CF993AEB}" dt="2023-04-19T20:45:42.166" v="262"/>
          <ac:spMkLst>
            <pc:docMk/>
            <pc:sldMk cId="2196758817" sldId="281"/>
            <ac:spMk id="32" creationId="{007891EC-4501-44ED-A8C8-B11B6DB767AB}"/>
          </ac:spMkLst>
        </pc:spChg>
        <pc:picChg chg="add del mod ord">
          <ac:chgData name="Echevarria, Alexi" userId="S::aechevarria@wpi.edu::43cd1cce-aced-4fdc-9efb-dc81ff2a22d4" providerId="AD" clId="Web-{E7CA6CC9-2C6F-6E75-9A10-97C2CF993AEB}" dt="2023-04-19T20:27:41.915" v="247"/>
          <ac:picMkLst>
            <pc:docMk/>
            <pc:sldMk cId="2196758817" sldId="281"/>
            <ac:picMk id="4" creationId="{0CF3D867-6CFB-3AC7-99FD-A29103F7E2C1}"/>
          </ac:picMkLst>
        </pc:picChg>
        <pc:picChg chg="add del mod">
          <ac:chgData name="Echevarria, Alexi" userId="S::aechevarria@wpi.edu::43cd1cce-aced-4fdc-9efb-dc81ff2a22d4" providerId="AD" clId="Web-{E7CA6CC9-2C6F-6E75-9A10-97C2CF993AEB}" dt="2023-04-19T20:28:49.198" v="249"/>
          <ac:picMkLst>
            <pc:docMk/>
            <pc:sldMk cId="2196758817" sldId="281"/>
            <ac:picMk id="5" creationId="{F94463E1-938A-31E2-9391-17D8D1141BC5}"/>
          </ac:picMkLst>
        </pc:picChg>
        <pc:picChg chg="add del mod">
          <ac:chgData name="Echevarria, Alexi" userId="S::aechevarria@wpi.edu::43cd1cce-aced-4fdc-9efb-dc81ff2a22d4" providerId="AD" clId="Web-{E7CA6CC9-2C6F-6E75-9A10-97C2CF993AEB}" dt="2023-04-19T20:39:59.937" v="257"/>
          <ac:picMkLst>
            <pc:docMk/>
            <pc:sldMk cId="2196758817" sldId="281"/>
            <ac:picMk id="6" creationId="{2D4C48EE-861E-A761-C33D-0412BD3C3D5E}"/>
          </ac:picMkLst>
        </pc:picChg>
        <pc:picChg chg="add del mod">
          <ac:chgData name="Echevarria, Alexi" userId="S::aechevarria@wpi.edu::43cd1cce-aced-4fdc-9efb-dc81ff2a22d4" providerId="AD" clId="Web-{E7CA6CC9-2C6F-6E75-9A10-97C2CF993AEB}" dt="2023-04-19T20:44:24.054" v="259"/>
          <ac:picMkLst>
            <pc:docMk/>
            <pc:sldMk cId="2196758817" sldId="281"/>
            <ac:picMk id="7" creationId="{48DE3DCC-BEFC-E03B-2BC2-3B15E76779B2}"/>
          </ac:picMkLst>
        </pc:picChg>
        <pc:picChg chg="add mod">
          <ac:chgData name="Echevarria, Alexi" userId="S::aechevarria@wpi.edu::43cd1cce-aced-4fdc-9efb-dc81ff2a22d4" providerId="AD" clId="Web-{E7CA6CC9-2C6F-6E75-9A10-97C2CF993AEB}" dt="2023-04-19T20:51:21.895" v="264"/>
          <ac:picMkLst>
            <pc:docMk/>
            <pc:sldMk cId="2196758817" sldId="281"/>
            <ac:picMk id="8" creationId="{33084563-EC5D-8998-D519-7E04CB08FEC7}"/>
          </ac:picMkLst>
        </pc:picChg>
        <pc:cxnChg chg="add del">
          <ac:chgData name="Echevarria, Alexi" userId="S::aechevarria@wpi.edu::43cd1cce-aced-4fdc-9efb-dc81ff2a22d4" providerId="AD" clId="Web-{E7CA6CC9-2C6F-6E75-9A10-97C2CF993AEB}" dt="2023-04-19T20:30:39.748" v="251"/>
          <ac:cxnSpMkLst>
            <pc:docMk/>
            <pc:sldMk cId="2196758817" sldId="281"/>
            <ac:cxnSpMk id="18" creationId="{AA2EAA10-076F-46BD-8F0F-B9A2FB77A85C}"/>
          </ac:cxnSpMkLst>
        </pc:cxnChg>
        <pc:cxnChg chg="add del">
          <ac:chgData name="Echevarria, Alexi" userId="S::aechevarria@wpi.edu::43cd1cce-aced-4fdc-9efb-dc81ff2a22d4" providerId="AD" clId="Web-{E7CA6CC9-2C6F-6E75-9A10-97C2CF993AEB}" dt="2023-04-19T20:30:39.748" v="251"/>
          <ac:cxnSpMkLst>
            <pc:docMk/>
            <pc:sldMk cId="2196758817" sldId="281"/>
            <ac:cxnSpMk id="19" creationId="{D891E407-403B-4764-86C9-33A56D3BCAA3}"/>
          </ac:cxnSpMkLst>
        </pc:cxnChg>
      </pc:sldChg>
      <pc:sldChg chg="addSp delSp modSp new mod setBg">
        <pc:chgData name="Echevarria, Alexi" userId="S::aechevarria@wpi.edu::43cd1cce-aced-4fdc-9efb-dc81ff2a22d4" providerId="AD" clId="Web-{E7CA6CC9-2C6F-6E75-9A10-97C2CF993AEB}" dt="2023-04-19T21:08:31.988" v="356" actId="20577"/>
        <pc:sldMkLst>
          <pc:docMk/>
          <pc:sldMk cId="2145676074" sldId="282"/>
        </pc:sldMkLst>
        <pc:spChg chg="mod">
          <ac:chgData name="Echevarria, Alexi" userId="S::aechevarria@wpi.edu::43cd1cce-aced-4fdc-9efb-dc81ff2a22d4" providerId="AD" clId="Web-{E7CA6CC9-2C6F-6E75-9A10-97C2CF993AEB}" dt="2023-04-19T21:01:29.351" v="341"/>
          <ac:spMkLst>
            <pc:docMk/>
            <pc:sldMk cId="2145676074" sldId="282"/>
            <ac:spMk id="2" creationId="{FB634125-3F18-5715-5E4E-9280D3FE4675}"/>
          </ac:spMkLst>
        </pc:spChg>
        <pc:spChg chg="mod">
          <ac:chgData name="Echevarria, Alexi" userId="S::aechevarria@wpi.edu::43cd1cce-aced-4fdc-9efb-dc81ff2a22d4" providerId="AD" clId="Web-{E7CA6CC9-2C6F-6E75-9A10-97C2CF993AEB}" dt="2023-04-19T21:08:31.988" v="356" actId="20577"/>
          <ac:spMkLst>
            <pc:docMk/>
            <pc:sldMk cId="2145676074" sldId="282"/>
            <ac:spMk id="3" creationId="{BB43755B-51D9-BFEC-0131-D7A14B1DBE97}"/>
          </ac:spMkLst>
        </pc:spChg>
        <pc:spChg chg="add">
          <ac:chgData name="Echevarria, Alexi" userId="S::aechevarria@wpi.edu::43cd1cce-aced-4fdc-9efb-dc81ff2a22d4" providerId="AD" clId="Web-{E7CA6CC9-2C6F-6E75-9A10-97C2CF993AEB}" dt="2023-04-19T21:01:29.351" v="341"/>
          <ac:spMkLst>
            <pc:docMk/>
            <pc:sldMk cId="2145676074" sldId="282"/>
            <ac:spMk id="9" creationId="{04C21BAE-6866-4C7A-A7EC-C1B2E572D5BE}"/>
          </ac:spMkLst>
        </pc:spChg>
        <pc:spChg chg="add">
          <ac:chgData name="Echevarria, Alexi" userId="S::aechevarria@wpi.edu::43cd1cce-aced-4fdc-9efb-dc81ff2a22d4" providerId="AD" clId="Web-{E7CA6CC9-2C6F-6E75-9A10-97C2CF993AEB}" dt="2023-04-19T21:01:29.351" v="341"/>
          <ac:spMkLst>
            <pc:docMk/>
            <pc:sldMk cId="2145676074" sldId="282"/>
            <ac:spMk id="11" creationId="{7E7D0C94-08B4-48AE-8813-CC4D60294F42}"/>
          </ac:spMkLst>
        </pc:spChg>
        <pc:spChg chg="add">
          <ac:chgData name="Echevarria, Alexi" userId="S::aechevarria@wpi.edu::43cd1cce-aced-4fdc-9efb-dc81ff2a22d4" providerId="AD" clId="Web-{E7CA6CC9-2C6F-6E75-9A10-97C2CF993AEB}" dt="2023-04-19T21:01:29.351" v="341"/>
          <ac:spMkLst>
            <pc:docMk/>
            <pc:sldMk cId="2145676074" sldId="282"/>
            <ac:spMk id="13" creationId="{F0C518C2-0AA4-470C-87B9-9CBF428FBA25}"/>
          </ac:spMkLst>
        </pc:spChg>
        <pc:picChg chg="add del">
          <ac:chgData name="Echevarria, Alexi" userId="S::aechevarria@wpi.edu::43cd1cce-aced-4fdc-9efb-dc81ff2a22d4" providerId="AD" clId="Web-{E7CA6CC9-2C6F-6E75-9A10-97C2CF993AEB}" dt="2023-04-19T21:01:45.445" v="342"/>
          <ac:picMkLst>
            <pc:docMk/>
            <pc:sldMk cId="2145676074" sldId="282"/>
            <ac:picMk id="5" creationId="{20F3756B-29FA-ADCC-4C78-BFDC91E4F4B3}"/>
          </ac:picMkLst>
        </pc:picChg>
      </pc:sldChg>
    </pc:docChg>
  </pc:docChgLst>
  <pc:docChgLst>
    <pc:chgData name="Adams, Jonathan" userId="S::jadams2@wpi.edu::49e576d9-3e76-42cf-b70c-b8983bb091ba" providerId="AD" clId="Web-{CC6D4062-DE06-3F40-855A-53FBC0398453}"/>
    <pc:docChg chg="addSld delSld modSld">
      <pc:chgData name="Adams, Jonathan" userId="S::jadams2@wpi.edu::49e576d9-3e76-42cf-b70c-b8983bb091ba" providerId="AD" clId="Web-{CC6D4062-DE06-3F40-855A-53FBC0398453}" dt="2023-04-23T17:17:43.076" v="75" actId="1076"/>
      <pc:docMkLst>
        <pc:docMk/>
      </pc:docMkLst>
      <pc:sldChg chg="addSp delSp modSp">
        <pc:chgData name="Adams, Jonathan" userId="S::jadams2@wpi.edu::49e576d9-3e76-42cf-b70c-b8983bb091ba" providerId="AD" clId="Web-{CC6D4062-DE06-3F40-855A-53FBC0398453}" dt="2023-04-23T15:58:15.672" v="68" actId="14100"/>
        <pc:sldMkLst>
          <pc:docMk/>
          <pc:sldMk cId="3867122094" sldId="261"/>
        </pc:sldMkLst>
        <pc:picChg chg="add mod modCrop">
          <ac:chgData name="Adams, Jonathan" userId="S::jadams2@wpi.edu::49e576d9-3e76-42cf-b70c-b8983bb091ba" providerId="AD" clId="Web-{CC6D4062-DE06-3F40-855A-53FBC0398453}" dt="2023-04-23T15:58:15.672" v="68" actId="14100"/>
          <ac:picMkLst>
            <pc:docMk/>
            <pc:sldMk cId="3867122094" sldId="261"/>
            <ac:picMk id="2" creationId="{6A1511C1-2A08-BDDE-75D4-D3A7DEE5BC64}"/>
          </ac:picMkLst>
        </pc:picChg>
        <pc:picChg chg="add del mod modCrop">
          <ac:chgData name="Adams, Jonathan" userId="S::jadams2@wpi.edu::49e576d9-3e76-42cf-b70c-b8983bb091ba" providerId="AD" clId="Web-{CC6D4062-DE06-3F40-855A-53FBC0398453}" dt="2023-04-23T15:57:57.953" v="65"/>
          <ac:picMkLst>
            <pc:docMk/>
            <pc:sldMk cId="3867122094" sldId="261"/>
            <ac:picMk id="3" creationId="{0915E2FD-6024-930F-C281-9855E5BE2DA2}"/>
          </ac:picMkLst>
        </pc:picChg>
        <pc:picChg chg="mod modCrop">
          <ac:chgData name="Adams, Jonathan" userId="S::jadams2@wpi.edu::49e576d9-3e76-42cf-b70c-b8983bb091ba" providerId="AD" clId="Web-{CC6D4062-DE06-3F40-855A-53FBC0398453}" dt="2023-04-23T15:56:54.061" v="54" actId="1076"/>
          <ac:picMkLst>
            <pc:docMk/>
            <pc:sldMk cId="3867122094" sldId="261"/>
            <ac:picMk id="5" creationId="{D50E0983-802E-B4EC-BC38-DA159B108748}"/>
          </ac:picMkLst>
        </pc:picChg>
      </pc:sldChg>
      <pc:sldChg chg="del">
        <pc:chgData name="Adams, Jonathan" userId="S::jadams2@wpi.edu::49e576d9-3e76-42cf-b70c-b8983bb091ba" providerId="AD" clId="Web-{CC6D4062-DE06-3F40-855A-53FBC0398453}" dt="2023-04-23T15:08:30.950" v="1"/>
        <pc:sldMkLst>
          <pc:docMk/>
          <pc:sldMk cId="761338923" sldId="271"/>
        </pc:sldMkLst>
      </pc:sldChg>
      <pc:sldChg chg="del">
        <pc:chgData name="Adams, Jonathan" userId="S::jadams2@wpi.edu::49e576d9-3e76-42cf-b70c-b8983bb091ba" providerId="AD" clId="Web-{CC6D4062-DE06-3F40-855A-53FBC0398453}" dt="2023-04-23T15:09:53.672" v="2"/>
        <pc:sldMkLst>
          <pc:docMk/>
          <pc:sldMk cId="1152035658" sldId="279"/>
        </pc:sldMkLst>
      </pc:sldChg>
      <pc:sldChg chg="modSp">
        <pc:chgData name="Adams, Jonathan" userId="S::jadams2@wpi.edu::49e576d9-3e76-42cf-b70c-b8983bb091ba" providerId="AD" clId="Web-{CC6D4062-DE06-3F40-855A-53FBC0398453}" dt="2023-04-23T17:17:43.076" v="75" actId="1076"/>
        <pc:sldMkLst>
          <pc:docMk/>
          <pc:sldMk cId="677919125" sldId="283"/>
        </pc:sldMkLst>
        <pc:spChg chg="mod">
          <ac:chgData name="Adams, Jonathan" userId="S::jadams2@wpi.edu::49e576d9-3e76-42cf-b70c-b8983bb091ba" providerId="AD" clId="Web-{CC6D4062-DE06-3F40-855A-53FBC0398453}" dt="2023-04-23T17:17:43.076" v="75" actId="1076"/>
          <ac:spMkLst>
            <pc:docMk/>
            <pc:sldMk cId="677919125" sldId="283"/>
            <ac:spMk id="3" creationId="{10874FF6-C803-D62D-6CE7-9F89D8206463}"/>
          </ac:spMkLst>
        </pc:spChg>
      </pc:sldChg>
      <pc:sldChg chg="addSp modSp new">
        <pc:chgData name="Adams, Jonathan" userId="S::jadams2@wpi.edu::49e576d9-3e76-42cf-b70c-b8983bb091ba" providerId="AD" clId="Web-{CC6D4062-DE06-3F40-855A-53FBC0398453}" dt="2023-04-23T15:55:24.089" v="37"/>
        <pc:sldMkLst>
          <pc:docMk/>
          <pc:sldMk cId="282661492" sldId="285"/>
        </pc:sldMkLst>
        <pc:picChg chg="mod modCrop">
          <ac:chgData name="Adams, Jonathan" userId="S::jadams2@wpi.edu::49e576d9-3e76-42cf-b70c-b8983bb091ba" providerId="AD" clId="Web-{CC6D4062-DE06-3F40-855A-53FBC0398453}" dt="2023-04-23T15:55:20.198" v="36" actId="1076"/>
          <ac:picMkLst>
            <pc:docMk/>
            <pc:sldMk cId="282661492" sldId="285"/>
            <ac:picMk id="2" creationId="{75B94E29-36C0-69CC-B0F2-0E25E949FC5A}"/>
          </ac:picMkLst>
        </pc:picChg>
        <pc:picChg chg="add mod ord modCrop">
          <ac:chgData name="Adams, Jonathan" userId="S::jadams2@wpi.edu::49e576d9-3e76-42cf-b70c-b8983bb091ba" providerId="AD" clId="Web-{CC6D4062-DE06-3F40-855A-53FBC0398453}" dt="2023-04-23T15:55:24.089" v="37"/>
          <ac:picMkLst>
            <pc:docMk/>
            <pc:sldMk cId="282661492" sldId="285"/>
            <ac:picMk id="3" creationId="{124B3E2C-01CC-0C4A-3574-0579E7B87393}"/>
          </ac:picMkLst>
        </pc:picChg>
      </pc:sldChg>
      <pc:sldChg chg="addSp delSp modSp add replId">
        <pc:chgData name="Adams, Jonathan" userId="S::jadams2@wpi.edu::49e576d9-3e76-42cf-b70c-b8983bb091ba" providerId="AD" clId="Web-{CC6D4062-DE06-3F40-855A-53FBC0398453}" dt="2023-04-23T15:54:19.712" v="25" actId="1076"/>
        <pc:sldMkLst>
          <pc:docMk/>
          <pc:sldMk cId="2200977879" sldId="286"/>
        </pc:sldMkLst>
        <pc:picChg chg="del">
          <ac:chgData name="Adams, Jonathan" userId="S::jadams2@wpi.edu::49e576d9-3e76-42cf-b70c-b8983bb091ba" providerId="AD" clId="Web-{CC6D4062-DE06-3F40-855A-53FBC0398453}" dt="2023-04-23T15:24:56.656" v="4"/>
          <ac:picMkLst>
            <pc:docMk/>
            <pc:sldMk cId="2200977879" sldId="286"/>
            <ac:picMk id="2" creationId="{75B94E29-36C0-69CC-B0F2-0E25E949FC5A}"/>
          </ac:picMkLst>
        </pc:picChg>
        <pc:picChg chg="add mod modCrop">
          <ac:chgData name="Adams, Jonathan" userId="S::jadams2@wpi.edu::49e576d9-3e76-42cf-b70c-b8983bb091ba" providerId="AD" clId="Web-{CC6D4062-DE06-3F40-855A-53FBC0398453}" dt="2023-04-23T15:54:19.712" v="25" actId="1076"/>
          <ac:picMkLst>
            <pc:docMk/>
            <pc:sldMk cId="2200977879" sldId="286"/>
            <ac:picMk id="2" creationId="{8558CED8-9C72-EB93-A64E-17D23E7D2E84}"/>
          </ac:picMkLst>
        </pc:picChg>
        <pc:picChg chg="add mod modCrop">
          <ac:chgData name="Adams, Jonathan" userId="S::jadams2@wpi.edu::49e576d9-3e76-42cf-b70c-b8983bb091ba" providerId="AD" clId="Web-{CC6D4062-DE06-3F40-855A-53FBC0398453}" dt="2023-04-23T15:54:12.259" v="22" actId="14100"/>
          <ac:picMkLst>
            <pc:docMk/>
            <pc:sldMk cId="2200977879" sldId="286"/>
            <ac:picMk id="4" creationId="{35CC10F3-89C9-96C5-371E-54ED0B2E540F}"/>
          </ac:picMkLst>
        </pc:picChg>
      </pc:sldChg>
    </pc:docChg>
  </pc:docChgLst>
  <pc:docChgLst>
    <pc:chgData name="Torres, Humberto" userId="S::hetorres@wpi.edu::ca187bb0-c22a-43a0-b0ab-2465e3d0d89a" providerId="AD" clId="Web-{4014AE3B-37D7-5E03-2877-93402047C041}"/>
    <pc:docChg chg="addSld delSld modSld">
      <pc:chgData name="Torres, Humberto" userId="S::hetorres@wpi.edu::ca187bb0-c22a-43a0-b0ab-2465e3d0d89a" providerId="AD" clId="Web-{4014AE3B-37D7-5E03-2877-93402047C041}" dt="2023-04-20T17:06:52.552" v="2"/>
      <pc:docMkLst>
        <pc:docMk/>
      </pc:docMkLst>
      <pc:sldChg chg="modSp">
        <pc:chgData name="Torres, Humberto" userId="S::hetorres@wpi.edu::ca187bb0-c22a-43a0-b0ab-2465e3d0d89a" providerId="AD" clId="Web-{4014AE3B-37D7-5E03-2877-93402047C041}" dt="2023-04-20T16:54:07.277" v="0" actId="20577"/>
        <pc:sldMkLst>
          <pc:docMk/>
          <pc:sldMk cId="1152035658" sldId="279"/>
        </pc:sldMkLst>
        <pc:spChg chg="mod">
          <ac:chgData name="Torres, Humberto" userId="S::hetorres@wpi.edu::ca187bb0-c22a-43a0-b0ab-2465e3d0d89a" providerId="AD" clId="Web-{4014AE3B-37D7-5E03-2877-93402047C041}" dt="2023-04-20T16:54:07.277" v="0" actId="20577"/>
          <ac:spMkLst>
            <pc:docMk/>
            <pc:sldMk cId="1152035658" sldId="279"/>
            <ac:spMk id="2" creationId="{E7F450C8-413D-8137-0454-FAB78B1E82B3}"/>
          </ac:spMkLst>
        </pc:spChg>
      </pc:sldChg>
      <pc:sldChg chg="new del">
        <pc:chgData name="Torres, Humberto" userId="S::hetorres@wpi.edu::ca187bb0-c22a-43a0-b0ab-2465e3d0d89a" providerId="AD" clId="Web-{4014AE3B-37D7-5E03-2877-93402047C041}" dt="2023-04-20T17:06:52.552" v="2"/>
        <pc:sldMkLst>
          <pc:docMk/>
          <pc:sldMk cId="1633994441" sldId="283"/>
        </pc:sldMkLst>
      </pc:sldChg>
    </pc:docChg>
  </pc:docChgLst>
  <pc:docChgLst>
    <pc:chgData name="Le, Tai" userId="S::tle2@wpi.edu::2fe75c0d-80a0-4dae-acf4-15b7458a23d7" providerId="AD" clId="Web-{4450D3C6-0657-2BD8-3BE9-2CFDE1C9BBDA}"/>
    <pc:docChg chg="addSld delSld modSld">
      <pc:chgData name="Le, Tai" userId="S::tle2@wpi.edu::2fe75c0d-80a0-4dae-acf4-15b7458a23d7" providerId="AD" clId="Web-{4450D3C6-0657-2BD8-3BE9-2CFDE1C9BBDA}" dt="2023-04-19T14:20:53.665" v="4"/>
      <pc:docMkLst>
        <pc:docMk/>
      </pc:docMkLst>
      <pc:sldChg chg="new del">
        <pc:chgData name="Le, Tai" userId="S::tle2@wpi.edu::2fe75c0d-80a0-4dae-acf4-15b7458a23d7" providerId="AD" clId="Web-{4450D3C6-0657-2BD8-3BE9-2CFDE1C9BBDA}" dt="2023-04-19T14:20:39.695" v="2"/>
        <pc:sldMkLst>
          <pc:docMk/>
          <pc:sldMk cId="632098376" sldId="275"/>
        </pc:sldMkLst>
      </pc:sldChg>
      <pc:sldChg chg="delSp modSp add replId">
        <pc:chgData name="Le, Tai" userId="S::tle2@wpi.edu::2fe75c0d-80a0-4dae-acf4-15b7458a23d7" providerId="AD" clId="Web-{4450D3C6-0657-2BD8-3BE9-2CFDE1C9BBDA}" dt="2023-04-19T14:20:53.665" v="4"/>
        <pc:sldMkLst>
          <pc:docMk/>
          <pc:sldMk cId="4129842041" sldId="277"/>
        </pc:sldMkLst>
        <pc:spChg chg="mod">
          <ac:chgData name="Le, Tai" userId="S::tle2@wpi.edu::2fe75c0d-80a0-4dae-acf4-15b7458a23d7" providerId="AD" clId="Web-{4450D3C6-0657-2BD8-3BE9-2CFDE1C9BBDA}" dt="2023-04-19T14:20:43.477" v="3" actId="20577"/>
          <ac:spMkLst>
            <pc:docMk/>
            <pc:sldMk cId="4129842041" sldId="277"/>
            <ac:spMk id="6" creationId="{00097605-22EE-AE4C-973D-DB01242C6368}"/>
          </ac:spMkLst>
        </pc:spChg>
        <pc:picChg chg="del">
          <ac:chgData name="Le, Tai" userId="S::tle2@wpi.edu::2fe75c0d-80a0-4dae-acf4-15b7458a23d7" providerId="AD" clId="Web-{4450D3C6-0657-2BD8-3BE9-2CFDE1C9BBDA}" dt="2023-04-19T14:20:53.665" v="4"/>
          <ac:picMkLst>
            <pc:docMk/>
            <pc:sldMk cId="4129842041" sldId="277"/>
            <ac:picMk id="5" creationId="{1DADF3D3-8C63-42AE-E82B-9E1AFB1B2249}"/>
          </ac:picMkLst>
        </pc:picChg>
      </pc:sldChg>
    </pc:docChg>
  </pc:docChgLst>
  <pc:docChgLst>
    <pc:chgData name="Adams, Jonathan" userId="S::jadams2@wpi.edu::49e576d9-3e76-42cf-b70c-b8983bb091ba" providerId="AD" clId="Web-{3276AFB7-C85E-4763-AD35-12750D27135F}"/>
    <pc:docChg chg="addSld delSld modSld sldOrd addMainMaster modMainMaster">
      <pc:chgData name="Adams, Jonathan" userId="S::jadams2@wpi.edu::49e576d9-3e76-42cf-b70c-b8983bb091ba" providerId="AD" clId="Web-{3276AFB7-C85E-4763-AD35-12750D27135F}" dt="2023-04-18T18:10:21.048" v="280" actId="20577"/>
      <pc:docMkLst>
        <pc:docMk/>
      </pc:docMkLst>
      <pc:sldChg chg="del">
        <pc:chgData name="Adams, Jonathan" userId="S::jadams2@wpi.edu::49e576d9-3e76-42cf-b70c-b8983bb091ba" providerId="AD" clId="Web-{3276AFB7-C85E-4763-AD35-12750D27135F}" dt="2023-04-18T16:32:26.706" v="5"/>
        <pc:sldMkLst>
          <pc:docMk/>
          <pc:sldMk cId="109857222" sldId="256"/>
        </pc:sldMkLst>
      </pc:sldChg>
      <pc:sldChg chg="add ord">
        <pc:chgData name="Adams, Jonathan" userId="S::jadams2@wpi.edu::49e576d9-3e76-42cf-b70c-b8983bb091ba" providerId="AD" clId="Web-{3276AFB7-C85E-4763-AD35-12750D27135F}" dt="2023-04-18T16:29:55.658" v="1"/>
        <pc:sldMkLst>
          <pc:docMk/>
          <pc:sldMk cId="764206148" sldId="257"/>
        </pc:sldMkLst>
      </pc:sldChg>
      <pc:sldChg chg="add ord">
        <pc:chgData name="Adams, Jonathan" userId="S::jadams2@wpi.edu::49e576d9-3e76-42cf-b70c-b8983bb091ba" providerId="AD" clId="Web-{3276AFB7-C85E-4763-AD35-12750D27135F}" dt="2023-04-18T16:31:07.205" v="3"/>
        <pc:sldMkLst>
          <pc:docMk/>
          <pc:sldMk cId="3354213970" sldId="258"/>
        </pc:sldMkLst>
      </pc:sldChg>
      <pc:sldChg chg="modSp new">
        <pc:chgData name="Adams, Jonathan" userId="S::jadams2@wpi.edu::49e576d9-3e76-42cf-b70c-b8983bb091ba" providerId="AD" clId="Web-{3276AFB7-C85E-4763-AD35-12750D27135F}" dt="2023-04-18T16:34:28.755" v="31" actId="20577"/>
        <pc:sldMkLst>
          <pc:docMk/>
          <pc:sldMk cId="3109404165" sldId="259"/>
        </pc:sldMkLst>
        <pc:spChg chg="mod">
          <ac:chgData name="Adams, Jonathan" userId="S::jadams2@wpi.edu::49e576d9-3e76-42cf-b70c-b8983bb091ba" providerId="AD" clId="Web-{3276AFB7-C85E-4763-AD35-12750D27135F}" dt="2023-04-18T16:34:28.755" v="31" actId="20577"/>
          <ac:spMkLst>
            <pc:docMk/>
            <pc:sldMk cId="3109404165" sldId="259"/>
            <ac:spMk id="2" creationId="{62135098-9ACD-95F8-BB63-69ACEB317EF7}"/>
          </ac:spMkLst>
        </pc:spChg>
        <pc:spChg chg="mod">
          <ac:chgData name="Adams, Jonathan" userId="S::jadams2@wpi.edu::49e576d9-3e76-42cf-b70c-b8983bb091ba" providerId="AD" clId="Web-{3276AFB7-C85E-4763-AD35-12750D27135F}" dt="2023-04-18T16:34:24.411" v="30" actId="20577"/>
          <ac:spMkLst>
            <pc:docMk/>
            <pc:sldMk cId="3109404165" sldId="259"/>
            <ac:spMk id="3" creationId="{DDD0B5E0-D6CA-F0D2-D6BD-B3C14DA0D351}"/>
          </ac:spMkLst>
        </pc:spChg>
      </pc:sldChg>
      <pc:sldChg chg="new del ord">
        <pc:chgData name="Adams, Jonathan" userId="S::jadams2@wpi.edu::49e576d9-3e76-42cf-b70c-b8983bb091ba" providerId="AD" clId="Web-{3276AFB7-C85E-4763-AD35-12750D27135F}" dt="2023-04-18T16:44:32.887" v="110"/>
        <pc:sldMkLst>
          <pc:docMk/>
          <pc:sldMk cId="1694526640" sldId="260"/>
        </pc:sldMkLst>
      </pc:sldChg>
      <pc:sldChg chg="addSp delSp modSp new">
        <pc:chgData name="Adams, Jonathan" userId="S::jadams2@wpi.edu::49e576d9-3e76-42cf-b70c-b8983bb091ba" providerId="AD" clId="Web-{3276AFB7-C85E-4763-AD35-12750D27135F}" dt="2023-04-18T16:49:14.593" v="132" actId="1076"/>
        <pc:sldMkLst>
          <pc:docMk/>
          <pc:sldMk cId="3867122094" sldId="261"/>
        </pc:sldMkLst>
        <pc:spChg chg="del mod">
          <ac:chgData name="Adams, Jonathan" userId="S::jadams2@wpi.edu::49e576d9-3e76-42cf-b70c-b8983bb091ba" providerId="AD" clId="Web-{3276AFB7-C85E-4763-AD35-12750D27135F}" dt="2023-04-18T16:48:58.640" v="125"/>
          <ac:spMkLst>
            <pc:docMk/>
            <pc:sldMk cId="3867122094" sldId="261"/>
            <ac:spMk id="2" creationId="{D1DF5D8D-AC8E-CFF2-8CE9-A72059782ADB}"/>
          </ac:spMkLst>
        </pc:spChg>
        <pc:spChg chg="del">
          <ac:chgData name="Adams, Jonathan" userId="S::jadams2@wpi.edu::49e576d9-3e76-42cf-b70c-b8983bb091ba" providerId="AD" clId="Web-{3276AFB7-C85E-4763-AD35-12750D27135F}" dt="2023-04-18T16:48:41.358" v="117"/>
          <ac:spMkLst>
            <pc:docMk/>
            <pc:sldMk cId="3867122094" sldId="261"/>
            <ac:spMk id="3" creationId="{E9AD4D03-7E93-EA68-62BC-DE5630D0EA93}"/>
          </ac:spMkLst>
        </pc:spChg>
        <pc:spChg chg="del">
          <ac:chgData name="Adams, Jonathan" userId="S::jadams2@wpi.edu::49e576d9-3e76-42cf-b70c-b8983bb091ba" providerId="AD" clId="Web-{3276AFB7-C85E-4763-AD35-12750D27135F}" dt="2023-04-18T16:48:42.999" v="118"/>
          <ac:spMkLst>
            <pc:docMk/>
            <pc:sldMk cId="3867122094" sldId="261"/>
            <ac:spMk id="4" creationId="{446FE337-7401-08E2-76B0-A0FE99CD1236}"/>
          </ac:spMkLst>
        </pc:spChg>
        <pc:spChg chg="add del mod">
          <ac:chgData name="Adams, Jonathan" userId="S::jadams2@wpi.edu::49e576d9-3e76-42cf-b70c-b8983bb091ba" providerId="AD" clId="Web-{3276AFB7-C85E-4763-AD35-12750D27135F}" dt="2023-04-18T16:49:01.749" v="127"/>
          <ac:spMkLst>
            <pc:docMk/>
            <pc:sldMk cId="3867122094" sldId="261"/>
            <ac:spMk id="7" creationId="{834E3F37-97E5-FEA8-ADAA-C9A133441971}"/>
          </ac:spMkLst>
        </pc:spChg>
        <pc:picChg chg="add mod">
          <ac:chgData name="Adams, Jonathan" userId="S::jadams2@wpi.edu::49e576d9-3e76-42cf-b70c-b8983bb091ba" providerId="AD" clId="Web-{3276AFB7-C85E-4763-AD35-12750D27135F}" dt="2023-04-18T16:49:14.593" v="132" actId="1076"/>
          <ac:picMkLst>
            <pc:docMk/>
            <pc:sldMk cId="3867122094" sldId="261"/>
            <ac:picMk id="5" creationId="{D50E0983-802E-B4EC-BC38-DA159B108748}"/>
          </ac:picMkLst>
        </pc:picChg>
      </pc:sldChg>
      <pc:sldChg chg="addSp delSp modSp add replId">
        <pc:chgData name="Adams, Jonathan" userId="S::jadams2@wpi.edu::49e576d9-3e76-42cf-b70c-b8983bb091ba" providerId="AD" clId="Web-{3276AFB7-C85E-4763-AD35-12750D27135F}" dt="2023-04-18T16:58:03.505" v="158" actId="1076"/>
        <pc:sldMkLst>
          <pc:docMk/>
          <pc:sldMk cId="1079214300" sldId="262"/>
        </pc:sldMkLst>
        <pc:spChg chg="del mod">
          <ac:chgData name="Adams, Jonathan" userId="S::jadams2@wpi.edu::49e576d9-3e76-42cf-b70c-b8983bb091ba" providerId="AD" clId="Web-{3276AFB7-C85E-4763-AD35-12750D27135F}" dt="2023-04-18T16:49:31.343" v="135"/>
          <ac:spMkLst>
            <pc:docMk/>
            <pc:sldMk cId="1079214300" sldId="262"/>
            <ac:spMk id="2" creationId="{D1DF5D8D-AC8E-CFF2-8CE9-A72059782ADB}"/>
          </ac:spMkLst>
        </pc:spChg>
        <pc:spChg chg="del">
          <ac:chgData name="Adams, Jonathan" userId="S::jadams2@wpi.edu::49e576d9-3e76-42cf-b70c-b8983bb091ba" providerId="AD" clId="Web-{3276AFB7-C85E-4763-AD35-12750D27135F}" dt="2023-04-18T16:49:22.015" v="133"/>
          <ac:spMkLst>
            <pc:docMk/>
            <pc:sldMk cId="1079214300" sldId="262"/>
            <ac:spMk id="3" creationId="{E9AD4D03-7E93-EA68-62BC-DE5630D0EA93}"/>
          </ac:spMkLst>
        </pc:spChg>
        <pc:spChg chg="del">
          <ac:chgData name="Adams, Jonathan" userId="S::jadams2@wpi.edu::49e576d9-3e76-42cf-b70c-b8983bb091ba" providerId="AD" clId="Web-{3276AFB7-C85E-4763-AD35-12750D27135F}" dt="2023-04-18T16:49:23.953" v="134"/>
          <ac:spMkLst>
            <pc:docMk/>
            <pc:sldMk cId="1079214300" sldId="262"/>
            <ac:spMk id="4" creationId="{446FE337-7401-08E2-76B0-A0FE99CD1236}"/>
          </ac:spMkLst>
        </pc:spChg>
        <pc:spChg chg="add del mod">
          <ac:chgData name="Adams, Jonathan" userId="S::jadams2@wpi.edu::49e576d9-3e76-42cf-b70c-b8983bb091ba" providerId="AD" clId="Web-{3276AFB7-C85E-4763-AD35-12750D27135F}" dt="2023-04-18T16:51:16.813" v="136"/>
          <ac:spMkLst>
            <pc:docMk/>
            <pc:sldMk cId="1079214300" sldId="262"/>
            <ac:spMk id="6" creationId="{BDBD1B49-0E12-3E62-164B-7FB7598110D4}"/>
          </ac:spMkLst>
        </pc:spChg>
        <pc:picChg chg="add mod">
          <ac:chgData name="Adams, Jonathan" userId="S::jadams2@wpi.edu::49e576d9-3e76-42cf-b70c-b8983bb091ba" providerId="AD" clId="Web-{3276AFB7-C85E-4763-AD35-12750D27135F}" dt="2023-04-18T16:58:03.505" v="158" actId="1076"/>
          <ac:picMkLst>
            <pc:docMk/>
            <pc:sldMk cId="1079214300" sldId="262"/>
            <ac:picMk id="7" creationId="{98130A45-782A-2293-871A-B1921D7CCDCB}"/>
          </ac:picMkLst>
        </pc:picChg>
      </pc:sldChg>
      <pc:sldChg chg="addSp delSp modSp add replId">
        <pc:chgData name="Adams, Jonathan" userId="S::jadams2@wpi.edu::49e576d9-3e76-42cf-b70c-b8983bb091ba" providerId="AD" clId="Web-{3276AFB7-C85E-4763-AD35-12750D27135F}" dt="2023-04-18T17:07:00.043" v="179" actId="1076"/>
        <pc:sldMkLst>
          <pc:docMk/>
          <pc:sldMk cId="3723735493" sldId="263"/>
        </pc:sldMkLst>
        <pc:spChg chg="mod">
          <ac:chgData name="Adams, Jonathan" userId="S::jadams2@wpi.edu::49e576d9-3e76-42cf-b70c-b8983bb091ba" providerId="AD" clId="Web-{3276AFB7-C85E-4763-AD35-12750D27135F}" dt="2023-04-18T17:02:08.352" v="162" actId="20577"/>
          <ac:spMkLst>
            <pc:docMk/>
            <pc:sldMk cId="3723735493" sldId="263"/>
            <ac:spMk id="2" creationId="{D1DF5D8D-AC8E-CFF2-8CE9-A72059782ADB}"/>
          </ac:spMkLst>
        </pc:spChg>
        <pc:spChg chg="del">
          <ac:chgData name="Adams, Jonathan" userId="S::jadams2@wpi.edu::49e576d9-3e76-42cf-b70c-b8983bb091ba" providerId="AD" clId="Web-{3276AFB7-C85E-4763-AD35-12750D27135F}" dt="2023-04-18T17:02:10.758" v="163"/>
          <ac:spMkLst>
            <pc:docMk/>
            <pc:sldMk cId="3723735493" sldId="263"/>
            <ac:spMk id="3" creationId="{E9AD4D03-7E93-EA68-62BC-DE5630D0EA93}"/>
          </ac:spMkLst>
        </pc:spChg>
        <pc:spChg chg="del">
          <ac:chgData name="Adams, Jonathan" userId="S::jadams2@wpi.edu::49e576d9-3e76-42cf-b70c-b8983bb091ba" providerId="AD" clId="Web-{3276AFB7-C85E-4763-AD35-12750D27135F}" dt="2023-04-18T17:02:13.071" v="164"/>
          <ac:spMkLst>
            <pc:docMk/>
            <pc:sldMk cId="3723735493" sldId="263"/>
            <ac:spMk id="4" creationId="{446FE337-7401-08E2-76B0-A0FE99CD1236}"/>
          </ac:spMkLst>
        </pc:spChg>
        <pc:picChg chg="add mod">
          <ac:chgData name="Adams, Jonathan" userId="S::jadams2@wpi.edu::49e576d9-3e76-42cf-b70c-b8983bb091ba" providerId="AD" clId="Web-{3276AFB7-C85E-4763-AD35-12750D27135F}" dt="2023-04-18T17:07:00.043" v="179" actId="1076"/>
          <ac:picMkLst>
            <pc:docMk/>
            <pc:sldMk cId="3723735493" sldId="263"/>
            <ac:picMk id="5" creationId="{8A699431-DD93-2E2B-9B7A-2271CE607073}"/>
          </ac:picMkLst>
        </pc:picChg>
        <pc:picChg chg="add mod">
          <ac:chgData name="Adams, Jonathan" userId="S::jadams2@wpi.edu::49e576d9-3e76-42cf-b70c-b8983bb091ba" providerId="AD" clId="Web-{3276AFB7-C85E-4763-AD35-12750D27135F}" dt="2023-04-18T17:06:50.934" v="177" actId="1076"/>
          <ac:picMkLst>
            <pc:docMk/>
            <pc:sldMk cId="3723735493" sldId="263"/>
            <ac:picMk id="6" creationId="{9ACBBA38-1F68-4BB9-4337-B3490E20C0BF}"/>
          </ac:picMkLst>
        </pc:picChg>
      </pc:sldChg>
      <pc:sldChg chg="modSp new del">
        <pc:chgData name="Adams, Jonathan" userId="S::jadams2@wpi.edu::49e576d9-3e76-42cf-b70c-b8983bb091ba" providerId="AD" clId="Web-{3276AFB7-C85E-4763-AD35-12750D27135F}" dt="2023-04-18T16:52:03.861" v="149"/>
        <pc:sldMkLst>
          <pc:docMk/>
          <pc:sldMk cId="323365755" sldId="264"/>
        </pc:sldMkLst>
        <pc:spChg chg="mod">
          <ac:chgData name="Adams, Jonathan" userId="S::jadams2@wpi.edu::49e576d9-3e76-42cf-b70c-b8983bb091ba" providerId="AD" clId="Web-{3276AFB7-C85E-4763-AD35-12750D27135F}" dt="2023-04-18T16:36:57.163" v="75" actId="20577"/>
          <ac:spMkLst>
            <pc:docMk/>
            <pc:sldMk cId="323365755" sldId="264"/>
            <ac:spMk id="2" creationId="{92FD6CBB-F400-D6E6-EFED-B2DC681AAC7F}"/>
          </ac:spMkLst>
        </pc:spChg>
      </pc:sldChg>
      <pc:sldChg chg="add ord">
        <pc:chgData name="Adams, Jonathan" userId="S::jadams2@wpi.edu::49e576d9-3e76-42cf-b70c-b8983bb091ba" providerId="AD" clId="Web-{3276AFB7-C85E-4763-AD35-12750D27135F}" dt="2023-04-18T16:42:32.073" v="77"/>
        <pc:sldMkLst>
          <pc:docMk/>
          <pc:sldMk cId="1764941207" sldId="265"/>
        </pc:sldMkLst>
      </pc:sldChg>
      <pc:sldChg chg="modSp add ord replId">
        <pc:chgData name="Adams, Jonathan" userId="S::jadams2@wpi.edu::49e576d9-3e76-42cf-b70c-b8983bb091ba" providerId="AD" clId="Web-{3276AFB7-C85E-4763-AD35-12750D27135F}" dt="2023-04-18T17:07:42.043" v="229" actId="20577"/>
        <pc:sldMkLst>
          <pc:docMk/>
          <pc:sldMk cId="3621878518" sldId="266"/>
        </pc:sldMkLst>
        <pc:spChg chg="mod">
          <ac:chgData name="Adams, Jonathan" userId="S::jadams2@wpi.edu::49e576d9-3e76-42cf-b70c-b8983bb091ba" providerId="AD" clId="Web-{3276AFB7-C85E-4763-AD35-12750D27135F}" dt="2023-04-18T17:07:22.075" v="190" actId="20577"/>
          <ac:spMkLst>
            <pc:docMk/>
            <pc:sldMk cId="3621878518" sldId="266"/>
            <ac:spMk id="2" creationId="{62135098-9ACD-95F8-BB63-69ACEB317EF7}"/>
          </ac:spMkLst>
        </pc:spChg>
        <pc:spChg chg="mod">
          <ac:chgData name="Adams, Jonathan" userId="S::jadams2@wpi.edu::49e576d9-3e76-42cf-b70c-b8983bb091ba" providerId="AD" clId="Web-{3276AFB7-C85E-4763-AD35-12750D27135F}" dt="2023-04-18T17:07:42.043" v="229" actId="20577"/>
          <ac:spMkLst>
            <pc:docMk/>
            <pc:sldMk cId="3621878518" sldId="266"/>
            <ac:spMk id="3" creationId="{DDD0B5E0-D6CA-F0D2-D6BD-B3C14DA0D351}"/>
          </ac:spMkLst>
        </pc:spChg>
      </pc:sldChg>
      <pc:sldChg chg="add mod setBg">
        <pc:chgData name="Adams, Jonathan" userId="S::jadams2@wpi.edu::49e576d9-3e76-42cf-b70c-b8983bb091ba" providerId="AD" clId="Web-{3276AFB7-C85E-4763-AD35-12750D27135F}" dt="2023-04-18T16:45:02.246" v="115"/>
        <pc:sldMkLst>
          <pc:docMk/>
          <pc:sldMk cId="1442989931" sldId="267"/>
        </pc:sldMkLst>
      </pc:sldChg>
      <pc:sldChg chg="add mod setBg">
        <pc:chgData name="Adams, Jonathan" userId="S::jadams2@wpi.edu::49e576d9-3e76-42cf-b70c-b8983bb091ba" providerId="AD" clId="Web-{3276AFB7-C85E-4763-AD35-12750D27135F}" dt="2023-04-18T16:44:58.231" v="114"/>
        <pc:sldMkLst>
          <pc:docMk/>
          <pc:sldMk cId="1545268689" sldId="268"/>
        </pc:sldMkLst>
      </pc:sldChg>
      <pc:sldChg chg="add mod setBg">
        <pc:chgData name="Adams, Jonathan" userId="S::jadams2@wpi.edu::49e576d9-3e76-42cf-b70c-b8983bb091ba" providerId="AD" clId="Web-{3276AFB7-C85E-4763-AD35-12750D27135F}" dt="2023-04-18T16:45:06.184" v="116"/>
        <pc:sldMkLst>
          <pc:docMk/>
          <pc:sldMk cId="1465828290" sldId="269"/>
        </pc:sldMkLst>
      </pc:sldChg>
      <pc:sldChg chg="addSp modSp new ord">
        <pc:chgData name="Adams, Jonathan" userId="S::jadams2@wpi.edu::49e576d9-3e76-42cf-b70c-b8983bb091ba" providerId="AD" clId="Web-{3276AFB7-C85E-4763-AD35-12750D27135F}" dt="2023-04-18T16:56:45.583" v="156" actId="14100"/>
        <pc:sldMkLst>
          <pc:docMk/>
          <pc:sldMk cId="760002100" sldId="270"/>
        </pc:sldMkLst>
        <pc:picChg chg="add mod">
          <ac:chgData name="Adams, Jonathan" userId="S::jadams2@wpi.edu::49e576d9-3e76-42cf-b70c-b8983bb091ba" providerId="AD" clId="Web-{3276AFB7-C85E-4763-AD35-12750D27135F}" dt="2023-04-18T16:56:20.645" v="153" actId="1076"/>
          <ac:picMkLst>
            <pc:docMk/>
            <pc:sldMk cId="760002100" sldId="270"/>
            <ac:picMk id="2" creationId="{A9E29B63-B4CC-4A2C-754F-AA38ACB6D1A1}"/>
          </ac:picMkLst>
        </pc:picChg>
        <pc:picChg chg="add mod">
          <ac:chgData name="Adams, Jonathan" userId="S::jadams2@wpi.edu::49e576d9-3e76-42cf-b70c-b8983bb091ba" providerId="AD" clId="Web-{3276AFB7-C85E-4763-AD35-12750D27135F}" dt="2023-04-18T16:56:45.583" v="156" actId="14100"/>
          <ac:picMkLst>
            <pc:docMk/>
            <pc:sldMk cId="760002100" sldId="270"/>
            <ac:picMk id="3" creationId="{75D7DA94-1A5A-80B6-A4AC-52BFE1F2BE9B}"/>
          </ac:picMkLst>
        </pc:picChg>
      </pc:sldChg>
      <pc:sldChg chg="addSp modSp add ord replId">
        <pc:chgData name="Adams, Jonathan" userId="S::jadams2@wpi.edu::49e576d9-3e76-42cf-b70c-b8983bb091ba" providerId="AD" clId="Web-{3276AFB7-C85E-4763-AD35-12750D27135F}" dt="2023-04-18T18:02:29.337" v="237" actId="1076"/>
        <pc:sldMkLst>
          <pc:docMk/>
          <pc:sldMk cId="761338923" sldId="271"/>
        </pc:sldMkLst>
        <pc:picChg chg="add mod">
          <ac:chgData name="Adams, Jonathan" userId="S::jadams2@wpi.edu::49e576d9-3e76-42cf-b70c-b8983bb091ba" providerId="AD" clId="Web-{3276AFB7-C85E-4763-AD35-12750D27135F}" dt="2023-04-18T18:02:29.337" v="237" actId="1076"/>
          <ac:picMkLst>
            <pc:docMk/>
            <pc:sldMk cId="761338923" sldId="271"/>
            <ac:picMk id="2" creationId="{2A9BA0C0-90A6-3420-B1DB-99E31C79BA1B}"/>
          </ac:picMkLst>
        </pc:picChg>
      </pc:sldChg>
      <pc:sldChg chg="modSp add">
        <pc:chgData name="Adams, Jonathan" userId="S::jadams2@wpi.edu::49e576d9-3e76-42cf-b70c-b8983bb091ba" providerId="AD" clId="Web-{3276AFB7-C85E-4763-AD35-12750D27135F}" dt="2023-04-18T18:10:21.048" v="280" actId="20577"/>
        <pc:sldMkLst>
          <pc:docMk/>
          <pc:sldMk cId="4014014162" sldId="272"/>
        </pc:sldMkLst>
        <pc:spChg chg="mod">
          <ac:chgData name="Adams, Jonathan" userId="S::jadams2@wpi.edu::49e576d9-3e76-42cf-b70c-b8983bb091ba" providerId="AD" clId="Web-{3276AFB7-C85E-4763-AD35-12750D27135F}" dt="2023-04-18T18:10:21.048" v="280" actId="20577"/>
          <ac:spMkLst>
            <pc:docMk/>
            <pc:sldMk cId="4014014162" sldId="272"/>
            <ac:spMk id="8" creationId="{DF89A110-BF3E-BAE5-AD18-4C96A7C26EDC}"/>
          </ac:spMkLst>
        </pc:spChg>
      </pc:sldChg>
      <pc:sldMasterChg chg="add addSldLayout">
        <pc:chgData name="Adams, Jonathan" userId="S::jadams2@wpi.edu::49e576d9-3e76-42cf-b70c-b8983bb091ba" providerId="AD" clId="Web-{3276AFB7-C85E-4763-AD35-12750D27135F}" dt="2023-04-18T16:29:48.376" v="0"/>
        <pc:sldMasterMkLst>
          <pc:docMk/>
          <pc:sldMasterMk cId="3898237685" sldId="2147483660"/>
        </pc:sldMasterMkLst>
        <pc:sldLayoutChg chg="add">
          <pc:chgData name="Adams, Jonathan" userId="S::jadams2@wpi.edu::49e576d9-3e76-42cf-b70c-b8983bb091ba" providerId="AD" clId="Web-{3276AFB7-C85E-4763-AD35-12750D27135F}" dt="2023-04-18T16:29:48.376" v="0"/>
          <pc:sldLayoutMkLst>
            <pc:docMk/>
            <pc:sldMasterMk cId="3898237685" sldId="2147483660"/>
            <pc:sldLayoutMk cId="737253024" sldId="2147483661"/>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3167245143" sldId="2147483662"/>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3047186890" sldId="2147483663"/>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3289823391" sldId="2147483664"/>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3568910801" sldId="2147483665"/>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2915518379" sldId="2147483666"/>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3061681831" sldId="2147483667"/>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833484798" sldId="2147483668"/>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1581398714" sldId="2147483669"/>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1154826318" sldId="2147483670"/>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2455998965" sldId="2147483671"/>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1926268985" sldId="2147483672"/>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744717270" sldId="2147483673"/>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1669534842" sldId="2147483674"/>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1365693832" sldId="2147483675"/>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757614613" sldId="2147483677"/>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486127098" sldId="2147483678"/>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608591540" sldId="2147483679"/>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1428543988" sldId="2147483680"/>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4228795949" sldId="2147483681"/>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2210463686" sldId="2147483682"/>
          </pc:sldLayoutMkLst>
        </pc:sldLayoutChg>
        <pc:sldLayoutChg chg="add">
          <pc:chgData name="Adams, Jonathan" userId="S::jadams2@wpi.edu::49e576d9-3e76-42cf-b70c-b8983bb091ba" providerId="AD" clId="Web-{3276AFB7-C85E-4763-AD35-12750D27135F}" dt="2023-04-18T16:29:48.376" v="0"/>
          <pc:sldLayoutMkLst>
            <pc:docMk/>
            <pc:sldMasterMk cId="3898237685" sldId="2147483660"/>
            <pc:sldLayoutMk cId="2181373487" sldId="2147483683"/>
          </pc:sldLayoutMkLst>
        </pc:sldLayoutChg>
      </pc:sldMasterChg>
      <pc:sldMasterChg chg="add addSldLayout">
        <pc:chgData name="Adams, Jonathan" userId="S::jadams2@wpi.edu::49e576d9-3e76-42cf-b70c-b8983bb091ba" providerId="AD" clId="Web-{3276AFB7-C85E-4763-AD35-12750D27135F}" dt="2023-04-18T16:43:58.136" v="102"/>
        <pc:sldMasterMkLst>
          <pc:docMk/>
          <pc:sldMasterMk cId="261519664" sldId="2147483684"/>
        </pc:sldMasterMkLst>
        <pc:sldLayoutChg chg="add">
          <pc:chgData name="Adams, Jonathan" userId="S::jadams2@wpi.edu::49e576d9-3e76-42cf-b70c-b8983bb091ba" providerId="AD" clId="Web-{3276AFB7-C85E-4763-AD35-12750D27135F}" dt="2023-04-18T16:43:58.136" v="102"/>
          <pc:sldLayoutMkLst>
            <pc:docMk/>
            <pc:sldMasterMk cId="261519664" sldId="2147483684"/>
            <pc:sldLayoutMk cId="2196047750" sldId="2147483685"/>
          </pc:sldLayoutMkLst>
        </pc:sldLayoutChg>
        <pc:sldLayoutChg chg="add">
          <pc:chgData name="Adams, Jonathan" userId="S::jadams2@wpi.edu::49e576d9-3e76-42cf-b70c-b8983bb091ba" providerId="AD" clId="Web-{3276AFB7-C85E-4763-AD35-12750D27135F}" dt="2023-04-18T16:43:58.136" v="102"/>
          <pc:sldLayoutMkLst>
            <pc:docMk/>
            <pc:sldMasterMk cId="261519664" sldId="2147483684"/>
            <pc:sldLayoutMk cId="1746902464" sldId="2147483686"/>
          </pc:sldLayoutMkLst>
        </pc:sldLayoutChg>
        <pc:sldLayoutChg chg="add">
          <pc:chgData name="Adams, Jonathan" userId="S::jadams2@wpi.edu::49e576d9-3e76-42cf-b70c-b8983bb091ba" providerId="AD" clId="Web-{3276AFB7-C85E-4763-AD35-12750D27135F}" dt="2023-04-18T16:43:58.136" v="102"/>
          <pc:sldLayoutMkLst>
            <pc:docMk/>
            <pc:sldMasterMk cId="261519664" sldId="2147483684"/>
            <pc:sldLayoutMk cId="2448446321" sldId="2147483687"/>
          </pc:sldLayoutMkLst>
        </pc:sldLayoutChg>
        <pc:sldLayoutChg chg="add">
          <pc:chgData name="Adams, Jonathan" userId="S::jadams2@wpi.edu::49e576d9-3e76-42cf-b70c-b8983bb091ba" providerId="AD" clId="Web-{3276AFB7-C85E-4763-AD35-12750D27135F}" dt="2023-04-18T16:43:58.136" v="102"/>
          <pc:sldLayoutMkLst>
            <pc:docMk/>
            <pc:sldMasterMk cId="261519664" sldId="2147483684"/>
            <pc:sldLayoutMk cId="303332269" sldId="2147483688"/>
          </pc:sldLayoutMkLst>
        </pc:sldLayoutChg>
        <pc:sldLayoutChg chg="add">
          <pc:chgData name="Adams, Jonathan" userId="S::jadams2@wpi.edu::49e576d9-3e76-42cf-b70c-b8983bb091ba" providerId="AD" clId="Web-{3276AFB7-C85E-4763-AD35-12750D27135F}" dt="2023-04-18T16:43:58.136" v="102"/>
          <pc:sldLayoutMkLst>
            <pc:docMk/>
            <pc:sldMasterMk cId="261519664" sldId="2147483684"/>
            <pc:sldLayoutMk cId="3170792969" sldId="2147483689"/>
          </pc:sldLayoutMkLst>
        </pc:sldLayoutChg>
        <pc:sldLayoutChg chg="add">
          <pc:chgData name="Adams, Jonathan" userId="S::jadams2@wpi.edu::49e576d9-3e76-42cf-b70c-b8983bb091ba" providerId="AD" clId="Web-{3276AFB7-C85E-4763-AD35-12750D27135F}" dt="2023-04-18T16:43:58.136" v="102"/>
          <pc:sldLayoutMkLst>
            <pc:docMk/>
            <pc:sldMasterMk cId="261519664" sldId="2147483684"/>
            <pc:sldLayoutMk cId="685437590" sldId="2147483690"/>
          </pc:sldLayoutMkLst>
        </pc:sldLayoutChg>
        <pc:sldLayoutChg chg="add">
          <pc:chgData name="Adams, Jonathan" userId="S::jadams2@wpi.edu::49e576d9-3e76-42cf-b70c-b8983bb091ba" providerId="AD" clId="Web-{3276AFB7-C85E-4763-AD35-12750D27135F}" dt="2023-04-18T16:43:58.136" v="102"/>
          <pc:sldLayoutMkLst>
            <pc:docMk/>
            <pc:sldMasterMk cId="261519664" sldId="2147483684"/>
            <pc:sldLayoutMk cId="2412733628" sldId="2147483691"/>
          </pc:sldLayoutMkLst>
        </pc:sldLayoutChg>
        <pc:sldLayoutChg chg="add">
          <pc:chgData name="Adams, Jonathan" userId="S::jadams2@wpi.edu::49e576d9-3e76-42cf-b70c-b8983bb091ba" providerId="AD" clId="Web-{3276AFB7-C85E-4763-AD35-12750D27135F}" dt="2023-04-18T16:43:58.136" v="102"/>
          <pc:sldLayoutMkLst>
            <pc:docMk/>
            <pc:sldMasterMk cId="261519664" sldId="2147483684"/>
            <pc:sldLayoutMk cId="3327773703" sldId="2147483692"/>
          </pc:sldLayoutMkLst>
        </pc:sldLayoutChg>
        <pc:sldLayoutChg chg="add">
          <pc:chgData name="Adams, Jonathan" userId="S::jadams2@wpi.edu::49e576d9-3e76-42cf-b70c-b8983bb091ba" providerId="AD" clId="Web-{3276AFB7-C85E-4763-AD35-12750D27135F}" dt="2023-04-18T16:43:58.136" v="102"/>
          <pc:sldLayoutMkLst>
            <pc:docMk/>
            <pc:sldMasterMk cId="261519664" sldId="2147483684"/>
            <pc:sldLayoutMk cId="2806218391" sldId="2147483693"/>
          </pc:sldLayoutMkLst>
        </pc:sldLayoutChg>
        <pc:sldLayoutChg chg="add">
          <pc:chgData name="Adams, Jonathan" userId="S::jadams2@wpi.edu::49e576d9-3e76-42cf-b70c-b8983bb091ba" providerId="AD" clId="Web-{3276AFB7-C85E-4763-AD35-12750D27135F}" dt="2023-04-18T16:43:58.136" v="102"/>
          <pc:sldLayoutMkLst>
            <pc:docMk/>
            <pc:sldMasterMk cId="261519664" sldId="2147483684"/>
            <pc:sldLayoutMk cId="4124503287" sldId="2147483694"/>
          </pc:sldLayoutMkLst>
        </pc:sldLayoutChg>
        <pc:sldLayoutChg chg="add">
          <pc:chgData name="Adams, Jonathan" userId="S::jadams2@wpi.edu::49e576d9-3e76-42cf-b70c-b8983bb091ba" providerId="AD" clId="Web-{3276AFB7-C85E-4763-AD35-12750D27135F}" dt="2023-04-18T16:43:58.136" v="102"/>
          <pc:sldLayoutMkLst>
            <pc:docMk/>
            <pc:sldMasterMk cId="261519664" sldId="2147483684"/>
            <pc:sldLayoutMk cId="1191834235" sldId="2147483695"/>
          </pc:sldLayoutMkLst>
        </pc:sldLayoutChg>
      </pc:sldMasterChg>
      <pc:sldMasterChg chg="replId modSldLayout">
        <pc:chgData name="Adams, Jonathan" userId="S::jadams2@wpi.edu::49e576d9-3e76-42cf-b70c-b8983bb091ba" providerId="AD" clId="Web-{3276AFB7-C85E-4763-AD35-12750D27135F}" dt="2023-04-18T16:43:58.136" v="102"/>
        <pc:sldMasterMkLst>
          <pc:docMk/>
          <pc:sldMasterMk cId="2460954070" sldId="2147483696"/>
        </pc:sldMasterMkLst>
        <pc:sldLayoutChg chg="replId">
          <pc:chgData name="Adams, Jonathan" userId="S::jadams2@wpi.edu::49e576d9-3e76-42cf-b70c-b8983bb091ba" providerId="AD" clId="Web-{3276AFB7-C85E-4763-AD35-12750D27135F}" dt="2023-04-18T16:43:58.136" v="102"/>
          <pc:sldLayoutMkLst>
            <pc:docMk/>
            <pc:sldMasterMk cId="2460954070" sldId="2147483696"/>
            <pc:sldLayoutMk cId="2385387890" sldId="2147483697"/>
          </pc:sldLayoutMkLst>
        </pc:sldLayoutChg>
        <pc:sldLayoutChg chg="replId">
          <pc:chgData name="Adams, Jonathan" userId="S::jadams2@wpi.edu::49e576d9-3e76-42cf-b70c-b8983bb091ba" providerId="AD" clId="Web-{3276AFB7-C85E-4763-AD35-12750D27135F}" dt="2023-04-18T16:43:58.136" v="102"/>
          <pc:sldLayoutMkLst>
            <pc:docMk/>
            <pc:sldMasterMk cId="2460954070" sldId="2147483696"/>
            <pc:sldLayoutMk cId="949138452" sldId="2147483698"/>
          </pc:sldLayoutMkLst>
        </pc:sldLayoutChg>
        <pc:sldLayoutChg chg="replId">
          <pc:chgData name="Adams, Jonathan" userId="S::jadams2@wpi.edu::49e576d9-3e76-42cf-b70c-b8983bb091ba" providerId="AD" clId="Web-{3276AFB7-C85E-4763-AD35-12750D27135F}" dt="2023-04-18T16:43:58.136" v="102"/>
          <pc:sldLayoutMkLst>
            <pc:docMk/>
            <pc:sldMasterMk cId="2460954070" sldId="2147483696"/>
            <pc:sldLayoutMk cId="2591524520" sldId="2147483699"/>
          </pc:sldLayoutMkLst>
        </pc:sldLayoutChg>
        <pc:sldLayoutChg chg="replId">
          <pc:chgData name="Adams, Jonathan" userId="S::jadams2@wpi.edu::49e576d9-3e76-42cf-b70c-b8983bb091ba" providerId="AD" clId="Web-{3276AFB7-C85E-4763-AD35-12750D27135F}" dt="2023-04-18T16:43:58.136" v="102"/>
          <pc:sldLayoutMkLst>
            <pc:docMk/>
            <pc:sldMasterMk cId="2460954070" sldId="2147483696"/>
            <pc:sldLayoutMk cId="1203092039" sldId="2147483700"/>
          </pc:sldLayoutMkLst>
        </pc:sldLayoutChg>
        <pc:sldLayoutChg chg="replId">
          <pc:chgData name="Adams, Jonathan" userId="S::jadams2@wpi.edu::49e576d9-3e76-42cf-b70c-b8983bb091ba" providerId="AD" clId="Web-{3276AFB7-C85E-4763-AD35-12750D27135F}" dt="2023-04-18T16:43:58.136" v="102"/>
          <pc:sldLayoutMkLst>
            <pc:docMk/>
            <pc:sldMasterMk cId="2460954070" sldId="2147483696"/>
            <pc:sldLayoutMk cId="3733172339" sldId="2147483701"/>
          </pc:sldLayoutMkLst>
        </pc:sldLayoutChg>
        <pc:sldLayoutChg chg="replId">
          <pc:chgData name="Adams, Jonathan" userId="S::jadams2@wpi.edu::49e576d9-3e76-42cf-b70c-b8983bb091ba" providerId="AD" clId="Web-{3276AFB7-C85E-4763-AD35-12750D27135F}" dt="2023-04-18T16:43:58.136" v="102"/>
          <pc:sldLayoutMkLst>
            <pc:docMk/>
            <pc:sldMasterMk cId="2460954070" sldId="2147483696"/>
            <pc:sldLayoutMk cId="3210312558" sldId="2147483702"/>
          </pc:sldLayoutMkLst>
        </pc:sldLayoutChg>
        <pc:sldLayoutChg chg="replId">
          <pc:chgData name="Adams, Jonathan" userId="S::jadams2@wpi.edu::49e576d9-3e76-42cf-b70c-b8983bb091ba" providerId="AD" clId="Web-{3276AFB7-C85E-4763-AD35-12750D27135F}" dt="2023-04-18T16:43:58.136" v="102"/>
          <pc:sldLayoutMkLst>
            <pc:docMk/>
            <pc:sldMasterMk cId="2460954070" sldId="2147483696"/>
            <pc:sldLayoutMk cId="3146388984" sldId="2147483703"/>
          </pc:sldLayoutMkLst>
        </pc:sldLayoutChg>
        <pc:sldLayoutChg chg="replId">
          <pc:chgData name="Adams, Jonathan" userId="S::jadams2@wpi.edu::49e576d9-3e76-42cf-b70c-b8983bb091ba" providerId="AD" clId="Web-{3276AFB7-C85E-4763-AD35-12750D27135F}" dt="2023-04-18T16:43:58.136" v="102"/>
          <pc:sldLayoutMkLst>
            <pc:docMk/>
            <pc:sldMasterMk cId="2460954070" sldId="2147483696"/>
            <pc:sldLayoutMk cId="3171841454" sldId="2147483704"/>
          </pc:sldLayoutMkLst>
        </pc:sldLayoutChg>
        <pc:sldLayoutChg chg="replId">
          <pc:chgData name="Adams, Jonathan" userId="S::jadams2@wpi.edu::49e576d9-3e76-42cf-b70c-b8983bb091ba" providerId="AD" clId="Web-{3276AFB7-C85E-4763-AD35-12750D27135F}" dt="2023-04-18T16:43:58.136" v="102"/>
          <pc:sldLayoutMkLst>
            <pc:docMk/>
            <pc:sldMasterMk cId="2460954070" sldId="2147483696"/>
            <pc:sldLayoutMk cId="1718958274" sldId="2147483705"/>
          </pc:sldLayoutMkLst>
        </pc:sldLayoutChg>
        <pc:sldLayoutChg chg="replId">
          <pc:chgData name="Adams, Jonathan" userId="S::jadams2@wpi.edu::49e576d9-3e76-42cf-b70c-b8983bb091ba" providerId="AD" clId="Web-{3276AFB7-C85E-4763-AD35-12750D27135F}" dt="2023-04-18T16:43:58.136" v="102"/>
          <pc:sldLayoutMkLst>
            <pc:docMk/>
            <pc:sldMasterMk cId="2460954070" sldId="2147483696"/>
            <pc:sldLayoutMk cId="2202905451" sldId="2147483706"/>
          </pc:sldLayoutMkLst>
        </pc:sldLayoutChg>
        <pc:sldLayoutChg chg="replId">
          <pc:chgData name="Adams, Jonathan" userId="S::jadams2@wpi.edu::49e576d9-3e76-42cf-b70c-b8983bb091ba" providerId="AD" clId="Web-{3276AFB7-C85E-4763-AD35-12750D27135F}" dt="2023-04-18T16:43:58.136" v="102"/>
          <pc:sldLayoutMkLst>
            <pc:docMk/>
            <pc:sldMasterMk cId="2460954070" sldId="2147483696"/>
            <pc:sldLayoutMk cId="3479445657" sldId="2147483707"/>
          </pc:sldLayoutMkLst>
        </pc:sldLayoutChg>
      </pc:sldMasterChg>
    </pc:docChg>
  </pc:docChgLst>
  <pc:docChgLst>
    <pc:chgData name="Torres, Humberto" userId="S::hetorres@wpi.edu::ca187bb0-c22a-43a0-b0ab-2465e3d0d89a" providerId="AD" clId="Web-{C79DA9A2-DFB0-C11B-231D-D549BFAFF369}"/>
    <pc:docChg chg="modSld">
      <pc:chgData name="Torres, Humberto" userId="S::hetorres@wpi.edu::ca187bb0-c22a-43a0-b0ab-2465e3d0d89a" providerId="AD" clId="Web-{C79DA9A2-DFB0-C11B-231D-D549BFAFF369}" dt="2023-04-23T16:43:33.441" v="6" actId="20577"/>
      <pc:docMkLst>
        <pc:docMk/>
      </pc:docMkLst>
      <pc:sldChg chg="modSp">
        <pc:chgData name="Torres, Humberto" userId="S::hetorres@wpi.edu::ca187bb0-c22a-43a0-b0ab-2465e3d0d89a" providerId="AD" clId="Web-{C79DA9A2-DFB0-C11B-231D-D549BFAFF369}" dt="2023-04-23T16:43:33.441" v="6" actId="20577"/>
        <pc:sldMkLst>
          <pc:docMk/>
          <pc:sldMk cId="3351479625" sldId="278"/>
        </pc:sldMkLst>
        <pc:spChg chg="mod">
          <ac:chgData name="Torres, Humberto" userId="S::hetorres@wpi.edu::ca187bb0-c22a-43a0-b0ab-2465e3d0d89a" providerId="AD" clId="Web-{C79DA9A2-DFB0-C11B-231D-D549BFAFF369}" dt="2023-04-23T16:43:33.441" v="6" actId="20577"/>
          <ac:spMkLst>
            <pc:docMk/>
            <pc:sldMk cId="3351479625" sldId="278"/>
            <ac:spMk id="8" creationId="{B18E62F7-7965-57EF-F842-70E330F24E31}"/>
          </ac:spMkLst>
        </pc:spChg>
      </pc:sldChg>
    </pc:docChg>
  </pc:docChgLst>
  <pc:docChgLst>
    <pc:chgData name="Echevarria, Alexi" userId="S::aechevarria@wpi.edu::43cd1cce-aced-4fdc-9efb-dc81ff2a22d4" providerId="AD" clId="Web-{4A7A1F3E-C387-334F-D108-A8E190EC980C}"/>
    <pc:docChg chg="modSld">
      <pc:chgData name="Echevarria, Alexi" userId="S::aechevarria@wpi.edu::43cd1cce-aced-4fdc-9efb-dc81ff2a22d4" providerId="AD" clId="Web-{4A7A1F3E-C387-334F-D108-A8E190EC980C}" dt="2023-04-18T18:09:57.147" v="44"/>
      <pc:docMkLst>
        <pc:docMk/>
      </pc:docMkLst>
      <pc:sldChg chg="addSp modSp mod setBg setClrOvrMap">
        <pc:chgData name="Echevarria, Alexi" userId="S::aechevarria@wpi.edu::43cd1cce-aced-4fdc-9efb-dc81ff2a22d4" providerId="AD" clId="Web-{4A7A1F3E-C387-334F-D108-A8E190EC980C}" dt="2023-04-18T18:09:57.147" v="44"/>
        <pc:sldMkLst>
          <pc:docMk/>
          <pc:sldMk cId="3109404165" sldId="259"/>
        </pc:sldMkLst>
        <pc:spChg chg="mod">
          <ac:chgData name="Echevarria, Alexi" userId="S::aechevarria@wpi.edu::43cd1cce-aced-4fdc-9efb-dc81ff2a22d4" providerId="AD" clId="Web-{4A7A1F3E-C387-334F-D108-A8E190EC980C}" dt="2023-04-18T18:09:57.147" v="44"/>
          <ac:spMkLst>
            <pc:docMk/>
            <pc:sldMk cId="3109404165" sldId="259"/>
            <ac:spMk id="2" creationId="{62135098-9ACD-95F8-BB63-69ACEB317EF7}"/>
          </ac:spMkLst>
        </pc:spChg>
        <pc:spChg chg="mod">
          <ac:chgData name="Echevarria, Alexi" userId="S::aechevarria@wpi.edu::43cd1cce-aced-4fdc-9efb-dc81ff2a22d4" providerId="AD" clId="Web-{4A7A1F3E-C387-334F-D108-A8E190EC980C}" dt="2023-04-18T18:09:57.147" v="44"/>
          <ac:spMkLst>
            <pc:docMk/>
            <pc:sldMk cId="3109404165" sldId="259"/>
            <ac:spMk id="3" creationId="{DDD0B5E0-D6CA-F0D2-D6BD-B3C14DA0D351}"/>
          </ac:spMkLst>
        </pc:spChg>
        <pc:spChg chg="add">
          <ac:chgData name="Echevarria, Alexi" userId="S::aechevarria@wpi.edu::43cd1cce-aced-4fdc-9efb-dc81ff2a22d4" providerId="AD" clId="Web-{4A7A1F3E-C387-334F-D108-A8E190EC980C}" dt="2023-04-18T18:09:57.147" v="44"/>
          <ac:spMkLst>
            <pc:docMk/>
            <pc:sldMk cId="3109404165" sldId="259"/>
            <ac:spMk id="9" creationId="{71B2258F-86CA-4D4D-8270-BC05FCDEBFB3}"/>
          </ac:spMkLst>
        </pc:spChg>
        <pc:picChg chg="add mod ord">
          <ac:chgData name="Echevarria, Alexi" userId="S::aechevarria@wpi.edu::43cd1cce-aced-4fdc-9efb-dc81ff2a22d4" providerId="AD" clId="Web-{4A7A1F3E-C387-334F-D108-A8E190EC980C}" dt="2023-04-18T18:09:57.147" v="44"/>
          <ac:picMkLst>
            <pc:docMk/>
            <pc:sldMk cId="3109404165" sldId="259"/>
            <ac:picMk id="4" creationId="{C1172A3D-A544-09ED-8F39-66B8AF290C3C}"/>
          </ac:picMkLst>
        </pc:picChg>
      </pc:sldChg>
      <pc:sldChg chg="addSp modSp mod setBg">
        <pc:chgData name="Echevarria, Alexi" userId="S::aechevarria@wpi.edu::43cd1cce-aced-4fdc-9efb-dc81ff2a22d4" providerId="AD" clId="Web-{4A7A1F3E-C387-334F-D108-A8E190EC980C}" dt="2023-04-18T18:09:12.349" v="42"/>
        <pc:sldMkLst>
          <pc:docMk/>
          <pc:sldMk cId="3621878518" sldId="266"/>
        </pc:sldMkLst>
        <pc:spChg chg="mod">
          <ac:chgData name="Echevarria, Alexi" userId="S::aechevarria@wpi.edu::43cd1cce-aced-4fdc-9efb-dc81ff2a22d4" providerId="AD" clId="Web-{4A7A1F3E-C387-334F-D108-A8E190EC980C}" dt="2023-04-18T18:09:12.349" v="42"/>
          <ac:spMkLst>
            <pc:docMk/>
            <pc:sldMk cId="3621878518" sldId="266"/>
            <ac:spMk id="2" creationId="{62135098-9ACD-95F8-BB63-69ACEB317EF7}"/>
          </ac:spMkLst>
        </pc:spChg>
        <pc:spChg chg="mod">
          <ac:chgData name="Echevarria, Alexi" userId="S::aechevarria@wpi.edu::43cd1cce-aced-4fdc-9efb-dc81ff2a22d4" providerId="AD" clId="Web-{4A7A1F3E-C387-334F-D108-A8E190EC980C}" dt="2023-04-18T18:09:12.349" v="42"/>
          <ac:spMkLst>
            <pc:docMk/>
            <pc:sldMk cId="3621878518" sldId="266"/>
            <ac:spMk id="3" creationId="{DDD0B5E0-D6CA-F0D2-D6BD-B3C14DA0D351}"/>
          </ac:spMkLst>
        </pc:spChg>
        <pc:spChg chg="add">
          <ac:chgData name="Echevarria, Alexi" userId="S::aechevarria@wpi.edu::43cd1cce-aced-4fdc-9efb-dc81ff2a22d4" providerId="AD" clId="Web-{4A7A1F3E-C387-334F-D108-A8E190EC980C}" dt="2023-04-18T18:09:12.349" v="42"/>
          <ac:spMkLst>
            <pc:docMk/>
            <pc:sldMk cId="3621878518" sldId="266"/>
            <ac:spMk id="9" creationId="{ECC07320-C2CA-4E29-8481-9D9E143C7788}"/>
          </ac:spMkLst>
        </pc:spChg>
        <pc:spChg chg="add">
          <ac:chgData name="Echevarria, Alexi" userId="S::aechevarria@wpi.edu::43cd1cce-aced-4fdc-9efb-dc81ff2a22d4" providerId="AD" clId="Web-{4A7A1F3E-C387-334F-D108-A8E190EC980C}" dt="2023-04-18T18:09:12.349" v="42"/>
          <ac:spMkLst>
            <pc:docMk/>
            <pc:sldMk cId="3621878518" sldId="266"/>
            <ac:spMk id="11" creationId="{178FB36B-5BFE-42CA-BC60-1115E0D95EEC}"/>
          </ac:spMkLst>
        </pc:spChg>
        <pc:picChg chg="add mod ord">
          <ac:chgData name="Echevarria, Alexi" userId="S::aechevarria@wpi.edu::43cd1cce-aced-4fdc-9efb-dc81ff2a22d4" providerId="AD" clId="Web-{4A7A1F3E-C387-334F-D108-A8E190EC980C}" dt="2023-04-18T18:09:12.349" v="42"/>
          <ac:picMkLst>
            <pc:docMk/>
            <pc:sldMk cId="3621878518" sldId="266"/>
            <ac:picMk id="4" creationId="{24DEDF58-5BAB-9F9B-EC4E-ABCD88EBB326}"/>
          </ac:picMkLst>
        </pc:picChg>
      </pc:sldChg>
    </pc:docChg>
  </pc:docChgLst>
  <pc:docChgLst>
    <pc:chgData name="Le, Tai" userId="S::tle2@wpi.edu::2fe75c0d-80a0-4dae-acf4-15b7458a23d7" providerId="AD" clId="Web-{29F403B0-4D76-1615-0526-F5EBC0B8E0C8}"/>
    <pc:docChg chg="modSld">
      <pc:chgData name="Le, Tai" userId="S::tle2@wpi.edu::2fe75c0d-80a0-4dae-acf4-15b7458a23d7" providerId="AD" clId="Web-{29F403B0-4D76-1615-0526-F5EBC0B8E0C8}" dt="2023-04-27T14:48:09.997" v="0" actId="20577"/>
      <pc:docMkLst>
        <pc:docMk/>
      </pc:docMkLst>
      <pc:sldChg chg="modSp">
        <pc:chgData name="Le, Tai" userId="S::tle2@wpi.edu::2fe75c0d-80a0-4dae-acf4-15b7458a23d7" providerId="AD" clId="Web-{29F403B0-4D76-1615-0526-F5EBC0B8E0C8}" dt="2023-04-27T14:48:09.997" v="0" actId="20577"/>
        <pc:sldMkLst>
          <pc:docMk/>
          <pc:sldMk cId="282661492" sldId="285"/>
        </pc:sldMkLst>
        <pc:spChg chg="mod">
          <ac:chgData name="Le, Tai" userId="S::tle2@wpi.edu::2fe75c0d-80a0-4dae-acf4-15b7458a23d7" providerId="AD" clId="Web-{29F403B0-4D76-1615-0526-F5EBC0B8E0C8}" dt="2023-04-27T14:48:09.997" v="0" actId="20577"/>
          <ac:spMkLst>
            <pc:docMk/>
            <pc:sldMk cId="282661492" sldId="285"/>
            <ac:spMk id="7" creationId="{0BD34AF1-9E53-C1EA-91C8-071B03C5356D}"/>
          </ac:spMkLst>
        </pc:spChg>
      </pc:sldChg>
    </pc:docChg>
  </pc:docChgLst>
  <pc:docChgLst>
    <pc:chgData name="Adams, Jonathan" userId="S::jadams2@wpi.edu::49e576d9-3e76-42cf-b70c-b8983bb091ba" providerId="AD" clId="Web-{C9C33067-BF60-02E2-A51E-B3A6DD290094}"/>
    <pc:docChg chg="sldOrd">
      <pc:chgData name="Adams, Jonathan" userId="S::jadams2@wpi.edu::49e576d9-3e76-42cf-b70c-b8983bb091ba" providerId="AD" clId="Web-{C9C33067-BF60-02E2-A51E-B3A6DD290094}" dt="2023-04-27T17:45:46.689" v="0"/>
      <pc:docMkLst>
        <pc:docMk/>
      </pc:docMkLst>
      <pc:sldChg chg="ord">
        <pc:chgData name="Adams, Jonathan" userId="S::jadams2@wpi.edu::49e576d9-3e76-42cf-b70c-b8983bb091ba" providerId="AD" clId="Web-{C9C33067-BF60-02E2-A51E-B3A6DD290094}" dt="2023-04-27T17:45:46.689" v="0"/>
        <pc:sldMkLst>
          <pc:docMk/>
          <pc:sldMk cId="1525580266" sldId="289"/>
        </pc:sldMkLst>
      </pc:sldChg>
    </pc:docChg>
  </pc:docChgLst>
  <pc:docChgLst>
    <pc:chgData name="Adams, Jonathan" userId="S::jadams2@wpi.edu::49e576d9-3e76-42cf-b70c-b8983bb091ba" providerId="AD" clId="Web-{450FB823-C2AC-BB77-4DE3-7E743C343B04}"/>
    <pc:docChg chg="modSld">
      <pc:chgData name="Adams, Jonathan" userId="S::jadams2@wpi.edu::49e576d9-3e76-42cf-b70c-b8983bb091ba" providerId="AD" clId="Web-{450FB823-C2AC-BB77-4DE3-7E743C343B04}" dt="2023-04-28T14:13:29.945" v="1" actId="1076"/>
      <pc:docMkLst>
        <pc:docMk/>
      </pc:docMkLst>
      <pc:sldChg chg="modSp">
        <pc:chgData name="Adams, Jonathan" userId="S::jadams2@wpi.edu::49e576d9-3e76-42cf-b70c-b8983bb091ba" providerId="AD" clId="Web-{450FB823-C2AC-BB77-4DE3-7E743C343B04}" dt="2023-04-28T14:13:29.945" v="1" actId="1076"/>
        <pc:sldMkLst>
          <pc:docMk/>
          <pc:sldMk cId="3542651393" sldId="294"/>
        </pc:sldMkLst>
        <pc:spChg chg="mod">
          <ac:chgData name="Adams, Jonathan" userId="S::jadams2@wpi.edu::49e576d9-3e76-42cf-b70c-b8983bb091ba" providerId="AD" clId="Web-{450FB823-C2AC-BB77-4DE3-7E743C343B04}" dt="2023-04-28T14:13:29.945" v="1" actId="1076"/>
          <ac:spMkLst>
            <pc:docMk/>
            <pc:sldMk cId="3542651393" sldId="294"/>
            <ac:spMk id="7" creationId="{82A7EDC3-58BE-FEE8-4696-BBD63B45DE06}"/>
          </ac:spMkLst>
        </pc:spChg>
      </pc:sldChg>
    </pc:docChg>
  </pc:docChgLst>
  <pc:docChgLst>
    <pc:chgData name="Echevarria, Alexi" userId="S::aechevarria@wpi.edu::43cd1cce-aced-4fdc-9efb-dc81ff2a22d4" providerId="AD" clId="Web-{7F649843-1E4D-710F-5B8B-39FAF135A201}"/>
    <pc:docChg chg="addSld delSld modSld">
      <pc:chgData name="Echevarria, Alexi" userId="S::aechevarria@wpi.edu::43cd1cce-aced-4fdc-9efb-dc81ff2a22d4" providerId="AD" clId="Web-{7F649843-1E4D-710F-5B8B-39FAF135A201}" dt="2023-05-02T01:04:41.580" v="301" actId="20577"/>
      <pc:docMkLst>
        <pc:docMk/>
      </pc:docMkLst>
      <pc:sldChg chg="modSp">
        <pc:chgData name="Echevarria, Alexi" userId="S::aechevarria@wpi.edu::43cd1cce-aced-4fdc-9efb-dc81ff2a22d4" providerId="AD" clId="Web-{7F649843-1E4D-710F-5B8B-39FAF135A201}" dt="2023-05-02T00:21:51.915" v="15" actId="20577"/>
        <pc:sldMkLst>
          <pc:docMk/>
          <pc:sldMk cId="3847911943" sldId="277"/>
        </pc:sldMkLst>
        <pc:graphicFrameChg chg="modGraphic">
          <ac:chgData name="Echevarria, Alexi" userId="S::aechevarria@wpi.edu::43cd1cce-aced-4fdc-9efb-dc81ff2a22d4" providerId="AD" clId="Web-{7F649843-1E4D-710F-5B8B-39FAF135A201}" dt="2023-05-02T00:21:51.915" v="15" actId="20577"/>
          <ac:graphicFrameMkLst>
            <pc:docMk/>
            <pc:sldMk cId="3847911943" sldId="277"/>
            <ac:graphicFrameMk id="6" creationId="{D289E669-33EF-0A82-D6FF-E6EDD2F4B0EE}"/>
          </ac:graphicFrameMkLst>
        </pc:graphicFrameChg>
      </pc:sldChg>
      <pc:sldChg chg="delSp modSp del">
        <pc:chgData name="Echevarria, Alexi" userId="S::aechevarria@wpi.edu::43cd1cce-aced-4fdc-9efb-dc81ff2a22d4" providerId="AD" clId="Web-{7F649843-1E4D-710F-5B8B-39FAF135A201}" dt="2023-05-02T00:40:38.290" v="99"/>
        <pc:sldMkLst>
          <pc:docMk/>
          <pc:sldMk cId="3351479625" sldId="278"/>
        </pc:sldMkLst>
        <pc:spChg chg="mod">
          <ac:chgData name="Echevarria, Alexi" userId="S::aechevarria@wpi.edu::43cd1cce-aced-4fdc-9efb-dc81ff2a22d4" providerId="AD" clId="Web-{7F649843-1E4D-710F-5B8B-39FAF135A201}" dt="2023-05-02T00:36:12.189" v="84" actId="20577"/>
          <ac:spMkLst>
            <pc:docMk/>
            <pc:sldMk cId="3351479625" sldId="278"/>
            <ac:spMk id="8" creationId="{B18E62F7-7965-57EF-F842-70E330F24E31}"/>
          </ac:spMkLst>
        </pc:spChg>
        <pc:picChg chg="del">
          <ac:chgData name="Echevarria, Alexi" userId="S::aechevarria@wpi.edu::43cd1cce-aced-4fdc-9efb-dc81ff2a22d4" providerId="AD" clId="Web-{7F649843-1E4D-710F-5B8B-39FAF135A201}" dt="2023-05-02T00:26:16.969" v="35"/>
          <ac:picMkLst>
            <pc:docMk/>
            <pc:sldMk cId="3351479625" sldId="278"/>
            <ac:picMk id="4" creationId="{F94A56B2-0567-B373-5F9A-D1D0A90855EB}"/>
          </ac:picMkLst>
        </pc:picChg>
      </pc:sldChg>
      <pc:sldChg chg="addSp delSp modSp add del">
        <pc:chgData name="Echevarria, Alexi" userId="S::aechevarria@wpi.edu::43cd1cce-aced-4fdc-9efb-dc81ff2a22d4" providerId="AD" clId="Web-{7F649843-1E4D-710F-5B8B-39FAF135A201}" dt="2023-05-02T01:04:39.236" v="290" actId="20577"/>
        <pc:sldMkLst>
          <pc:docMk/>
          <pc:sldMk cId="2145676074" sldId="282"/>
        </pc:sldMkLst>
        <pc:spChg chg="mod">
          <ac:chgData name="Echevarria, Alexi" userId="S::aechevarria@wpi.edu::43cd1cce-aced-4fdc-9efb-dc81ff2a22d4" providerId="AD" clId="Web-{7F649843-1E4D-710F-5B8B-39FAF135A201}" dt="2023-05-02T01:04:29.345" v="283"/>
          <ac:spMkLst>
            <pc:docMk/>
            <pc:sldMk cId="2145676074" sldId="282"/>
            <ac:spMk id="2" creationId="{FB634125-3F18-5715-5E4E-9280D3FE4675}"/>
          </ac:spMkLst>
        </pc:spChg>
        <pc:spChg chg="mod">
          <ac:chgData name="Echevarria, Alexi" userId="S::aechevarria@wpi.edu::43cd1cce-aced-4fdc-9efb-dc81ff2a22d4" providerId="AD" clId="Web-{7F649843-1E4D-710F-5B8B-39FAF135A201}" dt="2023-05-02T01:04:39.236" v="290" actId="20577"/>
          <ac:spMkLst>
            <pc:docMk/>
            <pc:sldMk cId="2145676074" sldId="282"/>
            <ac:spMk id="3" creationId="{BB43755B-51D9-BFEC-0131-D7A14B1DBE97}"/>
          </ac:spMkLst>
        </pc:spChg>
        <pc:spChg chg="add del">
          <ac:chgData name="Echevarria, Alexi" userId="S::aechevarria@wpi.edu::43cd1cce-aced-4fdc-9efb-dc81ff2a22d4" providerId="AD" clId="Web-{7F649843-1E4D-710F-5B8B-39FAF135A201}" dt="2023-05-02T01:04:29.345" v="283"/>
          <ac:spMkLst>
            <pc:docMk/>
            <pc:sldMk cId="2145676074" sldId="282"/>
            <ac:spMk id="15" creationId="{04812C46-200A-4DEB-A05E-3ED6C68C2387}"/>
          </ac:spMkLst>
        </pc:spChg>
        <pc:spChg chg="add del">
          <ac:chgData name="Echevarria, Alexi" userId="S::aechevarria@wpi.edu::43cd1cce-aced-4fdc-9efb-dc81ff2a22d4" providerId="AD" clId="Web-{7F649843-1E4D-710F-5B8B-39FAF135A201}" dt="2023-05-02T01:04:29.345" v="283"/>
          <ac:spMkLst>
            <pc:docMk/>
            <pc:sldMk cId="2145676074" sldId="282"/>
            <ac:spMk id="16" creationId="{D1EA859B-E555-4109-94F3-6700E046E008}"/>
          </ac:spMkLst>
        </pc:spChg>
        <pc:spChg chg="add del">
          <ac:chgData name="Echevarria, Alexi" userId="S::aechevarria@wpi.edu::43cd1cce-aced-4fdc-9efb-dc81ff2a22d4" providerId="AD" clId="Web-{7F649843-1E4D-710F-5B8B-39FAF135A201}" dt="2023-05-02T01:04:29.345" v="283"/>
          <ac:spMkLst>
            <pc:docMk/>
            <pc:sldMk cId="2145676074" sldId="282"/>
            <ac:spMk id="19" creationId="{D4974D33-8DC5-464E-8C6D-BE58F0669C17}"/>
          </ac:spMkLst>
        </pc:spChg>
        <pc:spChg chg="add del">
          <ac:chgData name="Echevarria, Alexi" userId="S::aechevarria@wpi.edu::43cd1cce-aced-4fdc-9efb-dc81ff2a22d4" providerId="AD" clId="Web-{7F649843-1E4D-710F-5B8B-39FAF135A201}" dt="2023-05-02T01:04:29.345" v="283"/>
          <ac:spMkLst>
            <pc:docMk/>
            <pc:sldMk cId="2145676074" sldId="282"/>
            <ac:spMk id="21" creationId="{F13C74B1-5B17-4795-BED0-7140497B445A}"/>
          </ac:spMkLst>
        </pc:spChg>
        <pc:picChg chg="mod ord">
          <ac:chgData name="Echevarria, Alexi" userId="S::aechevarria@wpi.edu::43cd1cce-aced-4fdc-9efb-dc81ff2a22d4" providerId="AD" clId="Web-{7F649843-1E4D-710F-5B8B-39FAF135A201}" dt="2023-05-02T01:04:29.345" v="283"/>
          <ac:picMkLst>
            <pc:docMk/>
            <pc:sldMk cId="2145676074" sldId="282"/>
            <ac:picMk id="5" creationId="{8966848C-1C12-BD7D-EA31-98C2E2C19F13}"/>
          </ac:picMkLst>
        </pc:picChg>
      </pc:sldChg>
      <pc:sldChg chg="add del">
        <pc:chgData name="Echevarria, Alexi" userId="S::aechevarria@wpi.edu::43cd1cce-aced-4fdc-9efb-dc81ff2a22d4" providerId="AD" clId="Web-{7F649843-1E4D-710F-5B8B-39FAF135A201}" dt="2023-05-02T01:04:12.329" v="279"/>
        <pc:sldMkLst>
          <pc:docMk/>
          <pc:sldMk cId="282661492" sldId="285"/>
        </pc:sldMkLst>
      </pc:sldChg>
      <pc:sldChg chg="add del">
        <pc:chgData name="Echevarria, Alexi" userId="S::aechevarria@wpi.edu::43cd1cce-aced-4fdc-9efb-dc81ff2a22d4" providerId="AD" clId="Web-{7F649843-1E4D-710F-5B8B-39FAF135A201}" dt="2023-05-02T01:04:14.923" v="280"/>
        <pc:sldMkLst>
          <pc:docMk/>
          <pc:sldMk cId="2200977879" sldId="286"/>
        </pc:sldMkLst>
      </pc:sldChg>
      <pc:sldChg chg="add del">
        <pc:chgData name="Echevarria, Alexi" userId="S::aechevarria@wpi.edu::43cd1cce-aced-4fdc-9efb-dc81ff2a22d4" providerId="AD" clId="Web-{7F649843-1E4D-710F-5B8B-39FAF135A201}" dt="2023-05-02T01:04:07.250" v="277"/>
        <pc:sldMkLst>
          <pc:docMk/>
          <pc:sldMk cId="3911735402" sldId="287"/>
        </pc:sldMkLst>
      </pc:sldChg>
      <pc:sldChg chg="add del">
        <pc:chgData name="Echevarria, Alexi" userId="S::aechevarria@wpi.edu::43cd1cce-aced-4fdc-9efb-dc81ff2a22d4" providerId="AD" clId="Web-{7F649843-1E4D-710F-5B8B-39FAF135A201}" dt="2023-05-02T01:04:23.313" v="282"/>
        <pc:sldMkLst>
          <pc:docMk/>
          <pc:sldMk cId="2203178315" sldId="298"/>
        </pc:sldMkLst>
      </pc:sldChg>
      <pc:sldChg chg="add del">
        <pc:chgData name="Echevarria, Alexi" userId="S::aechevarria@wpi.edu::43cd1cce-aced-4fdc-9efb-dc81ff2a22d4" providerId="AD" clId="Web-{7F649843-1E4D-710F-5B8B-39FAF135A201}" dt="2023-05-02T01:04:09.610" v="278"/>
        <pc:sldMkLst>
          <pc:docMk/>
          <pc:sldMk cId="1126869583" sldId="300"/>
        </pc:sldMkLst>
      </pc:sldChg>
      <pc:sldChg chg="add del">
        <pc:chgData name="Echevarria, Alexi" userId="S::aechevarria@wpi.edu::43cd1cce-aced-4fdc-9efb-dc81ff2a22d4" providerId="AD" clId="Web-{7F649843-1E4D-710F-5B8B-39FAF135A201}" dt="2023-05-02T01:04:19.001" v="281"/>
        <pc:sldMkLst>
          <pc:docMk/>
          <pc:sldMk cId="429932920" sldId="301"/>
        </pc:sldMkLst>
      </pc:sldChg>
      <pc:sldChg chg="addSp delSp modSp new mod setBg">
        <pc:chgData name="Echevarria, Alexi" userId="S::aechevarria@wpi.edu::43cd1cce-aced-4fdc-9efb-dc81ff2a22d4" providerId="AD" clId="Web-{7F649843-1E4D-710F-5B8B-39FAF135A201}" dt="2023-05-02T01:04:41.580" v="301" actId="20577"/>
        <pc:sldMkLst>
          <pc:docMk/>
          <pc:sldMk cId="3144591497" sldId="302"/>
        </pc:sldMkLst>
        <pc:spChg chg="add mod">
          <ac:chgData name="Echevarria, Alexi" userId="S::aechevarria@wpi.edu::43cd1cce-aced-4fdc-9efb-dc81ff2a22d4" providerId="AD" clId="Web-{7F649843-1E4D-710F-5B8B-39FAF135A201}" dt="2023-05-02T01:04:41.580" v="301" actId="20577"/>
          <ac:spMkLst>
            <pc:docMk/>
            <pc:sldMk cId="3144591497" sldId="302"/>
            <ac:spMk id="3" creationId="{55651BD3-EE80-A9AA-D1FD-749BE8A9717E}"/>
          </ac:spMkLst>
        </pc:spChg>
        <pc:spChg chg="add del">
          <ac:chgData name="Echevarria, Alexi" userId="S::aechevarria@wpi.edu::43cd1cce-aced-4fdc-9efb-dc81ff2a22d4" providerId="AD" clId="Web-{7F649843-1E4D-710F-5B8B-39FAF135A201}" dt="2023-05-02T00:39:55.085" v="89"/>
          <ac:spMkLst>
            <pc:docMk/>
            <pc:sldMk cId="3144591497" sldId="302"/>
            <ac:spMk id="7" creationId="{42A4FC2C-047E-45A5-965D-8E1E3BF09BC6}"/>
          </ac:spMkLst>
        </pc:spChg>
        <pc:spChg chg="add del">
          <ac:chgData name="Echevarria, Alexi" userId="S::aechevarria@wpi.edu::43cd1cce-aced-4fdc-9efb-dc81ff2a22d4" providerId="AD" clId="Web-{7F649843-1E4D-710F-5B8B-39FAF135A201}" dt="2023-05-02T00:45:52.486" v="203"/>
          <ac:spMkLst>
            <pc:docMk/>
            <pc:sldMk cId="3144591497" sldId="302"/>
            <ac:spMk id="9" creationId="{E2384209-CB15-4CDF-9D31-C44FD9A3F20D}"/>
          </ac:spMkLst>
        </pc:spChg>
        <pc:spChg chg="add del">
          <ac:chgData name="Echevarria, Alexi" userId="S::aechevarria@wpi.edu::43cd1cce-aced-4fdc-9efb-dc81ff2a22d4" providerId="AD" clId="Web-{7F649843-1E4D-710F-5B8B-39FAF135A201}" dt="2023-05-02T00:45:52.486" v="203"/>
          <ac:spMkLst>
            <pc:docMk/>
            <pc:sldMk cId="3144591497" sldId="302"/>
            <ac:spMk id="10" creationId="{AB8C311F-7253-4AED-9701-7FC0708C41C7}"/>
          </ac:spMkLst>
        </pc:spChg>
        <pc:spChg chg="add del">
          <ac:chgData name="Echevarria, Alexi" userId="S::aechevarria@wpi.edu::43cd1cce-aced-4fdc-9efb-dc81ff2a22d4" providerId="AD" clId="Web-{7F649843-1E4D-710F-5B8B-39FAF135A201}" dt="2023-05-02T00:45:52.486" v="203"/>
          <ac:spMkLst>
            <pc:docMk/>
            <pc:sldMk cId="3144591497" sldId="302"/>
            <ac:spMk id="11" creationId="{2633B3B5-CC90-43F0-8714-D31D1F3F0209}"/>
          </ac:spMkLst>
        </pc:spChg>
        <pc:spChg chg="add del">
          <ac:chgData name="Echevarria, Alexi" userId="S::aechevarria@wpi.edu::43cd1cce-aced-4fdc-9efb-dc81ff2a22d4" providerId="AD" clId="Web-{7F649843-1E4D-710F-5B8B-39FAF135A201}" dt="2023-05-02T00:45:52.486" v="203"/>
          <ac:spMkLst>
            <pc:docMk/>
            <pc:sldMk cId="3144591497" sldId="302"/>
            <ac:spMk id="13" creationId="{A8D57A06-A426-446D-B02C-A2DC6B62E45E}"/>
          </ac:spMkLst>
        </pc:spChg>
        <pc:spChg chg="add del">
          <ac:chgData name="Echevarria, Alexi" userId="S::aechevarria@wpi.edu::43cd1cce-aced-4fdc-9efb-dc81ff2a22d4" providerId="AD" clId="Web-{7F649843-1E4D-710F-5B8B-39FAF135A201}" dt="2023-05-02T00:45:34.798" v="201"/>
          <ac:spMkLst>
            <pc:docMk/>
            <pc:sldMk cId="3144591497" sldId="302"/>
            <ac:spMk id="18" creationId="{6B5E2835-4E47-45B3-9CFE-732FF7B05472}"/>
          </ac:spMkLst>
        </pc:spChg>
        <pc:spChg chg="add del">
          <ac:chgData name="Echevarria, Alexi" userId="S::aechevarria@wpi.edu::43cd1cce-aced-4fdc-9efb-dc81ff2a22d4" providerId="AD" clId="Web-{7F649843-1E4D-710F-5B8B-39FAF135A201}" dt="2023-05-02T00:45:34.798" v="201"/>
          <ac:spMkLst>
            <pc:docMk/>
            <pc:sldMk cId="3144591497" sldId="302"/>
            <ac:spMk id="20" creationId="{5B45AD5D-AA52-4F7B-9362-576A39AD9E09}"/>
          </ac:spMkLst>
        </pc:spChg>
        <pc:spChg chg="add del">
          <ac:chgData name="Echevarria, Alexi" userId="S::aechevarria@wpi.edu::43cd1cce-aced-4fdc-9efb-dc81ff2a22d4" providerId="AD" clId="Web-{7F649843-1E4D-710F-5B8B-39FAF135A201}" dt="2023-05-02T00:45:34.798" v="201"/>
          <ac:spMkLst>
            <pc:docMk/>
            <pc:sldMk cId="3144591497" sldId="302"/>
            <ac:spMk id="22" creationId="{AEDD7960-4866-4399-BEF6-DD1431AB4E34}"/>
          </ac:spMkLst>
        </pc:spChg>
        <pc:spChg chg="add del">
          <ac:chgData name="Echevarria, Alexi" userId="S::aechevarria@wpi.edu::43cd1cce-aced-4fdc-9efb-dc81ff2a22d4" providerId="AD" clId="Web-{7F649843-1E4D-710F-5B8B-39FAF135A201}" dt="2023-05-02T00:45:34.798" v="201"/>
          <ac:spMkLst>
            <pc:docMk/>
            <pc:sldMk cId="3144591497" sldId="302"/>
            <ac:spMk id="24" creationId="{55D4142C-5077-457F-A6AD-3FECFDB39685}"/>
          </ac:spMkLst>
        </pc:spChg>
        <pc:spChg chg="add del">
          <ac:chgData name="Echevarria, Alexi" userId="S::aechevarria@wpi.edu::43cd1cce-aced-4fdc-9efb-dc81ff2a22d4" providerId="AD" clId="Web-{7F649843-1E4D-710F-5B8B-39FAF135A201}" dt="2023-05-02T00:45:34.798" v="201"/>
          <ac:spMkLst>
            <pc:docMk/>
            <pc:sldMk cId="3144591497" sldId="302"/>
            <ac:spMk id="26" creationId="{7A5F0580-5EE9-419F-96EE-B6529EF6E7D0}"/>
          </ac:spMkLst>
        </pc:spChg>
        <pc:spChg chg="add del">
          <ac:chgData name="Echevarria, Alexi" userId="S::aechevarria@wpi.edu::43cd1cce-aced-4fdc-9efb-dc81ff2a22d4" providerId="AD" clId="Web-{7F649843-1E4D-710F-5B8B-39FAF135A201}" dt="2023-05-02T00:45:52.486" v="203"/>
          <ac:spMkLst>
            <pc:docMk/>
            <pc:sldMk cId="3144591497" sldId="302"/>
            <ac:spMk id="28" creationId="{3AFE8227-C443-417B-BA91-520EB1EF4559}"/>
          </ac:spMkLst>
        </pc:spChg>
        <pc:spChg chg="add del">
          <ac:chgData name="Echevarria, Alexi" userId="S::aechevarria@wpi.edu::43cd1cce-aced-4fdc-9efb-dc81ff2a22d4" providerId="AD" clId="Web-{7F649843-1E4D-710F-5B8B-39FAF135A201}" dt="2023-05-02T00:45:52.486" v="203"/>
          <ac:spMkLst>
            <pc:docMk/>
            <pc:sldMk cId="3144591497" sldId="302"/>
            <ac:spMk id="29" creationId="{907741FC-B544-4A6E-B831-6789D042333D}"/>
          </ac:spMkLst>
        </pc:spChg>
        <pc:spChg chg="add del">
          <ac:chgData name="Echevarria, Alexi" userId="S::aechevarria@wpi.edu::43cd1cce-aced-4fdc-9efb-dc81ff2a22d4" providerId="AD" clId="Web-{7F649843-1E4D-710F-5B8B-39FAF135A201}" dt="2023-05-02T00:45:52.486" v="203"/>
          <ac:spMkLst>
            <pc:docMk/>
            <pc:sldMk cId="3144591497" sldId="302"/>
            <ac:spMk id="30" creationId="{3F0BE7ED-7814-4273-B18A-F26CC0380380}"/>
          </ac:spMkLst>
        </pc:spChg>
        <pc:picChg chg="add mod">
          <ac:chgData name="Echevarria, Alexi" userId="S::aechevarria@wpi.edu::43cd1cce-aced-4fdc-9efb-dc81ff2a22d4" providerId="AD" clId="Web-{7F649843-1E4D-710F-5B8B-39FAF135A201}" dt="2023-05-02T00:45:52.486" v="203"/>
          <ac:picMkLst>
            <pc:docMk/>
            <pc:sldMk cId="3144591497" sldId="302"/>
            <ac:picMk id="2" creationId="{5A351520-0F2C-7847-1A9E-6C2711D9D794}"/>
          </ac:picMkLst>
        </pc:picChg>
      </pc:sldChg>
      <pc:sldChg chg="new add del">
        <pc:chgData name="Echevarria, Alexi" userId="S::aechevarria@wpi.edu::43cd1cce-aced-4fdc-9efb-dc81ff2a22d4" providerId="AD" clId="Web-{7F649843-1E4D-710F-5B8B-39FAF135A201}" dt="2023-05-02T01:04:04.938" v="276"/>
        <pc:sldMkLst>
          <pc:docMk/>
          <pc:sldMk cId="1389664665" sldId="303"/>
        </pc:sldMkLst>
      </pc:sldChg>
      <pc:sldChg chg="add del">
        <pc:chgData name="Echevarria, Alexi" userId="S::aechevarria@wpi.edu::43cd1cce-aced-4fdc-9efb-dc81ff2a22d4" providerId="AD" clId="Web-{7F649843-1E4D-710F-5B8B-39FAF135A201}" dt="2023-05-02T01:04:02.766" v="275"/>
        <pc:sldMkLst>
          <pc:docMk/>
          <pc:sldMk cId="3096749440" sldId="304"/>
        </pc:sldMkLst>
      </pc:sldChg>
      <pc:sldChg chg="addSp delSp modSp new del mod setBg">
        <pc:chgData name="Echevarria, Alexi" userId="S::aechevarria@wpi.edu::43cd1cce-aced-4fdc-9efb-dc81ff2a22d4" providerId="AD" clId="Web-{7F649843-1E4D-710F-5B8B-39FAF135A201}" dt="2023-05-02T01:03:58.406" v="273"/>
        <pc:sldMkLst>
          <pc:docMk/>
          <pc:sldMk cId="1997960759" sldId="305"/>
        </pc:sldMkLst>
        <pc:spChg chg="mod">
          <ac:chgData name="Echevarria, Alexi" userId="S::aechevarria@wpi.edu::43cd1cce-aced-4fdc-9efb-dc81ff2a22d4" providerId="AD" clId="Web-{7F649843-1E4D-710F-5B8B-39FAF135A201}" dt="2023-05-02T01:03:53.984" v="261"/>
          <ac:spMkLst>
            <pc:docMk/>
            <pc:sldMk cId="1997960759" sldId="305"/>
            <ac:spMk id="2" creationId="{A2142C82-6416-4604-99A9-8A9A2E83B586}"/>
          </ac:spMkLst>
        </pc:spChg>
        <pc:spChg chg="add del mod">
          <ac:chgData name="Echevarria, Alexi" userId="S::aechevarria@wpi.edu::43cd1cce-aced-4fdc-9efb-dc81ff2a22d4" providerId="AD" clId="Web-{7F649843-1E4D-710F-5B8B-39FAF135A201}" dt="2023-05-02T01:03:56.219" v="272" actId="20577"/>
          <ac:spMkLst>
            <pc:docMk/>
            <pc:sldMk cId="1997960759" sldId="305"/>
            <ac:spMk id="3" creationId="{07F6ABF6-E9A2-B66B-72F7-C0AFEAA0A8B8}"/>
          </ac:spMkLst>
        </pc:spChg>
        <pc:spChg chg="mod">
          <ac:chgData name="Echevarria, Alexi" userId="S::aechevarria@wpi.edu::43cd1cce-aced-4fdc-9efb-dc81ff2a22d4" providerId="AD" clId="Web-{7F649843-1E4D-710F-5B8B-39FAF135A201}" dt="2023-05-02T01:03:53.984" v="261"/>
          <ac:spMkLst>
            <pc:docMk/>
            <pc:sldMk cId="1997960759" sldId="305"/>
            <ac:spMk id="4" creationId="{8A894063-DDC7-B85A-9E2A-4B6B326DA060}"/>
          </ac:spMkLst>
        </pc:spChg>
        <pc:spChg chg="add del">
          <ac:chgData name="Echevarria, Alexi" userId="S::aechevarria@wpi.edu::43cd1cce-aced-4fdc-9efb-dc81ff2a22d4" providerId="AD" clId="Web-{7F649843-1E4D-710F-5B8B-39FAF135A201}" dt="2023-05-02T01:03:53.984" v="261"/>
          <ac:spMkLst>
            <pc:docMk/>
            <pc:sldMk cId="1997960759" sldId="305"/>
            <ac:spMk id="10" creationId="{35DB3719-6FDC-4E5D-891D-FF40B7300F64}"/>
          </ac:spMkLst>
        </pc:spChg>
        <pc:spChg chg="add del">
          <ac:chgData name="Echevarria, Alexi" userId="S::aechevarria@wpi.edu::43cd1cce-aced-4fdc-9efb-dc81ff2a22d4" providerId="AD" clId="Web-{7F649843-1E4D-710F-5B8B-39FAF135A201}" dt="2023-05-02T01:03:53.984" v="261"/>
          <ac:spMkLst>
            <pc:docMk/>
            <pc:sldMk cId="1997960759" sldId="305"/>
            <ac:spMk id="12" creationId="{E0CBAC23-2E3F-4A90-BA59-F8299F6A5439}"/>
          </ac:spMkLst>
        </pc:spChg>
        <pc:spChg chg="add del">
          <ac:chgData name="Echevarria, Alexi" userId="S::aechevarria@wpi.edu::43cd1cce-aced-4fdc-9efb-dc81ff2a22d4" providerId="AD" clId="Web-{7F649843-1E4D-710F-5B8B-39FAF135A201}" dt="2023-05-02T01:03:48.141" v="253"/>
          <ac:spMkLst>
            <pc:docMk/>
            <pc:sldMk cId="1997960759" sldId="305"/>
            <ac:spMk id="17" creationId="{AE2B703B-46F9-481A-A605-82E2A828C4FA}"/>
          </ac:spMkLst>
        </pc:spChg>
        <pc:spChg chg="add del">
          <ac:chgData name="Echevarria, Alexi" userId="S::aechevarria@wpi.edu::43cd1cce-aced-4fdc-9efb-dc81ff2a22d4" providerId="AD" clId="Web-{7F649843-1E4D-710F-5B8B-39FAF135A201}" dt="2023-05-02T01:03:48.141" v="253"/>
          <ac:spMkLst>
            <pc:docMk/>
            <pc:sldMk cId="1997960759" sldId="305"/>
            <ac:spMk id="19" creationId="{F13BE4D7-0C3D-4906-B230-A1C5B4665CCF}"/>
          </ac:spMkLst>
        </pc:spChg>
        <pc:graphicFrameChg chg="add del mod modGraphic">
          <ac:chgData name="Echevarria, Alexi" userId="S::aechevarria@wpi.edu::43cd1cce-aced-4fdc-9efb-dc81ff2a22d4" providerId="AD" clId="Web-{7F649843-1E4D-710F-5B8B-39FAF135A201}" dt="2023-05-02T01:03:53.984" v="261"/>
          <ac:graphicFrameMkLst>
            <pc:docMk/>
            <pc:sldMk cId="1997960759" sldId="305"/>
            <ac:graphicFrameMk id="6" creationId="{7517562C-1511-113E-A2F4-EC4D992D22B5}"/>
          </ac:graphicFrameMkLst>
        </pc:graphicFrameChg>
      </pc:sldChg>
    </pc:docChg>
  </pc:docChgLst>
  <pc:docChgLst>
    <pc:chgData name="Echevarria, Alexi" userId="S::aechevarria@wpi.edu::43cd1cce-aced-4fdc-9efb-dc81ff2a22d4" providerId="AD" clId="Web-{7DD50A15-0ACD-777D-A6F5-8A7983BC55C8}"/>
    <pc:docChg chg="addSld delSld modSld sldOrd addMainMaster delMainMaster">
      <pc:chgData name="Echevarria, Alexi" userId="S::aechevarria@wpi.edu::43cd1cce-aced-4fdc-9efb-dc81ff2a22d4" providerId="AD" clId="Web-{7DD50A15-0ACD-777D-A6F5-8A7983BC55C8}" dt="2023-04-19T16:48:41.966" v="1020" actId="1076"/>
      <pc:docMkLst>
        <pc:docMk/>
      </pc:docMkLst>
      <pc:sldChg chg="modSp mod modClrScheme chgLayout">
        <pc:chgData name="Echevarria, Alexi" userId="S::aechevarria@wpi.edu::43cd1cce-aced-4fdc-9efb-dc81ff2a22d4" providerId="AD" clId="Web-{7DD50A15-0ACD-777D-A6F5-8A7983BC55C8}" dt="2023-04-19T16:15:14.547" v="450" actId="20577"/>
        <pc:sldMkLst>
          <pc:docMk/>
          <pc:sldMk cId="764206148" sldId="257"/>
        </pc:sldMkLst>
        <pc:spChg chg="mod ord">
          <ac:chgData name="Echevarria, Alexi" userId="S::aechevarria@wpi.edu::43cd1cce-aced-4fdc-9efb-dc81ff2a22d4" providerId="AD" clId="Web-{7DD50A15-0ACD-777D-A6F5-8A7983BC55C8}" dt="2023-04-19T16:15:14.547" v="450" actId="20577"/>
          <ac:spMkLst>
            <pc:docMk/>
            <pc:sldMk cId="764206148" sldId="257"/>
            <ac:spMk id="4" creationId="{1CE6F338-7720-959C-EB1F-2C5C46FF1056}"/>
          </ac:spMkLst>
        </pc:spChg>
        <pc:picChg chg="mod">
          <ac:chgData name="Echevarria, Alexi" userId="S::aechevarria@wpi.edu::43cd1cce-aced-4fdc-9efb-dc81ff2a22d4" providerId="AD" clId="Web-{7DD50A15-0ACD-777D-A6F5-8A7983BC55C8}" dt="2023-04-19T16:15:07.094" v="449" actId="1076"/>
          <ac:picMkLst>
            <pc:docMk/>
            <pc:sldMk cId="764206148" sldId="257"/>
            <ac:picMk id="16" creationId="{1E63F479-1BD8-128A-3601-D068D422F8E3}"/>
          </ac:picMkLst>
        </pc:picChg>
      </pc:sldChg>
      <pc:sldChg chg="delSp modSp mod modClrScheme delDesignElem chgLayout">
        <pc:chgData name="Echevarria, Alexi" userId="S::aechevarria@wpi.edu::43cd1cce-aced-4fdc-9efb-dc81ff2a22d4" providerId="AD" clId="Web-{7DD50A15-0ACD-777D-A6F5-8A7983BC55C8}" dt="2023-04-19T16:07:32.428" v="165"/>
        <pc:sldMkLst>
          <pc:docMk/>
          <pc:sldMk cId="3354213970" sldId="258"/>
        </pc:sldMkLst>
        <pc:spChg chg="mod ord">
          <ac:chgData name="Echevarria, Alexi" userId="S::aechevarria@wpi.edu::43cd1cce-aced-4fdc-9efb-dc81ff2a22d4" providerId="AD" clId="Web-{7DD50A15-0ACD-777D-A6F5-8A7983BC55C8}" dt="2023-04-19T16:07:32.428" v="165"/>
          <ac:spMkLst>
            <pc:docMk/>
            <pc:sldMk cId="3354213970" sldId="258"/>
            <ac:spMk id="10" creationId="{1C4033ED-E6EA-1920-05C6-689208F6FD38}"/>
          </ac:spMkLst>
        </pc:spChg>
        <pc:spChg chg="del">
          <ac:chgData name="Echevarria, Alexi" userId="S::aechevarria@wpi.edu::43cd1cce-aced-4fdc-9efb-dc81ff2a22d4" providerId="AD" clId="Web-{7DD50A15-0ACD-777D-A6F5-8A7983BC55C8}" dt="2023-04-19T16:07:32.428" v="165"/>
          <ac:spMkLst>
            <pc:docMk/>
            <pc:sldMk cId="3354213970" sldId="258"/>
            <ac:spMk id="3079" creationId="{42A4FC2C-047E-45A5-965D-8E1E3BF09BC6}"/>
          </ac:spMkLst>
        </pc:spChg>
      </pc:sldChg>
      <pc:sldChg chg="delSp modSp mod delDesignElem chgLayout">
        <pc:chgData name="Echevarria, Alexi" userId="S::aechevarria@wpi.edu::43cd1cce-aced-4fdc-9efb-dc81ff2a22d4" providerId="AD" clId="Web-{7DD50A15-0ACD-777D-A6F5-8A7983BC55C8}" dt="2023-04-19T16:07:32.428" v="165"/>
        <pc:sldMkLst>
          <pc:docMk/>
          <pc:sldMk cId="3109404165" sldId="259"/>
        </pc:sldMkLst>
        <pc:spChg chg="mod ord">
          <ac:chgData name="Echevarria, Alexi" userId="S::aechevarria@wpi.edu::43cd1cce-aced-4fdc-9efb-dc81ff2a22d4" providerId="AD" clId="Web-{7DD50A15-0ACD-777D-A6F5-8A7983BC55C8}" dt="2023-04-19T16:07:32.428" v="165"/>
          <ac:spMkLst>
            <pc:docMk/>
            <pc:sldMk cId="3109404165" sldId="259"/>
            <ac:spMk id="2" creationId="{62135098-9ACD-95F8-BB63-69ACEB317EF7}"/>
          </ac:spMkLst>
        </pc:spChg>
        <pc:spChg chg="mod ord">
          <ac:chgData name="Echevarria, Alexi" userId="S::aechevarria@wpi.edu::43cd1cce-aced-4fdc-9efb-dc81ff2a22d4" providerId="AD" clId="Web-{7DD50A15-0ACD-777D-A6F5-8A7983BC55C8}" dt="2023-04-19T16:07:32.428" v="165"/>
          <ac:spMkLst>
            <pc:docMk/>
            <pc:sldMk cId="3109404165" sldId="259"/>
            <ac:spMk id="3" creationId="{DDD0B5E0-D6CA-F0D2-D6BD-B3C14DA0D351}"/>
          </ac:spMkLst>
        </pc:spChg>
        <pc:spChg chg="del">
          <ac:chgData name="Echevarria, Alexi" userId="S::aechevarria@wpi.edu::43cd1cce-aced-4fdc-9efb-dc81ff2a22d4" providerId="AD" clId="Web-{7DD50A15-0ACD-777D-A6F5-8A7983BC55C8}" dt="2023-04-19T16:07:32.428" v="165"/>
          <ac:spMkLst>
            <pc:docMk/>
            <pc:sldMk cId="3109404165" sldId="259"/>
            <ac:spMk id="9" creationId="{71B2258F-86CA-4D4D-8270-BC05FCDEBFB3}"/>
          </ac:spMkLst>
        </pc:spChg>
      </pc:sldChg>
      <pc:sldChg chg="mod modClrScheme chgLayout">
        <pc:chgData name="Echevarria, Alexi" userId="S::aechevarria@wpi.edu::43cd1cce-aced-4fdc-9efb-dc81ff2a22d4" providerId="AD" clId="Web-{7DD50A15-0ACD-777D-A6F5-8A7983BC55C8}" dt="2023-04-19T16:07:32.428" v="165"/>
        <pc:sldMkLst>
          <pc:docMk/>
          <pc:sldMk cId="3867122094" sldId="261"/>
        </pc:sldMkLst>
      </pc:sldChg>
      <pc:sldChg chg="mod modClrScheme chgLayout">
        <pc:chgData name="Echevarria, Alexi" userId="S::aechevarria@wpi.edu::43cd1cce-aced-4fdc-9efb-dc81ff2a22d4" providerId="AD" clId="Web-{7DD50A15-0ACD-777D-A6F5-8A7983BC55C8}" dt="2023-04-19T16:07:32.428" v="165"/>
        <pc:sldMkLst>
          <pc:docMk/>
          <pc:sldMk cId="1079214300" sldId="262"/>
        </pc:sldMkLst>
      </pc:sldChg>
      <pc:sldChg chg="modSp mod modClrScheme chgLayout">
        <pc:chgData name="Echevarria, Alexi" userId="S::aechevarria@wpi.edu::43cd1cce-aced-4fdc-9efb-dc81ff2a22d4" providerId="AD" clId="Web-{7DD50A15-0ACD-777D-A6F5-8A7983BC55C8}" dt="2023-04-19T16:07:32.428" v="165"/>
        <pc:sldMkLst>
          <pc:docMk/>
          <pc:sldMk cId="3723735493" sldId="263"/>
        </pc:sldMkLst>
        <pc:spChg chg="mod ord">
          <ac:chgData name="Echevarria, Alexi" userId="S::aechevarria@wpi.edu::43cd1cce-aced-4fdc-9efb-dc81ff2a22d4" providerId="AD" clId="Web-{7DD50A15-0ACD-777D-A6F5-8A7983BC55C8}" dt="2023-04-19T16:07:32.428" v="165"/>
          <ac:spMkLst>
            <pc:docMk/>
            <pc:sldMk cId="3723735493" sldId="263"/>
            <ac:spMk id="2" creationId="{D1DF5D8D-AC8E-CFF2-8CE9-A72059782ADB}"/>
          </ac:spMkLst>
        </pc:spChg>
      </pc:sldChg>
      <pc:sldChg chg="modSp mod modClrScheme chgLayout">
        <pc:chgData name="Echevarria, Alexi" userId="S::aechevarria@wpi.edu::43cd1cce-aced-4fdc-9efb-dc81ff2a22d4" providerId="AD" clId="Web-{7DD50A15-0ACD-777D-A6F5-8A7983BC55C8}" dt="2023-04-19T16:07:32.428" v="165"/>
        <pc:sldMkLst>
          <pc:docMk/>
          <pc:sldMk cId="1764941207" sldId="265"/>
        </pc:sldMkLst>
        <pc:spChg chg="mod ord">
          <ac:chgData name="Echevarria, Alexi" userId="S::aechevarria@wpi.edu::43cd1cce-aced-4fdc-9efb-dc81ff2a22d4" providerId="AD" clId="Web-{7DD50A15-0ACD-777D-A6F5-8A7983BC55C8}" dt="2023-04-19T16:07:32.428" v="165"/>
          <ac:spMkLst>
            <pc:docMk/>
            <pc:sldMk cId="1764941207" sldId="265"/>
            <ac:spMk id="5" creationId="{7F06EF4C-321C-511F-30FC-B76BAC67E597}"/>
          </ac:spMkLst>
        </pc:spChg>
        <pc:spChg chg="mod ord">
          <ac:chgData name="Echevarria, Alexi" userId="S::aechevarria@wpi.edu::43cd1cce-aced-4fdc-9efb-dc81ff2a22d4" providerId="AD" clId="Web-{7DD50A15-0ACD-777D-A6F5-8A7983BC55C8}" dt="2023-04-19T16:07:32.428" v="165"/>
          <ac:spMkLst>
            <pc:docMk/>
            <pc:sldMk cId="1764941207" sldId="265"/>
            <ac:spMk id="11" creationId="{0E1FA146-2723-B920-BD7C-7DD2FA3F43C1}"/>
          </ac:spMkLst>
        </pc:spChg>
        <pc:graphicFrameChg chg="mod ord">
          <ac:chgData name="Echevarria, Alexi" userId="S::aechevarria@wpi.edu::43cd1cce-aced-4fdc-9efb-dc81ff2a22d4" providerId="AD" clId="Web-{7DD50A15-0ACD-777D-A6F5-8A7983BC55C8}" dt="2023-04-19T16:07:32.428" v="165"/>
          <ac:graphicFrameMkLst>
            <pc:docMk/>
            <pc:sldMk cId="1764941207" sldId="265"/>
            <ac:graphicFrameMk id="300" creationId="{A5D07338-0EDD-9F79-5A30-2AA068BC8815}"/>
          </ac:graphicFrameMkLst>
        </pc:graphicFrameChg>
      </pc:sldChg>
      <pc:sldChg chg="delSp modSp mod modClrScheme delDesignElem chgLayout">
        <pc:chgData name="Echevarria, Alexi" userId="S::aechevarria@wpi.edu::43cd1cce-aced-4fdc-9efb-dc81ff2a22d4" providerId="AD" clId="Web-{7DD50A15-0ACD-777D-A6F5-8A7983BC55C8}" dt="2023-04-19T16:07:32.428" v="165"/>
        <pc:sldMkLst>
          <pc:docMk/>
          <pc:sldMk cId="3621878518" sldId="266"/>
        </pc:sldMkLst>
        <pc:spChg chg="mod ord">
          <ac:chgData name="Echevarria, Alexi" userId="S::aechevarria@wpi.edu::43cd1cce-aced-4fdc-9efb-dc81ff2a22d4" providerId="AD" clId="Web-{7DD50A15-0ACD-777D-A6F5-8A7983BC55C8}" dt="2023-04-19T16:07:32.428" v="165"/>
          <ac:spMkLst>
            <pc:docMk/>
            <pc:sldMk cId="3621878518" sldId="266"/>
            <ac:spMk id="2" creationId="{62135098-9ACD-95F8-BB63-69ACEB317EF7}"/>
          </ac:spMkLst>
        </pc:spChg>
        <pc:spChg chg="mod ord">
          <ac:chgData name="Echevarria, Alexi" userId="S::aechevarria@wpi.edu::43cd1cce-aced-4fdc-9efb-dc81ff2a22d4" providerId="AD" clId="Web-{7DD50A15-0ACD-777D-A6F5-8A7983BC55C8}" dt="2023-04-19T16:07:32.428" v="165"/>
          <ac:spMkLst>
            <pc:docMk/>
            <pc:sldMk cId="3621878518" sldId="266"/>
            <ac:spMk id="3" creationId="{DDD0B5E0-D6CA-F0D2-D6BD-B3C14DA0D351}"/>
          </ac:spMkLst>
        </pc:spChg>
        <pc:spChg chg="del">
          <ac:chgData name="Echevarria, Alexi" userId="S::aechevarria@wpi.edu::43cd1cce-aced-4fdc-9efb-dc81ff2a22d4" providerId="AD" clId="Web-{7DD50A15-0ACD-777D-A6F5-8A7983BC55C8}" dt="2023-04-19T16:07:32.428" v="165"/>
          <ac:spMkLst>
            <pc:docMk/>
            <pc:sldMk cId="3621878518" sldId="266"/>
            <ac:spMk id="9" creationId="{ECC07320-C2CA-4E29-8481-9D9E143C7788}"/>
          </ac:spMkLst>
        </pc:spChg>
        <pc:spChg chg="del">
          <ac:chgData name="Echevarria, Alexi" userId="S::aechevarria@wpi.edu::43cd1cce-aced-4fdc-9efb-dc81ff2a22d4" providerId="AD" clId="Web-{7DD50A15-0ACD-777D-A6F5-8A7983BC55C8}" dt="2023-04-19T16:07:32.428" v="165"/>
          <ac:spMkLst>
            <pc:docMk/>
            <pc:sldMk cId="3621878518" sldId="266"/>
            <ac:spMk id="11" creationId="{178FB36B-5BFE-42CA-BC60-1115E0D95EEC}"/>
          </ac:spMkLst>
        </pc:spChg>
      </pc:sldChg>
      <pc:sldChg chg="mod modClrScheme chgLayout">
        <pc:chgData name="Echevarria, Alexi" userId="S::aechevarria@wpi.edu::43cd1cce-aced-4fdc-9efb-dc81ff2a22d4" providerId="AD" clId="Web-{7DD50A15-0ACD-777D-A6F5-8A7983BC55C8}" dt="2023-04-19T16:07:32.428" v="165"/>
        <pc:sldMkLst>
          <pc:docMk/>
          <pc:sldMk cId="1442989931" sldId="267"/>
        </pc:sldMkLst>
      </pc:sldChg>
      <pc:sldChg chg="mod modClrScheme chgLayout">
        <pc:chgData name="Echevarria, Alexi" userId="S::aechevarria@wpi.edu::43cd1cce-aced-4fdc-9efb-dc81ff2a22d4" providerId="AD" clId="Web-{7DD50A15-0ACD-777D-A6F5-8A7983BC55C8}" dt="2023-04-19T16:07:32.428" v="165"/>
        <pc:sldMkLst>
          <pc:docMk/>
          <pc:sldMk cId="1545268689" sldId="268"/>
        </pc:sldMkLst>
      </pc:sldChg>
      <pc:sldChg chg="delSp mod modClrScheme delDesignElem chgLayout">
        <pc:chgData name="Echevarria, Alexi" userId="S::aechevarria@wpi.edu::43cd1cce-aced-4fdc-9efb-dc81ff2a22d4" providerId="AD" clId="Web-{7DD50A15-0ACD-777D-A6F5-8A7983BC55C8}" dt="2023-04-19T16:07:32.428" v="165"/>
        <pc:sldMkLst>
          <pc:docMk/>
          <pc:sldMk cId="1465828290" sldId="269"/>
        </pc:sldMkLst>
        <pc:spChg chg="del">
          <ac:chgData name="Echevarria, Alexi" userId="S::aechevarria@wpi.edu::43cd1cce-aced-4fdc-9efb-dc81ff2a22d4" providerId="AD" clId="Web-{7DD50A15-0ACD-777D-A6F5-8A7983BC55C8}" dt="2023-04-19T16:07:32.428" v="165"/>
          <ac:spMkLst>
            <pc:docMk/>
            <pc:sldMk cId="1465828290" sldId="269"/>
            <ac:spMk id="12" creationId="{45352925-4751-4F5E-B434-C1C0CE91713D}"/>
          </ac:spMkLst>
        </pc:spChg>
        <pc:spChg chg="del">
          <ac:chgData name="Echevarria, Alexi" userId="S::aechevarria@wpi.edu::43cd1cce-aced-4fdc-9efb-dc81ff2a22d4" providerId="AD" clId="Web-{7DD50A15-0ACD-777D-A6F5-8A7983BC55C8}" dt="2023-04-19T16:07:32.428" v="165"/>
          <ac:spMkLst>
            <pc:docMk/>
            <pc:sldMk cId="1465828290" sldId="269"/>
            <ac:spMk id="14" creationId="{128B0C87-106B-4BC6-B780-21399D3813CC}"/>
          </ac:spMkLst>
        </pc:spChg>
      </pc:sldChg>
      <pc:sldChg chg="mod modClrScheme chgLayout">
        <pc:chgData name="Echevarria, Alexi" userId="S::aechevarria@wpi.edu::43cd1cce-aced-4fdc-9efb-dc81ff2a22d4" providerId="AD" clId="Web-{7DD50A15-0ACD-777D-A6F5-8A7983BC55C8}" dt="2023-04-19T16:07:32.428" v="165"/>
        <pc:sldMkLst>
          <pc:docMk/>
          <pc:sldMk cId="760002100" sldId="270"/>
        </pc:sldMkLst>
      </pc:sldChg>
      <pc:sldChg chg="mod modClrScheme chgLayout">
        <pc:chgData name="Echevarria, Alexi" userId="S::aechevarria@wpi.edu::43cd1cce-aced-4fdc-9efb-dc81ff2a22d4" providerId="AD" clId="Web-{7DD50A15-0ACD-777D-A6F5-8A7983BC55C8}" dt="2023-04-19T16:07:32.428" v="165"/>
        <pc:sldMkLst>
          <pc:docMk/>
          <pc:sldMk cId="761338923" sldId="271"/>
        </pc:sldMkLst>
      </pc:sldChg>
      <pc:sldChg chg="modSp mod modClrScheme chgLayout">
        <pc:chgData name="Echevarria, Alexi" userId="S::aechevarria@wpi.edu::43cd1cce-aced-4fdc-9efb-dc81ff2a22d4" providerId="AD" clId="Web-{7DD50A15-0ACD-777D-A6F5-8A7983BC55C8}" dt="2023-04-19T16:07:32.428" v="165"/>
        <pc:sldMkLst>
          <pc:docMk/>
          <pc:sldMk cId="4014014162" sldId="272"/>
        </pc:sldMkLst>
        <pc:spChg chg="mod ord">
          <ac:chgData name="Echevarria, Alexi" userId="S::aechevarria@wpi.edu::43cd1cce-aced-4fdc-9efb-dc81ff2a22d4" providerId="AD" clId="Web-{7DD50A15-0ACD-777D-A6F5-8A7983BC55C8}" dt="2023-04-19T16:07:32.428" v="165"/>
          <ac:spMkLst>
            <pc:docMk/>
            <pc:sldMk cId="4014014162" sldId="272"/>
            <ac:spMk id="8" creationId="{DF89A110-BF3E-BAE5-AD18-4C96A7C26EDC}"/>
          </ac:spMkLst>
        </pc:spChg>
        <pc:spChg chg="mod ord">
          <ac:chgData name="Echevarria, Alexi" userId="S::aechevarria@wpi.edu::43cd1cce-aced-4fdc-9efb-dc81ff2a22d4" providerId="AD" clId="Web-{7DD50A15-0ACD-777D-A6F5-8A7983BC55C8}" dt="2023-04-19T16:07:32.428" v="165"/>
          <ac:spMkLst>
            <pc:docMk/>
            <pc:sldMk cId="4014014162" sldId="272"/>
            <ac:spMk id="10" creationId="{1F300A6E-CC7A-13A1-FA04-2394890EA309}"/>
          </ac:spMkLst>
        </pc:spChg>
      </pc:sldChg>
      <pc:sldChg chg="modSp del mod modClrScheme chgLayout">
        <pc:chgData name="Echevarria, Alexi" userId="S::aechevarria@wpi.edu::43cd1cce-aced-4fdc-9efb-dc81ff2a22d4" providerId="AD" clId="Web-{7DD50A15-0ACD-777D-A6F5-8A7983BC55C8}" dt="2023-04-19T16:14:33.062" v="438"/>
        <pc:sldMkLst>
          <pc:docMk/>
          <pc:sldMk cId="924223980" sldId="273"/>
        </pc:sldMkLst>
        <pc:spChg chg="mod ord">
          <ac:chgData name="Echevarria, Alexi" userId="S::aechevarria@wpi.edu::43cd1cce-aced-4fdc-9efb-dc81ff2a22d4" providerId="AD" clId="Web-{7DD50A15-0ACD-777D-A6F5-8A7983BC55C8}" dt="2023-04-19T16:07:32.428" v="165"/>
          <ac:spMkLst>
            <pc:docMk/>
            <pc:sldMk cId="924223980" sldId="273"/>
            <ac:spMk id="2" creationId="{4662A233-5D84-FE63-C00A-B1DB58970C79}"/>
          </ac:spMkLst>
        </pc:spChg>
      </pc:sldChg>
      <pc:sldChg chg="delSp modSp mod modClrScheme delDesignElem chgLayout">
        <pc:chgData name="Echevarria, Alexi" userId="S::aechevarria@wpi.edu::43cd1cce-aced-4fdc-9efb-dc81ff2a22d4" providerId="AD" clId="Web-{7DD50A15-0ACD-777D-A6F5-8A7983BC55C8}" dt="2023-04-19T16:07:32.428" v="165"/>
        <pc:sldMkLst>
          <pc:docMk/>
          <pc:sldMk cId="3741297276" sldId="274"/>
        </pc:sldMkLst>
        <pc:spChg chg="mod ord">
          <ac:chgData name="Echevarria, Alexi" userId="S::aechevarria@wpi.edu::43cd1cce-aced-4fdc-9efb-dc81ff2a22d4" providerId="AD" clId="Web-{7DD50A15-0ACD-777D-A6F5-8A7983BC55C8}" dt="2023-04-19T16:07:32.428" v="165"/>
          <ac:spMkLst>
            <pc:docMk/>
            <pc:sldMk cId="3741297276" sldId="274"/>
            <ac:spMk id="2" creationId="{06D7A8EE-5DEC-0DEF-6F8B-365B71062E77}"/>
          </ac:spMkLst>
        </pc:spChg>
        <pc:spChg chg="mod ord">
          <ac:chgData name="Echevarria, Alexi" userId="S::aechevarria@wpi.edu::43cd1cce-aced-4fdc-9efb-dc81ff2a22d4" providerId="AD" clId="Web-{7DD50A15-0ACD-777D-A6F5-8A7983BC55C8}" dt="2023-04-19T16:07:32.428" v="165"/>
          <ac:spMkLst>
            <pc:docMk/>
            <pc:sldMk cId="3741297276" sldId="274"/>
            <ac:spMk id="4" creationId="{E7B01726-21F1-0ACE-5D4D-F230CADCCBBE}"/>
          </ac:spMkLst>
        </pc:spChg>
        <pc:spChg chg="del">
          <ac:chgData name="Echevarria, Alexi" userId="S::aechevarria@wpi.edu::43cd1cce-aced-4fdc-9efb-dc81ff2a22d4" providerId="AD" clId="Web-{7DD50A15-0ACD-777D-A6F5-8A7983BC55C8}" dt="2023-04-19T16:07:32.428" v="165"/>
          <ac:spMkLst>
            <pc:docMk/>
            <pc:sldMk cId="3741297276" sldId="274"/>
            <ac:spMk id="42" creationId="{F13C74B1-5B17-4795-BED0-7140497B445A}"/>
          </ac:spMkLst>
        </pc:spChg>
        <pc:spChg chg="del">
          <ac:chgData name="Echevarria, Alexi" userId="S::aechevarria@wpi.edu::43cd1cce-aced-4fdc-9efb-dc81ff2a22d4" providerId="AD" clId="Web-{7DD50A15-0ACD-777D-A6F5-8A7983BC55C8}" dt="2023-04-19T16:07:32.428" v="165"/>
          <ac:spMkLst>
            <pc:docMk/>
            <pc:sldMk cId="3741297276" sldId="274"/>
            <ac:spMk id="44" creationId="{D4974D33-8DC5-464E-8C6D-BE58F0669C17}"/>
          </ac:spMkLst>
        </pc:spChg>
      </pc:sldChg>
      <pc:sldChg chg="modSp mod modClrScheme chgLayout">
        <pc:chgData name="Echevarria, Alexi" userId="S::aechevarria@wpi.edu::43cd1cce-aced-4fdc-9efb-dc81ff2a22d4" providerId="AD" clId="Web-{7DD50A15-0ACD-777D-A6F5-8A7983BC55C8}" dt="2023-04-19T16:07:32.428" v="165"/>
        <pc:sldMkLst>
          <pc:docMk/>
          <pc:sldMk cId="3216421491" sldId="276"/>
        </pc:sldMkLst>
        <pc:spChg chg="mod ord">
          <ac:chgData name="Echevarria, Alexi" userId="S::aechevarria@wpi.edu::43cd1cce-aced-4fdc-9efb-dc81ff2a22d4" providerId="AD" clId="Web-{7DD50A15-0ACD-777D-A6F5-8A7983BC55C8}" dt="2023-04-19T16:07:32.428" v="165"/>
          <ac:spMkLst>
            <pc:docMk/>
            <pc:sldMk cId="3216421491" sldId="276"/>
            <ac:spMk id="2" creationId="{4662A233-5D84-FE63-C00A-B1DB58970C79}"/>
          </ac:spMkLst>
        </pc:spChg>
      </pc:sldChg>
      <pc:sldChg chg="addSp delSp modSp new mod setBg modClrScheme setClrOvrMap chgLayout">
        <pc:chgData name="Echevarria, Alexi" userId="S::aechevarria@wpi.edu::43cd1cce-aced-4fdc-9efb-dc81ff2a22d4" providerId="AD" clId="Web-{7DD50A15-0ACD-777D-A6F5-8A7983BC55C8}" dt="2023-04-19T16:26:29.891" v="512"/>
        <pc:sldMkLst>
          <pc:docMk/>
          <pc:sldMk cId="3847911943" sldId="277"/>
        </pc:sldMkLst>
        <pc:spChg chg="mod ord">
          <ac:chgData name="Echevarria, Alexi" userId="S::aechevarria@wpi.edu::43cd1cce-aced-4fdc-9efb-dc81ff2a22d4" providerId="AD" clId="Web-{7DD50A15-0ACD-777D-A6F5-8A7983BC55C8}" dt="2023-04-19T16:26:29.891" v="512"/>
          <ac:spMkLst>
            <pc:docMk/>
            <pc:sldMk cId="3847911943" sldId="277"/>
            <ac:spMk id="2" creationId="{ACD40896-88A0-3D1F-0FF4-4C95CA54BA22}"/>
          </ac:spMkLst>
        </pc:spChg>
        <pc:spChg chg="del mod ord">
          <ac:chgData name="Echevarria, Alexi" userId="S::aechevarria@wpi.edu::43cd1cce-aced-4fdc-9efb-dc81ff2a22d4" providerId="AD" clId="Web-{7DD50A15-0ACD-777D-A6F5-8A7983BC55C8}" dt="2023-04-19T16:13:55.014" v="435"/>
          <ac:spMkLst>
            <pc:docMk/>
            <pc:sldMk cId="3847911943" sldId="277"/>
            <ac:spMk id="3" creationId="{662CB34A-CB6D-E115-F13E-E403FB824342}"/>
          </ac:spMkLst>
        </pc:spChg>
        <pc:spChg chg="mod ord">
          <ac:chgData name="Echevarria, Alexi" userId="S::aechevarria@wpi.edu::43cd1cce-aced-4fdc-9efb-dc81ff2a22d4" providerId="AD" clId="Web-{7DD50A15-0ACD-777D-A6F5-8A7983BC55C8}" dt="2023-04-19T16:26:29.891" v="512"/>
          <ac:spMkLst>
            <pc:docMk/>
            <pc:sldMk cId="3847911943" sldId="277"/>
            <ac:spMk id="4" creationId="{8AA3626A-4F47-BFDA-90C0-80D3174A0583}"/>
          </ac:spMkLst>
        </pc:spChg>
        <pc:spChg chg="add del">
          <ac:chgData name="Echevarria, Alexi" userId="S::aechevarria@wpi.edu::43cd1cce-aced-4fdc-9efb-dc81ff2a22d4" providerId="AD" clId="Web-{7DD50A15-0ACD-777D-A6F5-8A7983BC55C8}" dt="2023-04-19T16:22:52.714" v="510"/>
          <ac:spMkLst>
            <pc:docMk/>
            <pc:sldMk cId="3847911943" sldId="277"/>
            <ac:spMk id="10" creationId="{6D1A2CED-DA9B-4CCF-8215-CFC65FE71603}"/>
          </ac:spMkLst>
        </pc:spChg>
        <pc:spChg chg="add del">
          <ac:chgData name="Echevarria, Alexi" userId="S::aechevarria@wpi.edu::43cd1cce-aced-4fdc-9efb-dc81ff2a22d4" providerId="AD" clId="Web-{7DD50A15-0ACD-777D-A6F5-8A7983BC55C8}" dt="2023-04-19T16:22:52.714" v="510"/>
          <ac:spMkLst>
            <pc:docMk/>
            <pc:sldMk cId="3847911943" sldId="277"/>
            <ac:spMk id="12" creationId="{562DFC44-A40C-4573-9230-B3EDB3EC8EEB}"/>
          </ac:spMkLst>
        </pc:spChg>
        <pc:spChg chg="add del">
          <ac:chgData name="Echevarria, Alexi" userId="S::aechevarria@wpi.edu::43cd1cce-aced-4fdc-9efb-dc81ff2a22d4" providerId="AD" clId="Web-{7DD50A15-0ACD-777D-A6F5-8A7983BC55C8}" dt="2023-04-19T16:22:52.714" v="510"/>
          <ac:spMkLst>
            <pc:docMk/>
            <pc:sldMk cId="3847911943" sldId="277"/>
            <ac:spMk id="14" creationId="{15589D35-CF9F-4DE9-A792-8571A09E9BC9}"/>
          </ac:spMkLst>
        </pc:spChg>
        <pc:spChg chg="add del">
          <ac:chgData name="Echevarria, Alexi" userId="S::aechevarria@wpi.edu::43cd1cce-aced-4fdc-9efb-dc81ff2a22d4" providerId="AD" clId="Web-{7DD50A15-0ACD-777D-A6F5-8A7983BC55C8}" dt="2023-04-19T16:22:52.698" v="509"/>
          <ac:spMkLst>
            <pc:docMk/>
            <pc:sldMk cId="3847911943" sldId="277"/>
            <ac:spMk id="19" creationId="{1A9F7B4E-B03D-4F64-BE33-00D074458D45}"/>
          </ac:spMkLst>
        </pc:spChg>
        <pc:spChg chg="add del">
          <ac:chgData name="Echevarria, Alexi" userId="S::aechevarria@wpi.edu::43cd1cce-aced-4fdc-9efb-dc81ff2a22d4" providerId="AD" clId="Web-{7DD50A15-0ACD-777D-A6F5-8A7983BC55C8}" dt="2023-04-19T16:22:52.698" v="509"/>
          <ac:spMkLst>
            <pc:docMk/>
            <pc:sldMk cId="3847911943" sldId="277"/>
            <ac:spMk id="21" creationId="{7E2BE7F7-CA89-4002-ACCE-A478AEA24F5E}"/>
          </ac:spMkLst>
        </pc:spChg>
        <pc:spChg chg="add del">
          <ac:chgData name="Echevarria, Alexi" userId="S::aechevarria@wpi.edu::43cd1cce-aced-4fdc-9efb-dc81ff2a22d4" providerId="AD" clId="Web-{7DD50A15-0ACD-777D-A6F5-8A7983BC55C8}" dt="2023-04-19T16:26:29.891" v="512"/>
          <ac:spMkLst>
            <pc:docMk/>
            <pc:sldMk cId="3847911943" sldId="277"/>
            <ac:spMk id="23" creationId="{32BC26D8-82FB-445E-AA49-62A77D7C1EE0}"/>
          </ac:spMkLst>
        </pc:spChg>
        <pc:spChg chg="add del">
          <ac:chgData name="Echevarria, Alexi" userId="S::aechevarria@wpi.edu::43cd1cce-aced-4fdc-9efb-dc81ff2a22d4" providerId="AD" clId="Web-{7DD50A15-0ACD-777D-A6F5-8A7983BC55C8}" dt="2023-04-19T16:26:29.891" v="512"/>
          <ac:spMkLst>
            <pc:docMk/>
            <pc:sldMk cId="3847911943" sldId="277"/>
            <ac:spMk id="24" creationId="{CB44330D-EA18-4254-AA95-EB49948539B8}"/>
          </ac:spMkLst>
        </pc:spChg>
        <pc:spChg chg="add del">
          <ac:chgData name="Echevarria, Alexi" userId="S::aechevarria@wpi.edu::43cd1cce-aced-4fdc-9efb-dc81ff2a22d4" providerId="AD" clId="Web-{7DD50A15-0ACD-777D-A6F5-8A7983BC55C8}" dt="2023-04-19T16:26:29.891" v="512"/>
          <ac:spMkLst>
            <pc:docMk/>
            <pc:sldMk cId="3847911943" sldId="277"/>
            <ac:spMk id="30" creationId="{B50AB553-2A96-4A92-96F2-93548E096954}"/>
          </ac:spMkLst>
        </pc:spChg>
        <pc:graphicFrameChg chg="add mod modGraphic">
          <ac:chgData name="Echevarria, Alexi" userId="S::aechevarria@wpi.edu::43cd1cce-aced-4fdc-9efb-dc81ff2a22d4" providerId="AD" clId="Web-{7DD50A15-0ACD-777D-A6F5-8A7983BC55C8}" dt="2023-04-19T16:26:29.891" v="512"/>
          <ac:graphicFrameMkLst>
            <pc:docMk/>
            <pc:sldMk cId="3847911943" sldId="277"/>
            <ac:graphicFrameMk id="6" creationId="{D289E669-33EF-0A82-D6FF-E6EDD2F4B0EE}"/>
          </ac:graphicFrameMkLst>
        </pc:graphicFrameChg>
        <pc:picChg chg="add del">
          <ac:chgData name="Echevarria, Alexi" userId="S::aechevarria@wpi.edu::43cd1cce-aced-4fdc-9efb-dc81ff2a22d4" providerId="AD" clId="Web-{7DD50A15-0ACD-777D-A6F5-8A7983BC55C8}" dt="2023-04-19T16:26:29.891" v="512"/>
          <ac:picMkLst>
            <pc:docMk/>
            <pc:sldMk cId="3847911943" sldId="277"/>
            <ac:picMk id="26" creationId="{2EAC0D53-0B14-6768-1655-F37FAA5459A3}"/>
          </ac:picMkLst>
        </pc:picChg>
      </pc:sldChg>
      <pc:sldChg chg="addSp delSp modSp new mod setBg">
        <pc:chgData name="Echevarria, Alexi" userId="S::aechevarria@wpi.edu::43cd1cce-aced-4fdc-9efb-dc81ff2a22d4" providerId="AD" clId="Web-{7DD50A15-0ACD-777D-A6F5-8A7983BC55C8}" dt="2023-04-19T16:38:03.249" v="975"/>
        <pc:sldMkLst>
          <pc:docMk/>
          <pc:sldMk cId="3351479625" sldId="278"/>
        </pc:sldMkLst>
        <pc:spChg chg="mod">
          <ac:chgData name="Echevarria, Alexi" userId="S::aechevarria@wpi.edu::43cd1cce-aced-4fdc-9efb-dc81ff2a22d4" providerId="AD" clId="Web-{7DD50A15-0ACD-777D-A6F5-8A7983BC55C8}" dt="2023-04-19T16:38:03.249" v="975"/>
          <ac:spMkLst>
            <pc:docMk/>
            <pc:sldMk cId="3351479625" sldId="278"/>
            <ac:spMk id="2" creationId="{4CECFDB6-8905-9678-8674-D74F62D1E545}"/>
          </ac:spMkLst>
        </pc:spChg>
        <pc:spChg chg="del">
          <ac:chgData name="Echevarria, Alexi" userId="S::aechevarria@wpi.edu::43cd1cce-aced-4fdc-9efb-dc81ff2a22d4" providerId="AD" clId="Web-{7DD50A15-0ACD-777D-A6F5-8A7983BC55C8}" dt="2023-04-19T16:31:05.756" v="532"/>
          <ac:spMkLst>
            <pc:docMk/>
            <pc:sldMk cId="3351479625" sldId="278"/>
            <ac:spMk id="3" creationId="{4245BEA5-73E6-C43B-B64A-CF928245A500}"/>
          </ac:spMkLst>
        </pc:spChg>
        <pc:spChg chg="add mod">
          <ac:chgData name="Echevarria, Alexi" userId="S::aechevarria@wpi.edu::43cd1cce-aced-4fdc-9efb-dc81ff2a22d4" providerId="AD" clId="Web-{7DD50A15-0ACD-777D-A6F5-8A7983BC55C8}" dt="2023-04-19T16:38:03.249" v="975"/>
          <ac:spMkLst>
            <pc:docMk/>
            <pc:sldMk cId="3351479625" sldId="278"/>
            <ac:spMk id="8" creationId="{B18E62F7-7965-57EF-F842-70E330F24E31}"/>
          </ac:spMkLst>
        </pc:spChg>
        <pc:spChg chg="add del">
          <ac:chgData name="Echevarria, Alexi" userId="S::aechevarria@wpi.edu::43cd1cce-aced-4fdc-9efb-dc81ff2a22d4" providerId="AD" clId="Web-{7DD50A15-0ACD-777D-A6F5-8A7983BC55C8}" dt="2023-04-19T16:38:03.249" v="975"/>
          <ac:spMkLst>
            <pc:docMk/>
            <pc:sldMk cId="3351479625" sldId="278"/>
            <ac:spMk id="11" creationId="{0D7B6173-1D58-48E2-83CF-37350F315F75}"/>
          </ac:spMkLst>
        </pc:spChg>
        <pc:spChg chg="add del">
          <ac:chgData name="Echevarria, Alexi" userId="S::aechevarria@wpi.edu::43cd1cce-aced-4fdc-9efb-dc81ff2a22d4" providerId="AD" clId="Web-{7DD50A15-0ACD-777D-A6F5-8A7983BC55C8}" dt="2023-04-19T16:38:03.249" v="975"/>
          <ac:spMkLst>
            <pc:docMk/>
            <pc:sldMk cId="3351479625" sldId="278"/>
            <ac:spMk id="13" creationId="{BE149CDF-5DAC-4860-A285-9492CF2090AA}"/>
          </ac:spMkLst>
        </pc:spChg>
        <pc:spChg chg="add del">
          <ac:chgData name="Echevarria, Alexi" userId="S::aechevarria@wpi.edu::43cd1cce-aced-4fdc-9efb-dc81ff2a22d4" providerId="AD" clId="Web-{7DD50A15-0ACD-777D-A6F5-8A7983BC55C8}" dt="2023-04-19T16:38:03.249" v="975"/>
          <ac:spMkLst>
            <pc:docMk/>
            <pc:sldMk cId="3351479625" sldId="278"/>
            <ac:spMk id="17" creationId="{21BDEC81-16A7-4451-B893-C15000083B77}"/>
          </ac:spMkLst>
        </pc:spChg>
        <pc:spChg chg="add del">
          <ac:chgData name="Echevarria, Alexi" userId="S::aechevarria@wpi.edu::43cd1cce-aced-4fdc-9efb-dc81ff2a22d4" providerId="AD" clId="Web-{7DD50A15-0ACD-777D-A6F5-8A7983BC55C8}" dt="2023-04-19T16:38:03.249" v="975"/>
          <ac:spMkLst>
            <pc:docMk/>
            <pc:sldMk cId="3351479625" sldId="278"/>
            <ac:spMk id="19" creationId="{26A515A1-4D80-430E-BE0A-71A290516A82}"/>
          </ac:spMkLst>
        </pc:spChg>
        <pc:spChg chg="add">
          <ac:chgData name="Echevarria, Alexi" userId="S::aechevarria@wpi.edu::43cd1cce-aced-4fdc-9efb-dc81ff2a22d4" providerId="AD" clId="Web-{7DD50A15-0ACD-777D-A6F5-8A7983BC55C8}" dt="2023-04-19T16:38:03.249" v="975"/>
          <ac:spMkLst>
            <pc:docMk/>
            <pc:sldMk cId="3351479625" sldId="278"/>
            <ac:spMk id="24" creationId="{201CC55D-ED54-4C5C-95E6-10947BD1103B}"/>
          </ac:spMkLst>
        </pc:spChg>
        <pc:spChg chg="add">
          <ac:chgData name="Echevarria, Alexi" userId="S::aechevarria@wpi.edu::43cd1cce-aced-4fdc-9efb-dc81ff2a22d4" providerId="AD" clId="Web-{7DD50A15-0ACD-777D-A6F5-8A7983BC55C8}" dt="2023-04-19T16:38:03.249" v="975"/>
          <ac:spMkLst>
            <pc:docMk/>
            <pc:sldMk cId="3351479625" sldId="278"/>
            <ac:spMk id="30" creationId="{3873B707-463F-40B0-8227-E8CC6C67EB25}"/>
          </ac:spMkLst>
        </pc:spChg>
        <pc:spChg chg="add">
          <ac:chgData name="Echevarria, Alexi" userId="S::aechevarria@wpi.edu::43cd1cce-aced-4fdc-9efb-dc81ff2a22d4" providerId="AD" clId="Web-{7DD50A15-0ACD-777D-A6F5-8A7983BC55C8}" dt="2023-04-19T16:38:03.249" v="975"/>
          <ac:spMkLst>
            <pc:docMk/>
            <pc:sldMk cId="3351479625" sldId="278"/>
            <ac:spMk id="32" creationId="{C13237C8-E62C-4F0D-A318-BD6FB6C2D138}"/>
          </ac:spMkLst>
        </pc:spChg>
        <pc:spChg chg="add">
          <ac:chgData name="Echevarria, Alexi" userId="S::aechevarria@wpi.edu::43cd1cce-aced-4fdc-9efb-dc81ff2a22d4" providerId="AD" clId="Web-{7DD50A15-0ACD-777D-A6F5-8A7983BC55C8}" dt="2023-04-19T16:38:03.249" v="975"/>
          <ac:spMkLst>
            <pc:docMk/>
            <pc:sldMk cId="3351479625" sldId="278"/>
            <ac:spMk id="34" creationId="{19C9EAEA-39D0-4B0E-A0EB-51E7B26740B1}"/>
          </ac:spMkLst>
        </pc:spChg>
        <pc:grpChg chg="add">
          <ac:chgData name="Echevarria, Alexi" userId="S::aechevarria@wpi.edu::43cd1cce-aced-4fdc-9efb-dc81ff2a22d4" providerId="AD" clId="Web-{7DD50A15-0ACD-777D-A6F5-8A7983BC55C8}" dt="2023-04-19T16:38:03.249" v="975"/>
          <ac:grpSpMkLst>
            <pc:docMk/>
            <pc:sldMk cId="3351479625" sldId="278"/>
            <ac:grpSpMk id="26" creationId="{1DE889C7-FAD6-4397-98E2-05D503484459}"/>
          </ac:grpSpMkLst>
        </pc:grpChg>
        <pc:picChg chg="add mod ord">
          <ac:chgData name="Echevarria, Alexi" userId="S::aechevarria@wpi.edu::43cd1cce-aced-4fdc-9efb-dc81ff2a22d4" providerId="AD" clId="Web-{7DD50A15-0ACD-777D-A6F5-8A7983BC55C8}" dt="2023-04-19T16:38:03.249" v="975"/>
          <ac:picMkLst>
            <pc:docMk/>
            <pc:sldMk cId="3351479625" sldId="278"/>
            <ac:picMk id="4" creationId="{F94A56B2-0567-B373-5F9A-D1D0A90855EB}"/>
          </ac:picMkLst>
        </pc:picChg>
        <pc:picChg chg="add del">
          <ac:chgData name="Echevarria, Alexi" userId="S::aechevarria@wpi.edu::43cd1cce-aced-4fdc-9efb-dc81ff2a22d4" providerId="AD" clId="Web-{7DD50A15-0ACD-777D-A6F5-8A7983BC55C8}" dt="2023-04-19T16:38:03.249" v="975"/>
          <ac:picMkLst>
            <pc:docMk/>
            <pc:sldMk cId="3351479625" sldId="278"/>
            <ac:picMk id="15" creationId="{B0DAC8FB-A162-44E3-A606-C855A03A5B09}"/>
          </ac:picMkLst>
        </pc:picChg>
      </pc:sldChg>
      <pc:sldChg chg="addSp delSp modSp new mod ord setBg">
        <pc:chgData name="Echevarria, Alexi" userId="S::aechevarria@wpi.edu::43cd1cce-aced-4fdc-9efb-dc81ff2a22d4" providerId="AD" clId="Web-{7DD50A15-0ACD-777D-A6F5-8A7983BC55C8}" dt="2023-04-19T16:48:41.966" v="1020" actId="1076"/>
        <pc:sldMkLst>
          <pc:docMk/>
          <pc:sldMk cId="1152035658" sldId="279"/>
        </pc:sldMkLst>
        <pc:spChg chg="mod">
          <ac:chgData name="Echevarria, Alexi" userId="S::aechevarria@wpi.edu::43cd1cce-aced-4fdc-9efb-dc81ff2a22d4" providerId="AD" clId="Web-{7DD50A15-0ACD-777D-A6F5-8A7983BC55C8}" dt="2023-04-19T16:48:41.966" v="1020" actId="1076"/>
          <ac:spMkLst>
            <pc:docMk/>
            <pc:sldMk cId="1152035658" sldId="279"/>
            <ac:spMk id="2" creationId="{E7F450C8-413D-8137-0454-FAB78B1E82B3}"/>
          </ac:spMkLst>
        </pc:spChg>
        <pc:spChg chg="del mod">
          <ac:chgData name="Echevarria, Alexi" userId="S::aechevarria@wpi.edu::43cd1cce-aced-4fdc-9efb-dc81ff2a22d4" providerId="AD" clId="Web-{7DD50A15-0ACD-777D-A6F5-8A7983BC55C8}" dt="2023-04-19T16:48:11.481" v="1016"/>
          <ac:spMkLst>
            <pc:docMk/>
            <pc:sldMk cId="1152035658" sldId="279"/>
            <ac:spMk id="3" creationId="{A9BB1732-DF10-2B8F-80D3-3C9DCA4ADCA4}"/>
          </ac:spMkLst>
        </pc:spChg>
        <pc:spChg chg="add del mod">
          <ac:chgData name="Echevarria, Alexi" userId="S::aechevarria@wpi.edu::43cd1cce-aced-4fdc-9efb-dc81ff2a22d4" providerId="AD" clId="Web-{7DD50A15-0ACD-777D-A6F5-8A7983BC55C8}" dt="2023-04-19T16:48:16.888" v="1017"/>
          <ac:spMkLst>
            <pc:docMk/>
            <pc:sldMk cId="1152035658" sldId="279"/>
            <ac:spMk id="6" creationId="{0851BD45-1851-2B1F-070C-E1ED856F55BE}"/>
          </ac:spMkLst>
        </pc:spChg>
        <pc:spChg chg="add del">
          <ac:chgData name="Echevarria, Alexi" userId="S::aechevarria@wpi.edu::43cd1cce-aced-4fdc-9efb-dc81ff2a22d4" providerId="AD" clId="Web-{7DD50A15-0ACD-777D-A6F5-8A7983BC55C8}" dt="2023-04-19T16:41:04.472" v="1004"/>
          <ac:spMkLst>
            <pc:docMk/>
            <pc:sldMk cId="1152035658" sldId="279"/>
            <ac:spMk id="9" creationId="{F3E416D2-D994-4F7A-8F62-B28B11BEBA65}"/>
          </ac:spMkLst>
        </pc:spChg>
        <pc:spChg chg="add del">
          <ac:chgData name="Echevarria, Alexi" userId="S::aechevarria@wpi.edu::43cd1cce-aced-4fdc-9efb-dc81ff2a22d4" providerId="AD" clId="Web-{7DD50A15-0ACD-777D-A6F5-8A7983BC55C8}" dt="2023-04-19T16:41:04.472" v="1004"/>
          <ac:spMkLst>
            <pc:docMk/>
            <pc:sldMk cId="1152035658" sldId="279"/>
            <ac:spMk id="11" creationId="{FB27C166-470E-467E-9E9E-E235EEF3C01B}"/>
          </ac:spMkLst>
        </pc:spChg>
        <pc:spChg chg="add del">
          <ac:chgData name="Echevarria, Alexi" userId="S::aechevarria@wpi.edu::43cd1cce-aced-4fdc-9efb-dc81ff2a22d4" providerId="AD" clId="Web-{7DD50A15-0ACD-777D-A6F5-8A7983BC55C8}" dt="2023-04-19T16:41:04.472" v="1004"/>
          <ac:spMkLst>
            <pc:docMk/>
            <pc:sldMk cId="1152035658" sldId="279"/>
            <ac:spMk id="13" creationId="{673636C8-1392-483A-8A7A-CA259E806C54}"/>
          </ac:spMkLst>
        </pc:spChg>
        <pc:spChg chg="add del">
          <ac:chgData name="Echevarria, Alexi" userId="S::aechevarria@wpi.edu::43cd1cce-aced-4fdc-9efb-dc81ff2a22d4" providerId="AD" clId="Web-{7DD50A15-0ACD-777D-A6F5-8A7983BC55C8}" dt="2023-04-19T16:41:04.472" v="1004"/>
          <ac:spMkLst>
            <pc:docMk/>
            <pc:sldMk cId="1152035658" sldId="279"/>
            <ac:spMk id="15" creationId="{7539A79B-DFBA-4781-B0DE-4044B072261B}"/>
          </ac:spMkLst>
        </pc:spChg>
        <pc:spChg chg="add">
          <ac:chgData name="Echevarria, Alexi" userId="S::aechevarria@wpi.edu::43cd1cce-aced-4fdc-9efb-dc81ff2a22d4" providerId="AD" clId="Web-{7DD50A15-0ACD-777D-A6F5-8A7983BC55C8}" dt="2023-04-19T16:41:04.488" v="1005"/>
          <ac:spMkLst>
            <pc:docMk/>
            <pc:sldMk cId="1152035658" sldId="279"/>
            <ac:spMk id="17" creationId="{3A930249-8242-4E2B-AF17-C01826488321}"/>
          </ac:spMkLst>
        </pc:spChg>
        <pc:spChg chg="add">
          <ac:chgData name="Echevarria, Alexi" userId="S::aechevarria@wpi.edu::43cd1cce-aced-4fdc-9efb-dc81ff2a22d4" providerId="AD" clId="Web-{7DD50A15-0ACD-777D-A6F5-8A7983BC55C8}" dt="2023-04-19T16:41:04.488" v="1005"/>
          <ac:spMkLst>
            <pc:docMk/>
            <pc:sldMk cId="1152035658" sldId="279"/>
            <ac:spMk id="18" creationId="{A5BDD999-C5E1-4B3E-A710-768673819165}"/>
          </ac:spMkLst>
        </pc:spChg>
        <pc:picChg chg="add del">
          <ac:chgData name="Echevarria, Alexi" userId="S::aechevarria@wpi.edu::43cd1cce-aced-4fdc-9efb-dc81ff2a22d4" providerId="AD" clId="Web-{7DD50A15-0ACD-777D-A6F5-8A7983BC55C8}" dt="2023-04-19T16:41:04.472" v="1004"/>
          <ac:picMkLst>
            <pc:docMk/>
            <pc:sldMk cId="1152035658" sldId="279"/>
            <ac:picMk id="5" creationId="{3D25487A-71D1-FEEA-ED92-4C87FDA08019}"/>
          </ac:picMkLst>
        </pc:picChg>
        <pc:picChg chg="add">
          <ac:chgData name="Echevarria, Alexi" userId="S::aechevarria@wpi.edu::43cd1cce-aced-4fdc-9efb-dc81ff2a22d4" providerId="AD" clId="Web-{7DD50A15-0ACD-777D-A6F5-8A7983BC55C8}" dt="2023-04-19T16:41:04.488" v="1005"/>
          <ac:picMkLst>
            <pc:docMk/>
            <pc:sldMk cId="1152035658" sldId="279"/>
            <ac:picMk id="19" creationId="{6179FD08-23A7-C201-0409-E1CE46F78771}"/>
          </ac:picMkLst>
        </pc:picChg>
      </pc:sldChg>
      <pc:sldMasterChg chg="del delSldLayout">
        <pc:chgData name="Echevarria, Alexi" userId="S::aechevarria@wpi.edu::43cd1cce-aced-4fdc-9efb-dc81ff2a22d4" providerId="AD" clId="Web-{7DD50A15-0ACD-777D-A6F5-8A7983BC55C8}" dt="2023-04-19T16:07:32.428" v="165"/>
        <pc:sldMasterMkLst>
          <pc:docMk/>
          <pc:sldMasterMk cId="3898237685" sldId="2147483660"/>
        </pc:sldMasterMkLst>
        <pc:sldLayoutChg chg="del">
          <pc:chgData name="Echevarria, Alexi" userId="S::aechevarria@wpi.edu::43cd1cce-aced-4fdc-9efb-dc81ff2a22d4" providerId="AD" clId="Web-{7DD50A15-0ACD-777D-A6F5-8A7983BC55C8}" dt="2023-04-19T16:07:32.428" v="165"/>
          <pc:sldLayoutMkLst>
            <pc:docMk/>
            <pc:sldMasterMk cId="3898237685" sldId="2147483660"/>
            <pc:sldLayoutMk cId="737253024" sldId="2147483661"/>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3167245143" sldId="2147483662"/>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3047186890" sldId="2147483663"/>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3289823391" sldId="2147483664"/>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3568910801" sldId="2147483665"/>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2915518379" sldId="2147483666"/>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3061681831" sldId="2147483667"/>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833484798" sldId="2147483668"/>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1581398714" sldId="2147483669"/>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1154826318" sldId="2147483670"/>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2455998965" sldId="2147483671"/>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1926268985" sldId="2147483672"/>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744717270" sldId="2147483673"/>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1669534842" sldId="2147483674"/>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1365693832" sldId="2147483675"/>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757614613" sldId="2147483677"/>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486127098" sldId="2147483678"/>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608591540" sldId="2147483679"/>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1428543988" sldId="2147483680"/>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4228795949" sldId="2147483681"/>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2210463686" sldId="2147483682"/>
          </pc:sldLayoutMkLst>
        </pc:sldLayoutChg>
        <pc:sldLayoutChg chg="del">
          <pc:chgData name="Echevarria, Alexi" userId="S::aechevarria@wpi.edu::43cd1cce-aced-4fdc-9efb-dc81ff2a22d4" providerId="AD" clId="Web-{7DD50A15-0ACD-777D-A6F5-8A7983BC55C8}" dt="2023-04-19T16:07:32.428" v="165"/>
          <pc:sldLayoutMkLst>
            <pc:docMk/>
            <pc:sldMasterMk cId="3898237685" sldId="2147483660"/>
            <pc:sldLayoutMk cId="2181373487" sldId="2147483683"/>
          </pc:sldLayoutMkLst>
        </pc:sldLayoutChg>
      </pc:sldMasterChg>
      <pc:sldMasterChg chg="del delSldLayout">
        <pc:chgData name="Echevarria, Alexi" userId="S::aechevarria@wpi.edu::43cd1cce-aced-4fdc-9efb-dc81ff2a22d4" providerId="AD" clId="Web-{7DD50A15-0ACD-777D-A6F5-8A7983BC55C8}" dt="2023-04-19T16:07:32.428" v="165"/>
        <pc:sldMasterMkLst>
          <pc:docMk/>
          <pc:sldMasterMk cId="261519664" sldId="2147483684"/>
        </pc:sldMasterMkLst>
        <pc:sldLayoutChg chg="del">
          <pc:chgData name="Echevarria, Alexi" userId="S::aechevarria@wpi.edu::43cd1cce-aced-4fdc-9efb-dc81ff2a22d4" providerId="AD" clId="Web-{7DD50A15-0ACD-777D-A6F5-8A7983BC55C8}" dt="2023-04-19T16:07:32.428" v="165"/>
          <pc:sldLayoutMkLst>
            <pc:docMk/>
            <pc:sldMasterMk cId="261519664" sldId="2147483684"/>
            <pc:sldLayoutMk cId="2196047750" sldId="2147483685"/>
          </pc:sldLayoutMkLst>
        </pc:sldLayoutChg>
        <pc:sldLayoutChg chg="del">
          <pc:chgData name="Echevarria, Alexi" userId="S::aechevarria@wpi.edu::43cd1cce-aced-4fdc-9efb-dc81ff2a22d4" providerId="AD" clId="Web-{7DD50A15-0ACD-777D-A6F5-8A7983BC55C8}" dt="2023-04-19T16:07:32.428" v="165"/>
          <pc:sldLayoutMkLst>
            <pc:docMk/>
            <pc:sldMasterMk cId="261519664" sldId="2147483684"/>
            <pc:sldLayoutMk cId="1746902464" sldId="2147483686"/>
          </pc:sldLayoutMkLst>
        </pc:sldLayoutChg>
        <pc:sldLayoutChg chg="del">
          <pc:chgData name="Echevarria, Alexi" userId="S::aechevarria@wpi.edu::43cd1cce-aced-4fdc-9efb-dc81ff2a22d4" providerId="AD" clId="Web-{7DD50A15-0ACD-777D-A6F5-8A7983BC55C8}" dt="2023-04-19T16:07:32.428" v="165"/>
          <pc:sldLayoutMkLst>
            <pc:docMk/>
            <pc:sldMasterMk cId="261519664" sldId="2147483684"/>
            <pc:sldLayoutMk cId="2448446321" sldId="2147483687"/>
          </pc:sldLayoutMkLst>
        </pc:sldLayoutChg>
        <pc:sldLayoutChg chg="del">
          <pc:chgData name="Echevarria, Alexi" userId="S::aechevarria@wpi.edu::43cd1cce-aced-4fdc-9efb-dc81ff2a22d4" providerId="AD" clId="Web-{7DD50A15-0ACD-777D-A6F5-8A7983BC55C8}" dt="2023-04-19T16:07:32.428" v="165"/>
          <pc:sldLayoutMkLst>
            <pc:docMk/>
            <pc:sldMasterMk cId="261519664" sldId="2147483684"/>
            <pc:sldLayoutMk cId="303332269" sldId="2147483688"/>
          </pc:sldLayoutMkLst>
        </pc:sldLayoutChg>
        <pc:sldLayoutChg chg="del">
          <pc:chgData name="Echevarria, Alexi" userId="S::aechevarria@wpi.edu::43cd1cce-aced-4fdc-9efb-dc81ff2a22d4" providerId="AD" clId="Web-{7DD50A15-0ACD-777D-A6F5-8A7983BC55C8}" dt="2023-04-19T16:07:32.428" v="165"/>
          <pc:sldLayoutMkLst>
            <pc:docMk/>
            <pc:sldMasterMk cId="261519664" sldId="2147483684"/>
            <pc:sldLayoutMk cId="3170792969" sldId="2147483689"/>
          </pc:sldLayoutMkLst>
        </pc:sldLayoutChg>
        <pc:sldLayoutChg chg="del">
          <pc:chgData name="Echevarria, Alexi" userId="S::aechevarria@wpi.edu::43cd1cce-aced-4fdc-9efb-dc81ff2a22d4" providerId="AD" clId="Web-{7DD50A15-0ACD-777D-A6F5-8A7983BC55C8}" dt="2023-04-19T16:07:32.428" v="165"/>
          <pc:sldLayoutMkLst>
            <pc:docMk/>
            <pc:sldMasterMk cId="261519664" sldId="2147483684"/>
            <pc:sldLayoutMk cId="685437590" sldId="2147483690"/>
          </pc:sldLayoutMkLst>
        </pc:sldLayoutChg>
        <pc:sldLayoutChg chg="del">
          <pc:chgData name="Echevarria, Alexi" userId="S::aechevarria@wpi.edu::43cd1cce-aced-4fdc-9efb-dc81ff2a22d4" providerId="AD" clId="Web-{7DD50A15-0ACD-777D-A6F5-8A7983BC55C8}" dt="2023-04-19T16:07:32.428" v="165"/>
          <pc:sldLayoutMkLst>
            <pc:docMk/>
            <pc:sldMasterMk cId="261519664" sldId="2147483684"/>
            <pc:sldLayoutMk cId="2412733628" sldId="2147483691"/>
          </pc:sldLayoutMkLst>
        </pc:sldLayoutChg>
        <pc:sldLayoutChg chg="del">
          <pc:chgData name="Echevarria, Alexi" userId="S::aechevarria@wpi.edu::43cd1cce-aced-4fdc-9efb-dc81ff2a22d4" providerId="AD" clId="Web-{7DD50A15-0ACD-777D-A6F5-8A7983BC55C8}" dt="2023-04-19T16:07:32.428" v="165"/>
          <pc:sldLayoutMkLst>
            <pc:docMk/>
            <pc:sldMasterMk cId="261519664" sldId="2147483684"/>
            <pc:sldLayoutMk cId="3327773703" sldId="2147483692"/>
          </pc:sldLayoutMkLst>
        </pc:sldLayoutChg>
        <pc:sldLayoutChg chg="del">
          <pc:chgData name="Echevarria, Alexi" userId="S::aechevarria@wpi.edu::43cd1cce-aced-4fdc-9efb-dc81ff2a22d4" providerId="AD" clId="Web-{7DD50A15-0ACD-777D-A6F5-8A7983BC55C8}" dt="2023-04-19T16:07:32.428" v="165"/>
          <pc:sldLayoutMkLst>
            <pc:docMk/>
            <pc:sldMasterMk cId="261519664" sldId="2147483684"/>
            <pc:sldLayoutMk cId="2806218391" sldId="2147483693"/>
          </pc:sldLayoutMkLst>
        </pc:sldLayoutChg>
        <pc:sldLayoutChg chg="del">
          <pc:chgData name="Echevarria, Alexi" userId="S::aechevarria@wpi.edu::43cd1cce-aced-4fdc-9efb-dc81ff2a22d4" providerId="AD" clId="Web-{7DD50A15-0ACD-777D-A6F5-8A7983BC55C8}" dt="2023-04-19T16:07:32.428" v="165"/>
          <pc:sldLayoutMkLst>
            <pc:docMk/>
            <pc:sldMasterMk cId="261519664" sldId="2147483684"/>
            <pc:sldLayoutMk cId="4124503287" sldId="2147483694"/>
          </pc:sldLayoutMkLst>
        </pc:sldLayoutChg>
        <pc:sldLayoutChg chg="del">
          <pc:chgData name="Echevarria, Alexi" userId="S::aechevarria@wpi.edu::43cd1cce-aced-4fdc-9efb-dc81ff2a22d4" providerId="AD" clId="Web-{7DD50A15-0ACD-777D-A6F5-8A7983BC55C8}" dt="2023-04-19T16:07:32.428" v="165"/>
          <pc:sldLayoutMkLst>
            <pc:docMk/>
            <pc:sldMasterMk cId="261519664" sldId="2147483684"/>
            <pc:sldLayoutMk cId="1191834235" sldId="2147483695"/>
          </pc:sldLayoutMkLst>
        </pc:sldLayoutChg>
      </pc:sldMasterChg>
      <pc:sldMasterChg chg="del delSldLayout">
        <pc:chgData name="Echevarria, Alexi" userId="S::aechevarria@wpi.edu::43cd1cce-aced-4fdc-9efb-dc81ff2a22d4" providerId="AD" clId="Web-{7DD50A15-0ACD-777D-A6F5-8A7983BC55C8}" dt="2023-04-19T16:07:32.428" v="165"/>
        <pc:sldMasterMkLst>
          <pc:docMk/>
          <pc:sldMasterMk cId="2460954070" sldId="2147483696"/>
        </pc:sldMasterMkLst>
        <pc:sldLayoutChg chg="del">
          <pc:chgData name="Echevarria, Alexi" userId="S::aechevarria@wpi.edu::43cd1cce-aced-4fdc-9efb-dc81ff2a22d4" providerId="AD" clId="Web-{7DD50A15-0ACD-777D-A6F5-8A7983BC55C8}" dt="2023-04-19T16:07:32.428" v="165"/>
          <pc:sldLayoutMkLst>
            <pc:docMk/>
            <pc:sldMasterMk cId="2460954070" sldId="2147483696"/>
            <pc:sldLayoutMk cId="2385387890" sldId="2147483697"/>
          </pc:sldLayoutMkLst>
        </pc:sldLayoutChg>
        <pc:sldLayoutChg chg="del">
          <pc:chgData name="Echevarria, Alexi" userId="S::aechevarria@wpi.edu::43cd1cce-aced-4fdc-9efb-dc81ff2a22d4" providerId="AD" clId="Web-{7DD50A15-0ACD-777D-A6F5-8A7983BC55C8}" dt="2023-04-19T16:07:32.428" v="165"/>
          <pc:sldLayoutMkLst>
            <pc:docMk/>
            <pc:sldMasterMk cId="2460954070" sldId="2147483696"/>
            <pc:sldLayoutMk cId="949138452" sldId="2147483698"/>
          </pc:sldLayoutMkLst>
        </pc:sldLayoutChg>
        <pc:sldLayoutChg chg="del">
          <pc:chgData name="Echevarria, Alexi" userId="S::aechevarria@wpi.edu::43cd1cce-aced-4fdc-9efb-dc81ff2a22d4" providerId="AD" clId="Web-{7DD50A15-0ACD-777D-A6F5-8A7983BC55C8}" dt="2023-04-19T16:07:32.428" v="165"/>
          <pc:sldLayoutMkLst>
            <pc:docMk/>
            <pc:sldMasterMk cId="2460954070" sldId="2147483696"/>
            <pc:sldLayoutMk cId="2591524520" sldId="2147483699"/>
          </pc:sldLayoutMkLst>
        </pc:sldLayoutChg>
        <pc:sldLayoutChg chg="del">
          <pc:chgData name="Echevarria, Alexi" userId="S::aechevarria@wpi.edu::43cd1cce-aced-4fdc-9efb-dc81ff2a22d4" providerId="AD" clId="Web-{7DD50A15-0ACD-777D-A6F5-8A7983BC55C8}" dt="2023-04-19T16:07:32.428" v="165"/>
          <pc:sldLayoutMkLst>
            <pc:docMk/>
            <pc:sldMasterMk cId="2460954070" sldId="2147483696"/>
            <pc:sldLayoutMk cId="1203092039" sldId="2147483700"/>
          </pc:sldLayoutMkLst>
        </pc:sldLayoutChg>
        <pc:sldLayoutChg chg="del">
          <pc:chgData name="Echevarria, Alexi" userId="S::aechevarria@wpi.edu::43cd1cce-aced-4fdc-9efb-dc81ff2a22d4" providerId="AD" clId="Web-{7DD50A15-0ACD-777D-A6F5-8A7983BC55C8}" dt="2023-04-19T16:07:32.428" v="165"/>
          <pc:sldLayoutMkLst>
            <pc:docMk/>
            <pc:sldMasterMk cId="2460954070" sldId="2147483696"/>
            <pc:sldLayoutMk cId="3733172339" sldId="2147483701"/>
          </pc:sldLayoutMkLst>
        </pc:sldLayoutChg>
        <pc:sldLayoutChg chg="del">
          <pc:chgData name="Echevarria, Alexi" userId="S::aechevarria@wpi.edu::43cd1cce-aced-4fdc-9efb-dc81ff2a22d4" providerId="AD" clId="Web-{7DD50A15-0ACD-777D-A6F5-8A7983BC55C8}" dt="2023-04-19T16:07:32.428" v="165"/>
          <pc:sldLayoutMkLst>
            <pc:docMk/>
            <pc:sldMasterMk cId="2460954070" sldId="2147483696"/>
            <pc:sldLayoutMk cId="3210312558" sldId="2147483702"/>
          </pc:sldLayoutMkLst>
        </pc:sldLayoutChg>
        <pc:sldLayoutChg chg="del">
          <pc:chgData name="Echevarria, Alexi" userId="S::aechevarria@wpi.edu::43cd1cce-aced-4fdc-9efb-dc81ff2a22d4" providerId="AD" clId="Web-{7DD50A15-0ACD-777D-A6F5-8A7983BC55C8}" dt="2023-04-19T16:07:32.428" v="165"/>
          <pc:sldLayoutMkLst>
            <pc:docMk/>
            <pc:sldMasterMk cId="2460954070" sldId="2147483696"/>
            <pc:sldLayoutMk cId="3146388984" sldId="2147483703"/>
          </pc:sldLayoutMkLst>
        </pc:sldLayoutChg>
        <pc:sldLayoutChg chg="del">
          <pc:chgData name="Echevarria, Alexi" userId="S::aechevarria@wpi.edu::43cd1cce-aced-4fdc-9efb-dc81ff2a22d4" providerId="AD" clId="Web-{7DD50A15-0ACD-777D-A6F5-8A7983BC55C8}" dt="2023-04-19T16:07:32.428" v="165"/>
          <pc:sldLayoutMkLst>
            <pc:docMk/>
            <pc:sldMasterMk cId="2460954070" sldId="2147483696"/>
            <pc:sldLayoutMk cId="3171841454" sldId="2147483704"/>
          </pc:sldLayoutMkLst>
        </pc:sldLayoutChg>
        <pc:sldLayoutChg chg="del">
          <pc:chgData name="Echevarria, Alexi" userId="S::aechevarria@wpi.edu::43cd1cce-aced-4fdc-9efb-dc81ff2a22d4" providerId="AD" clId="Web-{7DD50A15-0ACD-777D-A6F5-8A7983BC55C8}" dt="2023-04-19T16:07:32.428" v="165"/>
          <pc:sldLayoutMkLst>
            <pc:docMk/>
            <pc:sldMasterMk cId="2460954070" sldId="2147483696"/>
            <pc:sldLayoutMk cId="1718958274" sldId="2147483705"/>
          </pc:sldLayoutMkLst>
        </pc:sldLayoutChg>
        <pc:sldLayoutChg chg="del">
          <pc:chgData name="Echevarria, Alexi" userId="S::aechevarria@wpi.edu::43cd1cce-aced-4fdc-9efb-dc81ff2a22d4" providerId="AD" clId="Web-{7DD50A15-0ACD-777D-A6F5-8A7983BC55C8}" dt="2023-04-19T16:07:32.428" v="165"/>
          <pc:sldLayoutMkLst>
            <pc:docMk/>
            <pc:sldMasterMk cId="2460954070" sldId="2147483696"/>
            <pc:sldLayoutMk cId="2202905451" sldId="2147483706"/>
          </pc:sldLayoutMkLst>
        </pc:sldLayoutChg>
        <pc:sldLayoutChg chg="del">
          <pc:chgData name="Echevarria, Alexi" userId="S::aechevarria@wpi.edu::43cd1cce-aced-4fdc-9efb-dc81ff2a22d4" providerId="AD" clId="Web-{7DD50A15-0ACD-777D-A6F5-8A7983BC55C8}" dt="2023-04-19T16:07:32.428" v="165"/>
          <pc:sldLayoutMkLst>
            <pc:docMk/>
            <pc:sldMasterMk cId="2460954070" sldId="2147483696"/>
            <pc:sldLayoutMk cId="3479445657" sldId="2147483707"/>
          </pc:sldLayoutMkLst>
        </pc:sldLayoutChg>
      </pc:sldMasterChg>
      <pc:sldMasterChg chg="add addSldLayout modSldLayout">
        <pc:chgData name="Echevarria, Alexi" userId="S::aechevarria@wpi.edu::43cd1cce-aced-4fdc-9efb-dc81ff2a22d4" providerId="AD" clId="Web-{7DD50A15-0ACD-777D-A6F5-8A7983BC55C8}" dt="2023-04-19T16:07:32.428" v="165"/>
        <pc:sldMasterMkLst>
          <pc:docMk/>
          <pc:sldMasterMk cId="3689934454" sldId="2147483708"/>
        </pc:sldMasterMkLst>
        <pc:sldLayoutChg chg="add mod replId">
          <pc:chgData name="Echevarria, Alexi" userId="S::aechevarria@wpi.edu::43cd1cce-aced-4fdc-9efb-dc81ff2a22d4" providerId="AD" clId="Web-{7DD50A15-0ACD-777D-A6F5-8A7983BC55C8}" dt="2023-04-19T16:07:32.428" v="165"/>
          <pc:sldLayoutMkLst>
            <pc:docMk/>
            <pc:sldMasterMk cId="3689934454" sldId="2147483708"/>
            <pc:sldLayoutMk cId="3368188622" sldId="2147483709"/>
          </pc:sldLayoutMkLst>
        </pc:sldLayoutChg>
        <pc:sldLayoutChg chg="add mod replId">
          <pc:chgData name="Echevarria, Alexi" userId="S::aechevarria@wpi.edu::43cd1cce-aced-4fdc-9efb-dc81ff2a22d4" providerId="AD" clId="Web-{7DD50A15-0ACD-777D-A6F5-8A7983BC55C8}" dt="2023-04-19T16:07:32.428" v="165"/>
          <pc:sldLayoutMkLst>
            <pc:docMk/>
            <pc:sldMasterMk cId="3689934454" sldId="2147483708"/>
            <pc:sldLayoutMk cId="1362280526" sldId="2147483710"/>
          </pc:sldLayoutMkLst>
        </pc:sldLayoutChg>
        <pc:sldLayoutChg chg="add mod replId">
          <pc:chgData name="Echevarria, Alexi" userId="S::aechevarria@wpi.edu::43cd1cce-aced-4fdc-9efb-dc81ff2a22d4" providerId="AD" clId="Web-{7DD50A15-0ACD-777D-A6F5-8A7983BC55C8}" dt="2023-04-19T16:07:32.428" v="165"/>
          <pc:sldLayoutMkLst>
            <pc:docMk/>
            <pc:sldMasterMk cId="3689934454" sldId="2147483708"/>
            <pc:sldLayoutMk cId="3681092390" sldId="2147483711"/>
          </pc:sldLayoutMkLst>
        </pc:sldLayoutChg>
        <pc:sldLayoutChg chg="add mod replId">
          <pc:chgData name="Echevarria, Alexi" userId="S::aechevarria@wpi.edu::43cd1cce-aced-4fdc-9efb-dc81ff2a22d4" providerId="AD" clId="Web-{7DD50A15-0ACD-777D-A6F5-8A7983BC55C8}" dt="2023-04-19T16:07:32.428" v="165"/>
          <pc:sldLayoutMkLst>
            <pc:docMk/>
            <pc:sldMasterMk cId="3689934454" sldId="2147483708"/>
            <pc:sldLayoutMk cId="2023327783" sldId="2147483712"/>
          </pc:sldLayoutMkLst>
        </pc:sldLayoutChg>
        <pc:sldLayoutChg chg="add mod replId">
          <pc:chgData name="Echevarria, Alexi" userId="S::aechevarria@wpi.edu::43cd1cce-aced-4fdc-9efb-dc81ff2a22d4" providerId="AD" clId="Web-{7DD50A15-0ACD-777D-A6F5-8A7983BC55C8}" dt="2023-04-19T16:07:32.428" v="165"/>
          <pc:sldLayoutMkLst>
            <pc:docMk/>
            <pc:sldMasterMk cId="3689934454" sldId="2147483708"/>
            <pc:sldLayoutMk cId="3482772563" sldId="2147483713"/>
          </pc:sldLayoutMkLst>
        </pc:sldLayoutChg>
        <pc:sldLayoutChg chg="add mod replId">
          <pc:chgData name="Echevarria, Alexi" userId="S::aechevarria@wpi.edu::43cd1cce-aced-4fdc-9efb-dc81ff2a22d4" providerId="AD" clId="Web-{7DD50A15-0ACD-777D-A6F5-8A7983BC55C8}" dt="2023-04-19T16:07:32.428" v="165"/>
          <pc:sldLayoutMkLst>
            <pc:docMk/>
            <pc:sldMasterMk cId="3689934454" sldId="2147483708"/>
            <pc:sldLayoutMk cId="3731161568" sldId="2147483714"/>
          </pc:sldLayoutMkLst>
        </pc:sldLayoutChg>
        <pc:sldLayoutChg chg="add mod replId">
          <pc:chgData name="Echevarria, Alexi" userId="S::aechevarria@wpi.edu::43cd1cce-aced-4fdc-9efb-dc81ff2a22d4" providerId="AD" clId="Web-{7DD50A15-0ACD-777D-A6F5-8A7983BC55C8}" dt="2023-04-19T16:07:32.428" v="165"/>
          <pc:sldLayoutMkLst>
            <pc:docMk/>
            <pc:sldMasterMk cId="3689934454" sldId="2147483708"/>
            <pc:sldLayoutMk cId="45223617" sldId="2147483715"/>
          </pc:sldLayoutMkLst>
        </pc:sldLayoutChg>
        <pc:sldLayoutChg chg="add mod replId">
          <pc:chgData name="Echevarria, Alexi" userId="S::aechevarria@wpi.edu::43cd1cce-aced-4fdc-9efb-dc81ff2a22d4" providerId="AD" clId="Web-{7DD50A15-0ACD-777D-A6F5-8A7983BC55C8}" dt="2023-04-19T16:07:32.428" v="165"/>
          <pc:sldLayoutMkLst>
            <pc:docMk/>
            <pc:sldMasterMk cId="3689934454" sldId="2147483708"/>
            <pc:sldLayoutMk cId="2768893444" sldId="2147483716"/>
          </pc:sldLayoutMkLst>
        </pc:sldLayoutChg>
        <pc:sldLayoutChg chg="add mod replId">
          <pc:chgData name="Echevarria, Alexi" userId="S::aechevarria@wpi.edu::43cd1cce-aced-4fdc-9efb-dc81ff2a22d4" providerId="AD" clId="Web-{7DD50A15-0ACD-777D-A6F5-8A7983BC55C8}" dt="2023-04-19T16:07:32.428" v="165"/>
          <pc:sldLayoutMkLst>
            <pc:docMk/>
            <pc:sldMasterMk cId="3689934454" sldId="2147483708"/>
            <pc:sldLayoutMk cId="360631887" sldId="2147483717"/>
          </pc:sldLayoutMkLst>
        </pc:sldLayoutChg>
        <pc:sldLayoutChg chg="add mod replId">
          <pc:chgData name="Echevarria, Alexi" userId="S::aechevarria@wpi.edu::43cd1cce-aced-4fdc-9efb-dc81ff2a22d4" providerId="AD" clId="Web-{7DD50A15-0ACD-777D-A6F5-8A7983BC55C8}" dt="2023-04-19T16:07:32.428" v="165"/>
          <pc:sldLayoutMkLst>
            <pc:docMk/>
            <pc:sldMasterMk cId="3689934454" sldId="2147483708"/>
            <pc:sldLayoutMk cId="1486692905" sldId="2147483718"/>
          </pc:sldLayoutMkLst>
        </pc:sldLayoutChg>
        <pc:sldLayoutChg chg="add mod replId">
          <pc:chgData name="Echevarria, Alexi" userId="S::aechevarria@wpi.edu::43cd1cce-aced-4fdc-9efb-dc81ff2a22d4" providerId="AD" clId="Web-{7DD50A15-0ACD-777D-A6F5-8A7983BC55C8}" dt="2023-04-19T16:07:32.428" v="165"/>
          <pc:sldLayoutMkLst>
            <pc:docMk/>
            <pc:sldMasterMk cId="3689934454" sldId="2147483708"/>
            <pc:sldLayoutMk cId="10850680" sldId="2147483719"/>
          </pc:sldLayoutMkLst>
        </pc:sldLayoutChg>
        <pc:sldLayoutChg chg="add mod replId">
          <pc:chgData name="Echevarria, Alexi" userId="S::aechevarria@wpi.edu::43cd1cce-aced-4fdc-9efb-dc81ff2a22d4" providerId="AD" clId="Web-{7DD50A15-0ACD-777D-A6F5-8A7983BC55C8}" dt="2023-04-19T16:07:32.428" v="165"/>
          <pc:sldLayoutMkLst>
            <pc:docMk/>
            <pc:sldMasterMk cId="3689934454" sldId="2147483708"/>
            <pc:sldLayoutMk cId="2778420002" sldId="2147483720"/>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03A4ED-747C-413F-AE3A-E6845ED834F0}"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E4C7F70-8A47-424D-B7CB-EFBB9154CA2E}">
      <dgm:prSet/>
      <dgm:spPr/>
      <dgm:t>
        <a:bodyPr/>
        <a:lstStyle/>
        <a:p>
          <a:pPr>
            <a:lnSpc>
              <a:spcPct val="100000"/>
            </a:lnSpc>
            <a:defRPr cap="all"/>
          </a:pPr>
          <a:r>
            <a:rPr lang="en-US" dirty="0">
              <a:latin typeface="Calibri Light" panose="020F0302020204030204"/>
            </a:rPr>
            <a:t>Introduce</a:t>
          </a:r>
          <a:r>
            <a:rPr lang="en-US" dirty="0"/>
            <a:t> Our Team/WPI</a:t>
          </a:r>
          <a:r>
            <a:rPr lang="en-US" dirty="0">
              <a:latin typeface="Calibri Light" panose="020F0302020204030204"/>
            </a:rPr>
            <a:t>  -  </a:t>
          </a:r>
          <a:r>
            <a:rPr lang="en-US" dirty="0" err="1"/>
            <a:t>Presentar</a:t>
          </a:r>
          <a:r>
            <a:rPr lang="en-US" dirty="0"/>
            <a:t> </a:t>
          </a:r>
          <a:r>
            <a:rPr lang="en-US" dirty="0" err="1"/>
            <a:t>nuestro</a:t>
          </a:r>
          <a:r>
            <a:rPr lang="en-US" dirty="0"/>
            <a:t> </a:t>
          </a:r>
          <a:r>
            <a:rPr lang="en-US" dirty="0" err="1"/>
            <a:t>equipo</a:t>
          </a:r>
          <a:r>
            <a:rPr lang="en-US" dirty="0"/>
            <a:t>/WPI</a:t>
          </a:r>
        </a:p>
      </dgm:t>
    </dgm:pt>
    <dgm:pt modelId="{2AB92283-0F17-46FE-9796-469EC1A0F9E0}" type="parTrans" cxnId="{6C63C2F1-5F66-44D1-A365-95A0204CC60B}">
      <dgm:prSet/>
      <dgm:spPr/>
      <dgm:t>
        <a:bodyPr/>
        <a:lstStyle/>
        <a:p>
          <a:endParaRPr lang="en-US"/>
        </a:p>
      </dgm:t>
    </dgm:pt>
    <dgm:pt modelId="{55429753-8CF2-4E45-951B-90C8623B85CD}" type="sibTrans" cxnId="{6C63C2F1-5F66-44D1-A365-95A0204CC60B}">
      <dgm:prSet/>
      <dgm:spPr/>
      <dgm:t>
        <a:bodyPr/>
        <a:lstStyle/>
        <a:p>
          <a:endParaRPr lang="en-US"/>
        </a:p>
      </dgm:t>
    </dgm:pt>
    <dgm:pt modelId="{CCBD0A03-1934-40F3-9C5C-B3E678E86F0D}">
      <dgm:prSet/>
      <dgm:spPr/>
      <dgm:t>
        <a:bodyPr/>
        <a:lstStyle/>
        <a:p>
          <a:pPr>
            <a:lnSpc>
              <a:spcPct val="100000"/>
            </a:lnSpc>
            <a:defRPr cap="all"/>
          </a:pPr>
          <a:r>
            <a:rPr lang="en-US" dirty="0"/>
            <a:t>What have we</a:t>
          </a:r>
          <a:r>
            <a:rPr lang="en-US" dirty="0">
              <a:latin typeface="Calibri Light" panose="020F0302020204030204"/>
            </a:rPr>
            <a:t> been doing - </a:t>
          </a:r>
          <a:r>
            <a:rPr lang="en-US" dirty="0"/>
            <a:t>¿</a:t>
          </a:r>
          <a:r>
            <a:rPr lang="en-US" dirty="0" err="1"/>
            <a:t>Qué</a:t>
          </a:r>
          <a:r>
            <a:rPr lang="en-US" dirty="0"/>
            <a:t> </a:t>
          </a:r>
          <a:r>
            <a:rPr lang="en-US" dirty="0" err="1"/>
            <a:t>hemos</a:t>
          </a:r>
          <a:r>
            <a:rPr lang="en-US" dirty="0"/>
            <a:t> </a:t>
          </a:r>
          <a:r>
            <a:rPr lang="en-US" dirty="0" err="1"/>
            <a:t>estado</a:t>
          </a:r>
          <a:r>
            <a:rPr lang="en-US" dirty="0"/>
            <a:t> </a:t>
          </a:r>
          <a:r>
            <a:rPr lang="en-US" dirty="0" err="1"/>
            <a:t>haciendo</a:t>
          </a:r>
          <a:r>
            <a:rPr lang="en-US" dirty="0"/>
            <a:t>?</a:t>
          </a:r>
        </a:p>
      </dgm:t>
    </dgm:pt>
    <dgm:pt modelId="{340CF3FE-A06A-471D-80E0-FA9E4B27EB55}" type="parTrans" cxnId="{8DDD602B-CB33-47F8-A889-A592FC931277}">
      <dgm:prSet/>
      <dgm:spPr/>
      <dgm:t>
        <a:bodyPr/>
        <a:lstStyle/>
        <a:p>
          <a:endParaRPr lang="en-US"/>
        </a:p>
      </dgm:t>
    </dgm:pt>
    <dgm:pt modelId="{1C4C288A-FB66-45B3-AF90-387879D0B1BD}" type="sibTrans" cxnId="{8DDD602B-CB33-47F8-A889-A592FC931277}">
      <dgm:prSet/>
      <dgm:spPr/>
      <dgm:t>
        <a:bodyPr/>
        <a:lstStyle/>
        <a:p>
          <a:endParaRPr lang="en-US"/>
        </a:p>
      </dgm:t>
    </dgm:pt>
    <dgm:pt modelId="{CBE40C2E-201F-424A-8A33-7FE81DA671EF}">
      <dgm:prSet/>
      <dgm:spPr/>
      <dgm:t>
        <a:bodyPr/>
        <a:lstStyle/>
        <a:p>
          <a:pPr>
            <a:lnSpc>
              <a:spcPct val="100000"/>
            </a:lnSpc>
            <a:defRPr cap="all"/>
          </a:pPr>
          <a:r>
            <a:rPr lang="en-US" dirty="0"/>
            <a:t>Why </a:t>
          </a:r>
          <a:r>
            <a:rPr lang="en-US" dirty="0">
              <a:latin typeface="Calibri Light" panose="020F0302020204030204"/>
            </a:rPr>
            <a:t>Mapping</a:t>
          </a:r>
          <a:r>
            <a:rPr lang="en-US" dirty="0"/>
            <a:t>?</a:t>
          </a:r>
          <a:r>
            <a:rPr lang="en-US" dirty="0">
              <a:latin typeface="Calibri Light" panose="020F0302020204030204"/>
            </a:rPr>
            <a:t>  -  </a:t>
          </a:r>
          <a:r>
            <a:rPr lang="en-US" dirty="0"/>
            <a:t>¿Por </a:t>
          </a:r>
          <a:r>
            <a:rPr lang="en-US" dirty="0" err="1"/>
            <a:t>qué</a:t>
          </a:r>
          <a:r>
            <a:rPr lang="en-US" dirty="0"/>
            <a:t> </a:t>
          </a:r>
          <a:r>
            <a:rPr lang="en-US" dirty="0" err="1"/>
            <a:t>mapear</a:t>
          </a:r>
          <a:r>
            <a:rPr lang="en-US" dirty="0"/>
            <a:t>?</a:t>
          </a:r>
        </a:p>
      </dgm:t>
    </dgm:pt>
    <dgm:pt modelId="{4BC844E1-82C6-47E7-8EFA-0291CE70490B}" type="parTrans" cxnId="{58C42508-454F-4457-A1FD-72D21C4310D5}">
      <dgm:prSet/>
      <dgm:spPr/>
      <dgm:t>
        <a:bodyPr/>
        <a:lstStyle/>
        <a:p>
          <a:endParaRPr lang="en-US"/>
        </a:p>
      </dgm:t>
    </dgm:pt>
    <dgm:pt modelId="{0124FDB4-35B6-43DE-B046-13643837DE2E}" type="sibTrans" cxnId="{58C42508-454F-4457-A1FD-72D21C4310D5}">
      <dgm:prSet/>
      <dgm:spPr/>
      <dgm:t>
        <a:bodyPr/>
        <a:lstStyle/>
        <a:p>
          <a:endParaRPr lang="en-US"/>
        </a:p>
      </dgm:t>
    </dgm:pt>
    <dgm:pt modelId="{BFD728BE-22A9-4CBD-AD07-2A63361BD875}" type="pres">
      <dgm:prSet presAssocID="{CC03A4ED-747C-413F-AE3A-E6845ED834F0}" presName="root" presStyleCnt="0">
        <dgm:presLayoutVars>
          <dgm:dir/>
          <dgm:resizeHandles val="exact"/>
        </dgm:presLayoutVars>
      </dgm:prSet>
      <dgm:spPr/>
    </dgm:pt>
    <dgm:pt modelId="{3C6E19F9-707A-44B7-A70B-4835C663F160}" type="pres">
      <dgm:prSet presAssocID="{9E4C7F70-8A47-424D-B7CB-EFBB9154CA2E}" presName="compNode" presStyleCnt="0"/>
      <dgm:spPr/>
    </dgm:pt>
    <dgm:pt modelId="{A93E2D9E-FCF4-4B07-A225-04E9A93B7F3E}" type="pres">
      <dgm:prSet presAssocID="{9E4C7F70-8A47-424D-B7CB-EFBB9154CA2E}" presName="iconBgRect" presStyleLbl="bgShp" presStyleIdx="0" presStyleCnt="3"/>
      <dgm:spPr>
        <a:prstGeom prst="round2DiagRect">
          <a:avLst>
            <a:gd name="adj1" fmla="val 29727"/>
            <a:gd name="adj2" fmla="val 0"/>
          </a:avLst>
        </a:prstGeom>
      </dgm:spPr>
    </dgm:pt>
    <dgm:pt modelId="{F8BE4441-C96C-4FE5-A73D-D20B432B4CF1}" type="pres">
      <dgm:prSet presAssocID="{9E4C7F70-8A47-424D-B7CB-EFBB9154CA2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F0AA4DBC-918C-443A-BA71-275B7D2BEDB9}" type="pres">
      <dgm:prSet presAssocID="{9E4C7F70-8A47-424D-B7CB-EFBB9154CA2E}" presName="spaceRect" presStyleCnt="0"/>
      <dgm:spPr/>
    </dgm:pt>
    <dgm:pt modelId="{1805FBE1-7AAE-4AB3-9A24-67AD7ACD3D09}" type="pres">
      <dgm:prSet presAssocID="{9E4C7F70-8A47-424D-B7CB-EFBB9154CA2E}" presName="textRect" presStyleLbl="revTx" presStyleIdx="0" presStyleCnt="3">
        <dgm:presLayoutVars>
          <dgm:chMax val="1"/>
          <dgm:chPref val="1"/>
        </dgm:presLayoutVars>
      </dgm:prSet>
      <dgm:spPr/>
    </dgm:pt>
    <dgm:pt modelId="{20C1B319-3C83-494F-930C-C83497ACCF05}" type="pres">
      <dgm:prSet presAssocID="{55429753-8CF2-4E45-951B-90C8623B85CD}" presName="sibTrans" presStyleCnt="0"/>
      <dgm:spPr/>
    </dgm:pt>
    <dgm:pt modelId="{DF3FED53-8DF5-45BF-8928-DD0328FE4753}" type="pres">
      <dgm:prSet presAssocID="{CCBD0A03-1934-40F3-9C5C-B3E678E86F0D}" presName="compNode" presStyleCnt="0"/>
      <dgm:spPr/>
    </dgm:pt>
    <dgm:pt modelId="{CE1BFF51-D181-4050-AC49-0CF8CD5D0BBD}" type="pres">
      <dgm:prSet presAssocID="{CCBD0A03-1934-40F3-9C5C-B3E678E86F0D}" presName="iconBgRect" presStyleLbl="bgShp" presStyleIdx="1" presStyleCnt="3"/>
      <dgm:spPr>
        <a:prstGeom prst="round2DiagRect">
          <a:avLst>
            <a:gd name="adj1" fmla="val 29727"/>
            <a:gd name="adj2" fmla="val 0"/>
          </a:avLst>
        </a:prstGeom>
      </dgm:spPr>
    </dgm:pt>
    <dgm:pt modelId="{013A3FA4-6F46-464F-907D-5BE1CED92AC5}" type="pres">
      <dgm:prSet presAssocID="{CCBD0A03-1934-40F3-9C5C-B3E678E86F0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0119C72C-DCEA-44BD-A8D9-A9F6F67A576A}" type="pres">
      <dgm:prSet presAssocID="{CCBD0A03-1934-40F3-9C5C-B3E678E86F0D}" presName="spaceRect" presStyleCnt="0"/>
      <dgm:spPr/>
    </dgm:pt>
    <dgm:pt modelId="{35464776-8469-4885-A43F-F5A6D8E21CA5}" type="pres">
      <dgm:prSet presAssocID="{CCBD0A03-1934-40F3-9C5C-B3E678E86F0D}" presName="textRect" presStyleLbl="revTx" presStyleIdx="1" presStyleCnt="3">
        <dgm:presLayoutVars>
          <dgm:chMax val="1"/>
          <dgm:chPref val="1"/>
        </dgm:presLayoutVars>
      </dgm:prSet>
      <dgm:spPr/>
    </dgm:pt>
    <dgm:pt modelId="{3D6B9AF6-D84B-47F4-A2D8-BB62A257C924}" type="pres">
      <dgm:prSet presAssocID="{1C4C288A-FB66-45B3-AF90-387879D0B1BD}" presName="sibTrans" presStyleCnt="0"/>
      <dgm:spPr/>
    </dgm:pt>
    <dgm:pt modelId="{649B25B8-389D-4675-ACBE-8A4D459C9A6B}" type="pres">
      <dgm:prSet presAssocID="{CBE40C2E-201F-424A-8A33-7FE81DA671EF}" presName="compNode" presStyleCnt="0"/>
      <dgm:spPr/>
    </dgm:pt>
    <dgm:pt modelId="{D9472A30-D4A4-4CAF-9FCD-F56CFD56F00F}" type="pres">
      <dgm:prSet presAssocID="{CBE40C2E-201F-424A-8A33-7FE81DA671EF}" presName="iconBgRect" presStyleLbl="bgShp" presStyleIdx="2" presStyleCnt="3"/>
      <dgm:spPr>
        <a:prstGeom prst="round2DiagRect">
          <a:avLst>
            <a:gd name="adj1" fmla="val 29727"/>
            <a:gd name="adj2" fmla="val 0"/>
          </a:avLst>
        </a:prstGeom>
      </dgm:spPr>
    </dgm:pt>
    <dgm:pt modelId="{9637A59D-410C-4296-BFE6-107B11828865}" type="pres">
      <dgm:prSet presAssocID="{CBE40C2E-201F-424A-8A33-7FE81DA671E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p with pin"/>
        </a:ext>
      </dgm:extLst>
    </dgm:pt>
    <dgm:pt modelId="{CA6925A2-9B64-481C-98B4-DF7218B02C63}" type="pres">
      <dgm:prSet presAssocID="{CBE40C2E-201F-424A-8A33-7FE81DA671EF}" presName="spaceRect" presStyleCnt="0"/>
      <dgm:spPr/>
    </dgm:pt>
    <dgm:pt modelId="{91B820FF-806F-4A89-80D4-973F3DA4EB51}" type="pres">
      <dgm:prSet presAssocID="{CBE40C2E-201F-424A-8A33-7FE81DA671EF}" presName="textRect" presStyleLbl="revTx" presStyleIdx="2" presStyleCnt="3">
        <dgm:presLayoutVars>
          <dgm:chMax val="1"/>
          <dgm:chPref val="1"/>
        </dgm:presLayoutVars>
      </dgm:prSet>
      <dgm:spPr/>
    </dgm:pt>
  </dgm:ptLst>
  <dgm:cxnLst>
    <dgm:cxn modelId="{58C42508-454F-4457-A1FD-72D21C4310D5}" srcId="{CC03A4ED-747C-413F-AE3A-E6845ED834F0}" destId="{CBE40C2E-201F-424A-8A33-7FE81DA671EF}" srcOrd="2" destOrd="0" parTransId="{4BC844E1-82C6-47E7-8EFA-0291CE70490B}" sibTransId="{0124FDB4-35B6-43DE-B046-13643837DE2E}"/>
    <dgm:cxn modelId="{16F4E60A-BFC9-4518-94D7-325FF10E7902}" type="presOf" srcId="{CCBD0A03-1934-40F3-9C5C-B3E678E86F0D}" destId="{35464776-8469-4885-A43F-F5A6D8E21CA5}" srcOrd="0" destOrd="0" presId="urn:microsoft.com/office/officeart/2018/5/layout/IconLeafLabelList"/>
    <dgm:cxn modelId="{50D1D21A-7AB3-4E5F-8EF4-F64F78712208}" type="presOf" srcId="{9E4C7F70-8A47-424D-B7CB-EFBB9154CA2E}" destId="{1805FBE1-7AAE-4AB3-9A24-67AD7ACD3D09}" srcOrd="0" destOrd="0" presId="urn:microsoft.com/office/officeart/2018/5/layout/IconLeafLabelList"/>
    <dgm:cxn modelId="{8DDD602B-CB33-47F8-A889-A592FC931277}" srcId="{CC03A4ED-747C-413F-AE3A-E6845ED834F0}" destId="{CCBD0A03-1934-40F3-9C5C-B3E678E86F0D}" srcOrd="1" destOrd="0" parTransId="{340CF3FE-A06A-471D-80E0-FA9E4B27EB55}" sibTransId="{1C4C288A-FB66-45B3-AF90-387879D0B1BD}"/>
    <dgm:cxn modelId="{22EF6195-19C4-4267-90FD-534A32643DB3}" type="presOf" srcId="{CC03A4ED-747C-413F-AE3A-E6845ED834F0}" destId="{BFD728BE-22A9-4CBD-AD07-2A63361BD875}" srcOrd="0" destOrd="0" presId="urn:microsoft.com/office/officeart/2018/5/layout/IconLeafLabelList"/>
    <dgm:cxn modelId="{46D45ECA-C6B0-4301-A565-7EA198CBBD3C}" type="presOf" srcId="{CBE40C2E-201F-424A-8A33-7FE81DA671EF}" destId="{91B820FF-806F-4A89-80D4-973F3DA4EB51}" srcOrd="0" destOrd="0" presId="urn:microsoft.com/office/officeart/2018/5/layout/IconLeafLabelList"/>
    <dgm:cxn modelId="{6C63C2F1-5F66-44D1-A365-95A0204CC60B}" srcId="{CC03A4ED-747C-413F-AE3A-E6845ED834F0}" destId="{9E4C7F70-8A47-424D-B7CB-EFBB9154CA2E}" srcOrd="0" destOrd="0" parTransId="{2AB92283-0F17-46FE-9796-469EC1A0F9E0}" sibTransId="{55429753-8CF2-4E45-951B-90C8623B85CD}"/>
    <dgm:cxn modelId="{663631B1-B528-4812-9DD0-155EEF500731}" type="presParOf" srcId="{BFD728BE-22A9-4CBD-AD07-2A63361BD875}" destId="{3C6E19F9-707A-44B7-A70B-4835C663F160}" srcOrd="0" destOrd="0" presId="urn:microsoft.com/office/officeart/2018/5/layout/IconLeafLabelList"/>
    <dgm:cxn modelId="{0ED7FC0F-F632-47BE-9B6A-7FCF1BD25044}" type="presParOf" srcId="{3C6E19F9-707A-44B7-A70B-4835C663F160}" destId="{A93E2D9E-FCF4-4B07-A225-04E9A93B7F3E}" srcOrd="0" destOrd="0" presId="urn:microsoft.com/office/officeart/2018/5/layout/IconLeafLabelList"/>
    <dgm:cxn modelId="{9F69BB7A-A023-43BF-8030-A97F70B832BB}" type="presParOf" srcId="{3C6E19F9-707A-44B7-A70B-4835C663F160}" destId="{F8BE4441-C96C-4FE5-A73D-D20B432B4CF1}" srcOrd="1" destOrd="0" presId="urn:microsoft.com/office/officeart/2018/5/layout/IconLeafLabelList"/>
    <dgm:cxn modelId="{3B673E49-B222-4CE8-A95B-A3C4DDF9974C}" type="presParOf" srcId="{3C6E19F9-707A-44B7-A70B-4835C663F160}" destId="{F0AA4DBC-918C-443A-BA71-275B7D2BEDB9}" srcOrd="2" destOrd="0" presId="urn:microsoft.com/office/officeart/2018/5/layout/IconLeafLabelList"/>
    <dgm:cxn modelId="{9FBD1BDD-FF32-41E7-A918-A33D3B0B5497}" type="presParOf" srcId="{3C6E19F9-707A-44B7-A70B-4835C663F160}" destId="{1805FBE1-7AAE-4AB3-9A24-67AD7ACD3D09}" srcOrd="3" destOrd="0" presId="urn:microsoft.com/office/officeart/2018/5/layout/IconLeafLabelList"/>
    <dgm:cxn modelId="{17B82FD8-96A0-465C-BD1E-67D90C2BDB24}" type="presParOf" srcId="{BFD728BE-22A9-4CBD-AD07-2A63361BD875}" destId="{20C1B319-3C83-494F-930C-C83497ACCF05}" srcOrd="1" destOrd="0" presId="urn:microsoft.com/office/officeart/2018/5/layout/IconLeafLabelList"/>
    <dgm:cxn modelId="{01635FBD-BEEE-4951-81A5-89FA840822AD}" type="presParOf" srcId="{BFD728BE-22A9-4CBD-AD07-2A63361BD875}" destId="{DF3FED53-8DF5-45BF-8928-DD0328FE4753}" srcOrd="2" destOrd="0" presId="urn:microsoft.com/office/officeart/2018/5/layout/IconLeafLabelList"/>
    <dgm:cxn modelId="{09482E7D-58AB-44DE-A014-419EA46780FE}" type="presParOf" srcId="{DF3FED53-8DF5-45BF-8928-DD0328FE4753}" destId="{CE1BFF51-D181-4050-AC49-0CF8CD5D0BBD}" srcOrd="0" destOrd="0" presId="urn:microsoft.com/office/officeart/2018/5/layout/IconLeafLabelList"/>
    <dgm:cxn modelId="{84BC95FA-8104-4E32-92E2-1CB8B88E1F51}" type="presParOf" srcId="{DF3FED53-8DF5-45BF-8928-DD0328FE4753}" destId="{013A3FA4-6F46-464F-907D-5BE1CED92AC5}" srcOrd="1" destOrd="0" presId="urn:microsoft.com/office/officeart/2018/5/layout/IconLeafLabelList"/>
    <dgm:cxn modelId="{9A024262-EBB9-4AE3-B0D9-67F65EFBF93F}" type="presParOf" srcId="{DF3FED53-8DF5-45BF-8928-DD0328FE4753}" destId="{0119C72C-DCEA-44BD-A8D9-A9F6F67A576A}" srcOrd="2" destOrd="0" presId="urn:microsoft.com/office/officeart/2018/5/layout/IconLeafLabelList"/>
    <dgm:cxn modelId="{2A22D5A9-A8C9-4ABF-99F7-D6C590D8484F}" type="presParOf" srcId="{DF3FED53-8DF5-45BF-8928-DD0328FE4753}" destId="{35464776-8469-4885-A43F-F5A6D8E21CA5}" srcOrd="3" destOrd="0" presId="urn:microsoft.com/office/officeart/2018/5/layout/IconLeafLabelList"/>
    <dgm:cxn modelId="{0116F5EF-C915-4666-AB62-AAE80269713E}" type="presParOf" srcId="{BFD728BE-22A9-4CBD-AD07-2A63361BD875}" destId="{3D6B9AF6-D84B-47F4-A2D8-BB62A257C924}" srcOrd="3" destOrd="0" presId="urn:microsoft.com/office/officeart/2018/5/layout/IconLeafLabelList"/>
    <dgm:cxn modelId="{8DFE1936-6D29-491E-B513-BA0D61DD21F2}" type="presParOf" srcId="{BFD728BE-22A9-4CBD-AD07-2A63361BD875}" destId="{649B25B8-389D-4675-ACBE-8A4D459C9A6B}" srcOrd="4" destOrd="0" presId="urn:microsoft.com/office/officeart/2018/5/layout/IconLeafLabelList"/>
    <dgm:cxn modelId="{C54D15AE-E137-4E52-88B8-1F9B27969BBA}" type="presParOf" srcId="{649B25B8-389D-4675-ACBE-8A4D459C9A6B}" destId="{D9472A30-D4A4-4CAF-9FCD-F56CFD56F00F}" srcOrd="0" destOrd="0" presId="urn:microsoft.com/office/officeart/2018/5/layout/IconLeafLabelList"/>
    <dgm:cxn modelId="{2A27B7D1-1EEF-4B3E-9BB9-FD3083CBEAA8}" type="presParOf" srcId="{649B25B8-389D-4675-ACBE-8A4D459C9A6B}" destId="{9637A59D-410C-4296-BFE6-107B11828865}" srcOrd="1" destOrd="0" presId="urn:microsoft.com/office/officeart/2018/5/layout/IconLeafLabelList"/>
    <dgm:cxn modelId="{0F6251EB-32AF-4426-AB60-8CB147AD301C}" type="presParOf" srcId="{649B25B8-389D-4675-ACBE-8A4D459C9A6B}" destId="{CA6925A2-9B64-481C-98B4-DF7218B02C63}" srcOrd="2" destOrd="0" presId="urn:microsoft.com/office/officeart/2018/5/layout/IconLeafLabelList"/>
    <dgm:cxn modelId="{5930966F-592A-4D08-94F3-ABC363929EA5}" type="presParOf" srcId="{649B25B8-389D-4675-ACBE-8A4D459C9A6B}" destId="{91B820FF-806F-4A89-80D4-973F3DA4EB51}"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51F03A-D775-46CD-BA3F-80AA4D1D7D16}" type="doc">
      <dgm:prSet loTypeId="urn:microsoft.com/office/officeart/2016/7/layout/RoundedRectangleTimeline" loCatId="process" qsTypeId="urn:microsoft.com/office/officeart/2005/8/quickstyle/simple1" qsCatId="simple" csTypeId="urn:microsoft.com/office/officeart/2005/8/colors/colorful5" csCatId="colorful" phldr="1"/>
      <dgm:spPr/>
      <dgm:t>
        <a:bodyPr/>
        <a:lstStyle/>
        <a:p>
          <a:endParaRPr lang="en-US"/>
        </a:p>
      </dgm:t>
    </dgm:pt>
    <dgm:pt modelId="{2DE909B0-AAB2-478D-8183-913B6EE87DB3}">
      <dgm:prSet/>
      <dgm:spPr/>
      <dgm:t>
        <a:bodyPr/>
        <a:lstStyle/>
        <a:p>
          <a:r>
            <a:rPr lang="en-US"/>
            <a:t>18th Century</a:t>
          </a:r>
        </a:p>
      </dgm:t>
    </dgm:pt>
    <dgm:pt modelId="{D9FD234A-2648-4C64-BCE9-9FE75AD10DB4}" type="parTrans" cxnId="{E248113A-91F9-4813-8AB8-F1752AAAC6D7}">
      <dgm:prSet/>
      <dgm:spPr/>
      <dgm:t>
        <a:bodyPr/>
        <a:lstStyle/>
        <a:p>
          <a:endParaRPr lang="en-US"/>
        </a:p>
      </dgm:t>
    </dgm:pt>
    <dgm:pt modelId="{A7BD044E-DA69-4D23-9705-BFBADCD4B334}" type="sibTrans" cxnId="{E248113A-91F9-4813-8AB8-F1752AAAC6D7}">
      <dgm:prSet/>
      <dgm:spPr/>
      <dgm:t>
        <a:bodyPr/>
        <a:lstStyle/>
        <a:p>
          <a:endParaRPr lang="en-US"/>
        </a:p>
      </dgm:t>
    </dgm:pt>
    <dgm:pt modelId="{6D81FDF8-75FE-4096-9DB3-C48FF1EEEA69}">
      <dgm:prSet/>
      <dgm:spPr/>
      <dgm:t>
        <a:bodyPr/>
        <a:lstStyle/>
        <a:p>
          <a:r>
            <a:rPr lang="en-US"/>
            <a:t>Founded as a slaughterhouse shanty town</a:t>
          </a:r>
        </a:p>
      </dgm:t>
    </dgm:pt>
    <dgm:pt modelId="{B22C5092-7F42-43EC-8460-0609D4EEF701}" type="parTrans" cxnId="{50D1E6EB-9602-4069-8EC8-5210BCE763C6}">
      <dgm:prSet/>
      <dgm:spPr/>
      <dgm:t>
        <a:bodyPr/>
        <a:lstStyle/>
        <a:p>
          <a:endParaRPr lang="en-US"/>
        </a:p>
      </dgm:t>
    </dgm:pt>
    <dgm:pt modelId="{65ABFB41-A0D2-483B-ACD5-82608BED21D7}" type="sibTrans" cxnId="{50D1E6EB-9602-4069-8EC8-5210BCE763C6}">
      <dgm:prSet/>
      <dgm:spPr/>
      <dgm:t>
        <a:bodyPr/>
        <a:lstStyle/>
        <a:p>
          <a:endParaRPr lang="en-US"/>
        </a:p>
      </dgm:t>
    </dgm:pt>
    <dgm:pt modelId="{4FC7EDDF-5512-491D-8E0A-0FEC4595CF06}">
      <dgm:prSet/>
      <dgm:spPr/>
      <dgm:t>
        <a:bodyPr/>
        <a:lstStyle/>
        <a:p>
          <a:r>
            <a:rPr lang="en-US"/>
            <a:t>Populated mostly by slaves</a:t>
          </a:r>
        </a:p>
      </dgm:t>
    </dgm:pt>
    <dgm:pt modelId="{A6261171-FA48-4B89-872C-E314050B27C4}" type="parTrans" cxnId="{F2A0B5BA-DBF4-4708-8BCC-7B49CA2461E1}">
      <dgm:prSet/>
      <dgm:spPr/>
      <dgm:t>
        <a:bodyPr/>
        <a:lstStyle/>
        <a:p>
          <a:endParaRPr lang="en-US"/>
        </a:p>
      </dgm:t>
    </dgm:pt>
    <dgm:pt modelId="{E2F05A55-F11C-461F-895E-CF3A57235DFD}" type="sibTrans" cxnId="{F2A0B5BA-DBF4-4708-8BCC-7B49CA2461E1}">
      <dgm:prSet/>
      <dgm:spPr/>
      <dgm:t>
        <a:bodyPr/>
        <a:lstStyle/>
        <a:p>
          <a:endParaRPr lang="en-US"/>
        </a:p>
      </dgm:t>
    </dgm:pt>
    <dgm:pt modelId="{C0796405-764A-4395-96EC-83BFA337AA77}">
      <dgm:prSet/>
      <dgm:spPr/>
      <dgm:t>
        <a:bodyPr/>
        <a:lstStyle/>
        <a:p>
          <a:r>
            <a:rPr lang="en-US"/>
            <a:t>1940s</a:t>
          </a:r>
        </a:p>
      </dgm:t>
    </dgm:pt>
    <dgm:pt modelId="{61EF8A60-7167-4C6D-80C0-601003B9E714}" type="parTrans" cxnId="{F4D8B97D-6470-4C4D-9DCC-C0B96450B761}">
      <dgm:prSet/>
      <dgm:spPr/>
      <dgm:t>
        <a:bodyPr/>
        <a:lstStyle/>
        <a:p>
          <a:endParaRPr lang="en-US"/>
        </a:p>
      </dgm:t>
    </dgm:pt>
    <dgm:pt modelId="{5398D4F7-1C59-4FF3-B365-D69770F975F8}" type="sibTrans" cxnId="{F4D8B97D-6470-4C4D-9DCC-C0B96450B761}">
      <dgm:prSet/>
      <dgm:spPr/>
      <dgm:t>
        <a:bodyPr/>
        <a:lstStyle/>
        <a:p>
          <a:endParaRPr lang="en-US"/>
        </a:p>
      </dgm:t>
    </dgm:pt>
    <dgm:pt modelId="{56A67870-32A5-4C30-9B61-25752AD92855}">
      <dgm:prSet/>
      <dgm:spPr/>
      <dgm:t>
        <a:bodyPr/>
        <a:lstStyle/>
        <a:p>
          <a:r>
            <a:rPr lang="en-US"/>
            <a:t>"Slum Clearance" attempts to displace residents</a:t>
          </a:r>
        </a:p>
      </dgm:t>
    </dgm:pt>
    <dgm:pt modelId="{4BB9B69E-0C01-4FE2-916B-74655AB66002}" type="parTrans" cxnId="{B389835D-D3A2-4150-86E7-3CE5610F4169}">
      <dgm:prSet/>
      <dgm:spPr/>
      <dgm:t>
        <a:bodyPr/>
        <a:lstStyle/>
        <a:p>
          <a:endParaRPr lang="en-US"/>
        </a:p>
      </dgm:t>
    </dgm:pt>
    <dgm:pt modelId="{72887DEB-F717-4017-920F-86E16BCBC17D}" type="sibTrans" cxnId="{B389835D-D3A2-4150-86E7-3CE5610F4169}">
      <dgm:prSet/>
      <dgm:spPr/>
      <dgm:t>
        <a:bodyPr/>
        <a:lstStyle/>
        <a:p>
          <a:endParaRPr lang="en-US"/>
        </a:p>
      </dgm:t>
    </dgm:pt>
    <dgm:pt modelId="{B3002E9F-E207-4058-8879-59758FA121F4}">
      <dgm:prSet/>
      <dgm:spPr/>
      <dgm:t>
        <a:bodyPr/>
        <a:lstStyle/>
        <a:p>
          <a:r>
            <a:rPr lang="en-US"/>
            <a:t>Population dips from 4500 to 1200</a:t>
          </a:r>
        </a:p>
      </dgm:t>
    </dgm:pt>
    <dgm:pt modelId="{4B8BECE4-9D1A-44C4-B560-2931A0D053AD}" type="parTrans" cxnId="{04E67F52-9E88-4051-A4E4-7D222352C515}">
      <dgm:prSet/>
      <dgm:spPr/>
      <dgm:t>
        <a:bodyPr/>
        <a:lstStyle/>
        <a:p>
          <a:endParaRPr lang="en-US"/>
        </a:p>
      </dgm:t>
    </dgm:pt>
    <dgm:pt modelId="{A5A82C50-1BA2-4705-8A94-83C5B74DA229}" type="sibTrans" cxnId="{04E67F52-9E88-4051-A4E4-7D222352C515}">
      <dgm:prSet/>
      <dgm:spPr/>
      <dgm:t>
        <a:bodyPr/>
        <a:lstStyle/>
        <a:p>
          <a:endParaRPr lang="en-US"/>
        </a:p>
      </dgm:t>
    </dgm:pt>
    <dgm:pt modelId="{2224D0B0-20C6-4A27-98CC-74A565E7ABFA}">
      <dgm:prSet/>
      <dgm:spPr/>
      <dgm:t>
        <a:bodyPr/>
        <a:lstStyle/>
        <a:p>
          <a:r>
            <a:rPr lang="en-US"/>
            <a:t>2010–2015</a:t>
          </a:r>
        </a:p>
      </dgm:t>
    </dgm:pt>
    <dgm:pt modelId="{ABF3B865-610B-4C18-A63C-1A308D89C5ED}" type="parTrans" cxnId="{09B1E12D-76F2-461A-BFA6-A6F49218991D}">
      <dgm:prSet/>
      <dgm:spPr/>
      <dgm:t>
        <a:bodyPr/>
        <a:lstStyle/>
        <a:p>
          <a:endParaRPr lang="en-US"/>
        </a:p>
      </dgm:t>
    </dgm:pt>
    <dgm:pt modelId="{8BEEAE11-F785-42C2-95E4-F37352C316DE}" type="sibTrans" cxnId="{09B1E12D-76F2-461A-BFA6-A6F49218991D}">
      <dgm:prSet/>
      <dgm:spPr/>
      <dgm:t>
        <a:bodyPr/>
        <a:lstStyle/>
        <a:p>
          <a:endParaRPr lang="en-US"/>
        </a:p>
      </dgm:t>
    </dgm:pt>
    <dgm:pt modelId="{550AD3B0-2EF2-4172-8C9E-FED3D2B0E996}">
      <dgm:prSet/>
      <dgm:spPr/>
      <dgm:t>
        <a:bodyPr/>
        <a:lstStyle/>
        <a:p>
          <a:r>
            <a:rPr lang="en-US"/>
            <a:t>2011 - Drug raid displaces 114 residents</a:t>
          </a:r>
        </a:p>
      </dgm:t>
    </dgm:pt>
    <dgm:pt modelId="{9C1B724C-2718-42FF-A582-C04AB7CBA876}" type="parTrans" cxnId="{A002579C-CEBF-463B-B949-AD4B9FAA9EE9}">
      <dgm:prSet/>
      <dgm:spPr/>
      <dgm:t>
        <a:bodyPr/>
        <a:lstStyle/>
        <a:p>
          <a:endParaRPr lang="en-US"/>
        </a:p>
      </dgm:t>
    </dgm:pt>
    <dgm:pt modelId="{65CE38AF-8B67-45A3-B711-105310F21837}" type="sibTrans" cxnId="{A002579C-CEBF-463B-B949-AD4B9FAA9EE9}">
      <dgm:prSet/>
      <dgm:spPr/>
      <dgm:t>
        <a:bodyPr/>
        <a:lstStyle/>
        <a:p>
          <a:endParaRPr lang="en-US"/>
        </a:p>
      </dgm:t>
    </dgm:pt>
    <dgm:pt modelId="{E64E7EA0-733B-4373-BD50-E0D7EDA7C555}">
      <dgm:prSet/>
      <dgm:spPr/>
      <dgm:t>
        <a:bodyPr/>
        <a:lstStyle/>
        <a:p>
          <a:r>
            <a:rPr lang="en-US"/>
            <a:t>2017</a:t>
          </a:r>
        </a:p>
      </dgm:t>
    </dgm:pt>
    <dgm:pt modelId="{30A9C7B8-9F96-4080-8267-DD306CCE2086}" type="parTrans" cxnId="{4BCC10A0-001C-4D5F-9FE8-91D5F046FC6B}">
      <dgm:prSet/>
      <dgm:spPr/>
      <dgm:t>
        <a:bodyPr/>
        <a:lstStyle/>
        <a:p>
          <a:endParaRPr lang="en-US"/>
        </a:p>
      </dgm:t>
    </dgm:pt>
    <dgm:pt modelId="{82B65A5C-E339-4218-A5BD-D991D833E4EA}" type="sibTrans" cxnId="{4BCC10A0-001C-4D5F-9FE8-91D5F046FC6B}">
      <dgm:prSet/>
      <dgm:spPr/>
      <dgm:t>
        <a:bodyPr/>
        <a:lstStyle/>
        <a:p>
          <a:endParaRPr lang="en-US"/>
        </a:p>
      </dgm:t>
    </dgm:pt>
    <dgm:pt modelId="{A186BC3A-043E-4117-9069-73B293663BDC}">
      <dgm:prSet/>
      <dgm:spPr/>
      <dgm:t>
        <a:bodyPr/>
        <a:lstStyle/>
        <a:p>
          <a:r>
            <a:rPr lang="en-US"/>
            <a:t>Houses painted in bright colors</a:t>
          </a:r>
        </a:p>
      </dgm:t>
    </dgm:pt>
    <dgm:pt modelId="{8A454514-5225-4948-B5BD-6F4E11D3CD0A}" type="parTrans" cxnId="{6DB18110-78D8-4522-8B09-83CF3164617C}">
      <dgm:prSet/>
      <dgm:spPr/>
      <dgm:t>
        <a:bodyPr/>
        <a:lstStyle/>
        <a:p>
          <a:endParaRPr lang="en-US"/>
        </a:p>
      </dgm:t>
    </dgm:pt>
    <dgm:pt modelId="{ED673A15-0384-44E6-9DCF-614A8310F09B}" type="sibTrans" cxnId="{6DB18110-78D8-4522-8B09-83CF3164617C}">
      <dgm:prSet/>
      <dgm:spPr/>
      <dgm:t>
        <a:bodyPr/>
        <a:lstStyle/>
        <a:p>
          <a:endParaRPr lang="en-US"/>
        </a:p>
      </dgm:t>
    </dgm:pt>
    <dgm:pt modelId="{710EC8EA-1F93-49A3-93BA-6168CDC8659E}">
      <dgm:prSet/>
      <dgm:spPr/>
      <dgm:t>
        <a:bodyPr/>
        <a:lstStyle/>
        <a:p>
          <a:r>
            <a:rPr lang="en-US"/>
            <a:t>"Despacito" music video in La Perla</a:t>
          </a:r>
        </a:p>
      </dgm:t>
    </dgm:pt>
    <dgm:pt modelId="{0377618C-E8C3-4B6A-9AAF-40FE683608D8}" type="parTrans" cxnId="{23550761-098E-4586-AB12-CDD51CE6824A}">
      <dgm:prSet/>
      <dgm:spPr/>
      <dgm:t>
        <a:bodyPr/>
        <a:lstStyle/>
        <a:p>
          <a:endParaRPr lang="en-US"/>
        </a:p>
      </dgm:t>
    </dgm:pt>
    <dgm:pt modelId="{0B4FFB60-9685-480F-AD08-F2230303E42B}" type="sibTrans" cxnId="{23550761-098E-4586-AB12-CDD51CE6824A}">
      <dgm:prSet/>
      <dgm:spPr/>
      <dgm:t>
        <a:bodyPr/>
        <a:lstStyle/>
        <a:p>
          <a:endParaRPr lang="en-US"/>
        </a:p>
      </dgm:t>
    </dgm:pt>
    <dgm:pt modelId="{EDDB2536-E93D-40E7-9101-EED1A37BEAF0}">
      <dgm:prSet/>
      <dgm:spPr/>
      <dgm:t>
        <a:bodyPr/>
        <a:lstStyle/>
        <a:p>
          <a:r>
            <a:rPr lang="en-US"/>
            <a:t>Hurricane Maria</a:t>
          </a:r>
        </a:p>
      </dgm:t>
    </dgm:pt>
    <dgm:pt modelId="{4521611E-78EF-45D1-80C1-B3A0EEAE2A37}" type="parTrans" cxnId="{BE95247D-4AC5-42ED-9197-D8A3CF8C7DA9}">
      <dgm:prSet/>
      <dgm:spPr/>
      <dgm:t>
        <a:bodyPr/>
        <a:lstStyle/>
        <a:p>
          <a:endParaRPr lang="en-US"/>
        </a:p>
      </dgm:t>
    </dgm:pt>
    <dgm:pt modelId="{534E16B5-755E-4DFE-B833-19AF77004C93}" type="sibTrans" cxnId="{BE95247D-4AC5-42ED-9197-D8A3CF8C7DA9}">
      <dgm:prSet/>
      <dgm:spPr/>
      <dgm:t>
        <a:bodyPr/>
        <a:lstStyle/>
        <a:p>
          <a:endParaRPr lang="en-US"/>
        </a:p>
      </dgm:t>
    </dgm:pt>
    <dgm:pt modelId="{EB364550-C583-437E-B451-3FF21F0B2580}">
      <dgm:prSet/>
      <dgm:spPr/>
      <dgm:t>
        <a:bodyPr/>
        <a:lstStyle/>
        <a:p>
          <a:r>
            <a:rPr lang="en-US"/>
            <a:t>Present</a:t>
          </a:r>
        </a:p>
      </dgm:t>
    </dgm:pt>
    <dgm:pt modelId="{DCADC51F-8C65-413D-8163-0BD61EF06B82}" type="parTrans" cxnId="{FA22D7AE-C073-40DA-96CD-D6DE769F03BD}">
      <dgm:prSet/>
      <dgm:spPr/>
      <dgm:t>
        <a:bodyPr/>
        <a:lstStyle/>
        <a:p>
          <a:endParaRPr lang="en-US"/>
        </a:p>
      </dgm:t>
    </dgm:pt>
    <dgm:pt modelId="{B002CCA0-5DAB-48F9-ACA7-3F64CB900265}" type="sibTrans" cxnId="{FA22D7AE-C073-40DA-96CD-D6DE769F03BD}">
      <dgm:prSet/>
      <dgm:spPr/>
      <dgm:t>
        <a:bodyPr/>
        <a:lstStyle/>
        <a:p>
          <a:endParaRPr lang="en-US"/>
        </a:p>
      </dgm:t>
    </dgm:pt>
    <dgm:pt modelId="{AB5E8BF2-63D8-4155-8415-86040ED62035}">
      <dgm:prSet/>
      <dgm:spPr/>
      <dgm:t>
        <a:bodyPr/>
        <a:lstStyle/>
        <a:p>
          <a:r>
            <a:rPr lang="en-US"/>
            <a:t>3 Sectors</a:t>
          </a:r>
        </a:p>
      </dgm:t>
    </dgm:pt>
    <dgm:pt modelId="{AFD981E9-8A61-482A-9156-B46CB9248651}" type="parTrans" cxnId="{E90365C9-E53F-46F4-96F4-ACE7F3A838BA}">
      <dgm:prSet/>
      <dgm:spPr/>
      <dgm:t>
        <a:bodyPr/>
        <a:lstStyle/>
        <a:p>
          <a:endParaRPr lang="en-US"/>
        </a:p>
      </dgm:t>
    </dgm:pt>
    <dgm:pt modelId="{BCDDD2F5-A9C2-4A8E-93B5-831BD67C32CF}" type="sibTrans" cxnId="{E90365C9-E53F-46F4-96F4-ACE7F3A838BA}">
      <dgm:prSet/>
      <dgm:spPr/>
      <dgm:t>
        <a:bodyPr/>
        <a:lstStyle/>
        <a:p>
          <a:endParaRPr lang="en-US"/>
        </a:p>
      </dgm:t>
    </dgm:pt>
    <dgm:pt modelId="{928EC7CE-BB73-479D-B70B-4B95CD6876D8}">
      <dgm:prSet/>
      <dgm:spPr/>
      <dgm:t>
        <a:bodyPr/>
        <a:lstStyle/>
        <a:p>
          <a:r>
            <a:rPr lang="en-US"/>
            <a:t>General distrust of official governments</a:t>
          </a:r>
        </a:p>
      </dgm:t>
    </dgm:pt>
    <dgm:pt modelId="{643A791B-37DD-4DDF-9F4E-3C1C40617B3B}" type="parTrans" cxnId="{18FC89F5-017C-47C7-A132-3C927FBF758F}">
      <dgm:prSet/>
      <dgm:spPr/>
      <dgm:t>
        <a:bodyPr/>
        <a:lstStyle/>
        <a:p>
          <a:endParaRPr lang="en-US"/>
        </a:p>
      </dgm:t>
    </dgm:pt>
    <dgm:pt modelId="{EA1F3840-9EF4-47F8-AF2B-EF8CC50789CD}" type="sibTrans" cxnId="{18FC89F5-017C-47C7-A132-3C927FBF758F}">
      <dgm:prSet/>
      <dgm:spPr/>
      <dgm:t>
        <a:bodyPr/>
        <a:lstStyle/>
        <a:p>
          <a:endParaRPr lang="en-US"/>
        </a:p>
      </dgm:t>
    </dgm:pt>
    <dgm:pt modelId="{7A406BCA-900B-4298-A4F4-445DEB77064B}">
      <dgm:prSet/>
      <dgm:spPr/>
      <dgm:t>
        <a:bodyPr/>
        <a:lstStyle/>
        <a:p>
          <a:r>
            <a:rPr lang="en-US"/>
            <a:t>Arts to fight for rights</a:t>
          </a:r>
        </a:p>
      </dgm:t>
    </dgm:pt>
    <dgm:pt modelId="{5EAD0399-5330-43E9-81FB-F946CBA36967}" type="parTrans" cxnId="{34FF48E7-C654-4C7B-962E-164A454B0E28}">
      <dgm:prSet/>
      <dgm:spPr/>
      <dgm:t>
        <a:bodyPr/>
        <a:lstStyle/>
        <a:p>
          <a:endParaRPr lang="en-US"/>
        </a:p>
      </dgm:t>
    </dgm:pt>
    <dgm:pt modelId="{57A14EA3-40F8-4209-9200-A30063F97E29}" type="sibTrans" cxnId="{34FF48E7-C654-4C7B-962E-164A454B0E28}">
      <dgm:prSet/>
      <dgm:spPr/>
      <dgm:t>
        <a:bodyPr/>
        <a:lstStyle/>
        <a:p>
          <a:endParaRPr lang="en-US"/>
        </a:p>
      </dgm:t>
    </dgm:pt>
    <dgm:pt modelId="{CF5E9C12-1F6A-4CB9-9EC9-A79127818F7F}">
      <dgm:prSet/>
      <dgm:spPr/>
      <dgm:t>
        <a:bodyPr/>
        <a:lstStyle/>
        <a:p>
          <a:r>
            <a:rPr lang="en-US"/>
            <a:t>~ 200 </a:t>
          </a:r>
          <a:r>
            <a:rPr lang="en-US">
              <a:latin typeface="Calibri Light" panose="020F0302020204030204"/>
            </a:rPr>
            <a:t>Households</a:t>
          </a:r>
          <a:endParaRPr lang="en-US"/>
        </a:p>
      </dgm:t>
    </dgm:pt>
    <dgm:pt modelId="{0B2579CC-11A8-4D3D-9692-04EB9DFAA4BF}" type="parTrans" cxnId="{552AA010-9546-4E59-BB30-9465348ED31E}">
      <dgm:prSet/>
      <dgm:spPr/>
      <dgm:t>
        <a:bodyPr/>
        <a:lstStyle/>
        <a:p>
          <a:endParaRPr lang="en-US"/>
        </a:p>
      </dgm:t>
    </dgm:pt>
    <dgm:pt modelId="{77E3E26B-D107-4999-8E36-0EF885C27B01}" type="sibTrans" cxnId="{552AA010-9546-4E59-BB30-9465348ED31E}">
      <dgm:prSet/>
      <dgm:spPr/>
      <dgm:t>
        <a:bodyPr/>
        <a:lstStyle/>
        <a:p>
          <a:endParaRPr lang="en-US"/>
        </a:p>
      </dgm:t>
    </dgm:pt>
    <dgm:pt modelId="{67229B0B-D820-4C90-95EE-D7FD7A899B88}">
      <dgm:prSet/>
      <dgm:spPr/>
      <dgm:t>
        <a:bodyPr/>
        <a:lstStyle/>
        <a:p>
          <a:r>
            <a:rPr lang="en-US"/>
            <a:t>19th Century</a:t>
          </a:r>
        </a:p>
      </dgm:t>
    </dgm:pt>
    <dgm:pt modelId="{765CB001-20C3-41BC-B083-78BDE67EDB3C}" type="parTrans" cxnId="{4481077C-1370-4654-A83A-96CE433EDF45}">
      <dgm:prSet/>
      <dgm:spPr/>
      <dgm:t>
        <a:bodyPr/>
        <a:lstStyle/>
        <a:p>
          <a:endParaRPr lang="en-US"/>
        </a:p>
      </dgm:t>
    </dgm:pt>
    <dgm:pt modelId="{AD21915E-E1C1-4C0B-809A-E276F3C4BDC4}" type="sibTrans" cxnId="{4481077C-1370-4654-A83A-96CE433EDF45}">
      <dgm:prSet/>
      <dgm:spPr/>
      <dgm:t>
        <a:bodyPr/>
        <a:lstStyle/>
        <a:p>
          <a:endParaRPr lang="en-US"/>
        </a:p>
      </dgm:t>
    </dgm:pt>
    <dgm:pt modelId="{6E174181-A555-467E-AD9A-D95788A2BBC1}">
      <dgm:prSet/>
      <dgm:spPr/>
      <dgm:t>
        <a:bodyPr/>
        <a:lstStyle/>
        <a:p>
          <a:r>
            <a:rPr lang="en-US"/>
            <a:t>More people began to immigrate from the countryside</a:t>
          </a:r>
        </a:p>
      </dgm:t>
    </dgm:pt>
    <dgm:pt modelId="{0E31E788-2B5F-4F0C-B2A5-25E8D727ABF3}" type="parTrans" cxnId="{89C4761E-AAD0-495A-819D-F5F3DAF7EAEC}">
      <dgm:prSet/>
      <dgm:spPr/>
      <dgm:t>
        <a:bodyPr/>
        <a:lstStyle/>
        <a:p>
          <a:endParaRPr lang="en-US"/>
        </a:p>
      </dgm:t>
    </dgm:pt>
    <dgm:pt modelId="{C2E6CC53-4D37-4FF2-A40F-39CD7E2B07FD}" type="sibTrans" cxnId="{89C4761E-AAD0-495A-819D-F5F3DAF7EAEC}">
      <dgm:prSet/>
      <dgm:spPr/>
      <dgm:t>
        <a:bodyPr/>
        <a:lstStyle/>
        <a:p>
          <a:endParaRPr lang="en-US"/>
        </a:p>
      </dgm:t>
    </dgm:pt>
    <dgm:pt modelId="{09111065-E46C-45FE-AC55-EB520E18C442}">
      <dgm:prSet/>
      <dgm:spPr/>
      <dgm:t>
        <a:bodyPr/>
        <a:lstStyle/>
        <a:p>
          <a:r>
            <a:rPr lang="en-US"/>
            <a:t>Stigma grew/formed due to marginalized population</a:t>
          </a:r>
        </a:p>
      </dgm:t>
    </dgm:pt>
    <dgm:pt modelId="{CF9D41F5-533B-47F3-B64B-18B0F121D812}" type="parTrans" cxnId="{4D2699C7-46AC-435E-96F7-5D3D088B0E00}">
      <dgm:prSet/>
      <dgm:spPr/>
      <dgm:t>
        <a:bodyPr/>
        <a:lstStyle/>
        <a:p>
          <a:endParaRPr lang="en-US"/>
        </a:p>
      </dgm:t>
    </dgm:pt>
    <dgm:pt modelId="{C159290C-979D-4AFB-8779-A5319533A412}" type="sibTrans" cxnId="{4D2699C7-46AC-435E-96F7-5D3D088B0E00}">
      <dgm:prSet/>
      <dgm:spPr/>
      <dgm:t>
        <a:bodyPr/>
        <a:lstStyle/>
        <a:p>
          <a:endParaRPr lang="en-US"/>
        </a:p>
      </dgm:t>
    </dgm:pt>
    <dgm:pt modelId="{F582B2B6-F9E3-4B2F-AC50-09931BD63773}" type="pres">
      <dgm:prSet presAssocID="{B751F03A-D775-46CD-BA3F-80AA4D1D7D16}" presName="Name0" presStyleCnt="0">
        <dgm:presLayoutVars>
          <dgm:chMax/>
          <dgm:chPref/>
          <dgm:animLvl val="lvl"/>
        </dgm:presLayoutVars>
      </dgm:prSet>
      <dgm:spPr/>
    </dgm:pt>
    <dgm:pt modelId="{78C405A1-1A83-4CA6-B7A6-E92516B2A3A5}" type="pres">
      <dgm:prSet presAssocID="{2DE909B0-AAB2-478D-8183-913B6EE87DB3}" presName="composite1" presStyleCnt="0"/>
      <dgm:spPr/>
    </dgm:pt>
    <dgm:pt modelId="{58B492E5-512E-4EDC-A8C9-FCF9F7183CCF}" type="pres">
      <dgm:prSet presAssocID="{2DE909B0-AAB2-478D-8183-913B6EE87DB3}" presName="parent1" presStyleLbl="alignNode1" presStyleIdx="0" presStyleCnt="6">
        <dgm:presLayoutVars>
          <dgm:chMax val="1"/>
          <dgm:chPref val="1"/>
          <dgm:bulletEnabled val="1"/>
        </dgm:presLayoutVars>
      </dgm:prSet>
      <dgm:spPr/>
    </dgm:pt>
    <dgm:pt modelId="{E79F11F5-A852-4C42-9D74-8A6E832A6AFC}" type="pres">
      <dgm:prSet presAssocID="{2DE909B0-AAB2-478D-8183-913B6EE87DB3}" presName="Childtext1" presStyleLbl="revTx" presStyleIdx="0" presStyleCnt="6">
        <dgm:presLayoutVars>
          <dgm:bulletEnabled val="1"/>
        </dgm:presLayoutVars>
      </dgm:prSet>
      <dgm:spPr/>
    </dgm:pt>
    <dgm:pt modelId="{9AF33041-FE8E-40AB-9587-B777B1D66959}" type="pres">
      <dgm:prSet presAssocID="{2DE909B0-AAB2-478D-8183-913B6EE87DB3}" presName="ConnectLine1" presStyleLbl="sibTrans1D1" presStyleIdx="0" presStyleCnt="6"/>
      <dgm:spPr>
        <a:noFill/>
        <a:ln w="6350" cap="flat" cmpd="sng" algn="ctr">
          <a:solidFill>
            <a:schemeClr val="accent5">
              <a:hueOff val="0"/>
              <a:satOff val="0"/>
              <a:lumOff val="0"/>
              <a:alphaOff val="0"/>
            </a:schemeClr>
          </a:solidFill>
          <a:prstDash val="dash"/>
          <a:miter lim="800000"/>
        </a:ln>
        <a:effectLst/>
      </dgm:spPr>
    </dgm:pt>
    <dgm:pt modelId="{A4053016-BBCF-4EA4-8938-E28BA66D7212}" type="pres">
      <dgm:prSet presAssocID="{2DE909B0-AAB2-478D-8183-913B6EE87DB3}" presName="ConnectLineEnd1" presStyleLbl="lnNode1" presStyleIdx="0" presStyleCnt="6"/>
      <dgm:spPr/>
    </dgm:pt>
    <dgm:pt modelId="{8FB51596-4E72-4A45-9DB0-BC65D92D6A7E}" type="pres">
      <dgm:prSet presAssocID="{2DE909B0-AAB2-478D-8183-913B6EE87DB3}" presName="EmptyPane1" presStyleCnt="0"/>
      <dgm:spPr/>
    </dgm:pt>
    <dgm:pt modelId="{886D0357-BAFA-4CE7-8074-5027CB7E9848}" type="pres">
      <dgm:prSet presAssocID="{A7BD044E-DA69-4D23-9705-BFBADCD4B334}" presName="spaceBetweenRectangles1" presStyleCnt="0"/>
      <dgm:spPr/>
    </dgm:pt>
    <dgm:pt modelId="{89E2E853-14D6-41B9-A693-BADD9A415DAD}" type="pres">
      <dgm:prSet presAssocID="{67229B0B-D820-4C90-95EE-D7FD7A899B88}" presName="composite1" presStyleCnt="0"/>
      <dgm:spPr/>
    </dgm:pt>
    <dgm:pt modelId="{BB06F50B-9B75-4D9D-97DF-BAD21D9D5D00}" type="pres">
      <dgm:prSet presAssocID="{67229B0B-D820-4C90-95EE-D7FD7A899B88}" presName="parent1" presStyleLbl="alignNode1" presStyleIdx="1" presStyleCnt="6">
        <dgm:presLayoutVars>
          <dgm:chMax val="1"/>
          <dgm:chPref val="1"/>
          <dgm:bulletEnabled val="1"/>
        </dgm:presLayoutVars>
      </dgm:prSet>
      <dgm:spPr/>
    </dgm:pt>
    <dgm:pt modelId="{04498CC3-0A80-4ABF-B5C4-4FA3B3B45479}" type="pres">
      <dgm:prSet presAssocID="{67229B0B-D820-4C90-95EE-D7FD7A899B88}" presName="Childtext1" presStyleLbl="revTx" presStyleIdx="1" presStyleCnt="6">
        <dgm:presLayoutVars>
          <dgm:bulletEnabled val="1"/>
        </dgm:presLayoutVars>
      </dgm:prSet>
      <dgm:spPr/>
    </dgm:pt>
    <dgm:pt modelId="{DE975975-5BF8-43FA-A747-A1D48038BE22}" type="pres">
      <dgm:prSet presAssocID="{67229B0B-D820-4C90-95EE-D7FD7A899B88}" presName="ConnectLine1" presStyleLbl="sibTrans1D1" presStyleIdx="1" presStyleCnt="6"/>
      <dgm:spPr>
        <a:noFill/>
        <a:ln w="6350" cap="flat" cmpd="sng" algn="ctr">
          <a:solidFill>
            <a:schemeClr val="accent5">
              <a:hueOff val="-1351709"/>
              <a:satOff val="-3484"/>
              <a:lumOff val="-2353"/>
              <a:alphaOff val="0"/>
            </a:schemeClr>
          </a:solidFill>
          <a:prstDash val="dash"/>
          <a:miter lim="800000"/>
        </a:ln>
        <a:effectLst/>
      </dgm:spPr>
    </dgm:pt>
    <dgm:pt modelId="{782A73BB-4330-4840-9E5F-BB0DF7AEC9D1}" type="pres">
      <dgm:prSet presAssocID="{67229B0B-D820-4C90-95EE-D7FD7A899B88}" presName="ConnectLineEnd1" presStyleLbl="lnNode1" presStyleIdx="1" presStyleCnt="6"/>
      <dgm:spPr/>
    </dgm:pt>
    <dgm:pt modelId="{88BD3FCF-5612-41CE-B88E-7B2F7C9979CC}" type="pres">
      <dgm:prSet presAssocID="{67229B0B-D820-4C90-95EE-D7FD7A899B88}" presName="EmptyPane1" presStyleCnt="0"/>
      <dgm:spPr/>
    </dgm:pt>
    <dgm:pt modelId="{715E5C67-3AD5-4CC6-832B-47D77C3B4EB2}" type="pres">
      <dgm:prSet presAssocID="{AD21915E-E1C1-4C0B-809A-E276F3C4BDC4}" presName="spaceBetweenRectangles1" presStyleCnt="0"/>
      <dgm:spPr/>
    </dgm:pt>
    <dgm:pt modelId="{F973E479-F241-4619-90FF-7DE62627F1E8}" type="pres">
      <dgm:prSet presAssocID="{C0796405-764A-4395-96EC-83BFA337AA77}" presName="composite1" presStyleCnt="0"/>
      <dgm:spPr/>
    </dgm:pt>
    <dgm:pt modelId="{D5D181E9-5B1D-4290-AC66-AB996550EFB3}" type="pres">
      <dgm:prSet presAssocID="{C0796405-764A-4395-96EC-83BFA337AA77}" presName="parent1" presStyleLbl="alignNode1" presStyleIdx="2" presStyleCnt="6">
        <dgm:presLayoutVars>
          <dgm:chMax val="1"/>
          <dgm:chPref val="1"/>
          <dgm:bulletEnabled val="1"/>
        </dgm:presLayoutVars>
      </dgm:prSet>
      <dgm:spPr/>
    </dgm:pt>
    <dgm:pt modelId="{576F4997-3E27-4817-954B-40E6FD650724}" type="pres">
      <dgm:prSet presAssocID="{C0796405-764A-4395-96EC-83BFA337AA77}" presName="Childtext1" presStyleLbl="revTx" presStyleIdx="2" presStyleCnt="6">
        <dgm:presLayoutVars>
          <dgm:bulletEnabled val="1"/>
        </dgm:presLayoutVars>
      </dgm:prSet>
      <dgm:spPr/>
    </dgm:pt>
    <dgm:pt modelId="{5731D8DE-F776-4151-A217-F637189A7D25}" type="pres">
      <dgm:prSet presAssocID="{C0796405-764A-4395-96EC-83BFA337AA77}" presName="ConnectLine1" presStyleLbl="sibTrans1D1" presStyleIdx="2" presStyleCnt="6"/>
      <dgm:spPr>
        <a:noFill/>
        <a:ln w="6350" cap="flat" cmpd="sng" algn="ctr">
          <a:solidFill>
            <a:schemeClr val="accent5">
              <a:hueOff val="-1351709"/>
              <a:satOff val="-3484"/>
              <a:lumOff val="-2353"/>
              <a:alphaOff val="0"/>
            </a:schemeClr>
          </a:solidFill>
          <a:prstDash val="dash"/>
          <a:miter lim="800000"/>
        </a:ln>
        <a:effectLst/>
      </dgm:spPr>
    </dgm:pt>
    <dgm:pt modelId="{397F0126-1655-4C23-94B1-B5C622839238}" type="pres">
      <dgm:prSet presAssocID="{C0796405-764A-4395-96EC-83BFA337AA77}" presName="ConnectLineEnd1" presStyleLbl="lnNode1" presStyleIdx="2" presStyleCnt="6"/>
      <dgm:spPr/>
    </dgm:pt>
    <dgm:pt modelId="{D6634483-6791-43A9-9796-4EAA9451A9D2}" type="pres">
      <dgm:prSet presAssocID="{C0796405-764A-4395-96EC-83BFA337AA77}" presName="EmptyPane1" presStyleCnt="0"/>
      <dgm:spPr/>
    </dgm:pt>
    <dgm:pt modelId="{BFCEC30A-F5B7-4A79-ADE5-784B669A406D}" type="pres">
      <dgm:prSet presAssocID="{5398D4F7-1C59-4FF3-B365-D69770F975F8}" presName="spaceBetweenRectangles1" presStyleCnt="0"/>
      <dgm:spPr/>
    </dgm:pt>
    <dgm:pt modelId="{3A8B4EB5-14DE-4DE4-BADB-56C319FC24ED}" type="pres">
      <dgm:prSet presAssocID="{2224D0B0-20C6-4A27-98CC-74A565E7ABFA}" presName="composite1" presStyleCnt="0"/>
      <dgm:spPr/>
    </dgm:pt>
    <dgm:pt modelId="{5D7290DB-0C34-4A51-B80F-ABC7E94465CC}" type="pres">
      <dgm:prSet presAssocID="{2224D0B0-20C6-4A27-98CC-74A565E7ABFA}" presName="parent1" presStyleLbl="alignNode1" presStyleIdx="3" presStyleCnt="6">
        <dgm:presLayoutVars>
          <dgm:chMax val="1"/>
          <dgm:chPref val="1"/>
          <dgm:bulletEnabled val="1"/>
        </dgm:presLayoutVars>
      </dgm:prSet>
      <dgm:spPr/>
    </dgm:pt>
    <dgm:pt modelId="{68285A9B-CFE1-4DB6-9B4A-C06B7B0D137A}" type="pres">
      <dgm:prSet presAssocID="{2224D0B0-20C6-4A27-98CC-74A565E7ABFA}" presName="Childtext1" presStyleLbl="revTx" presStyleIdx="3" presStyleCnt="6">
        <dgm:presLayoutVars>
          <dgm:bulletEnabled val="1"/>
        </dgm:presLayoutVars>
      </dgm:prSet>
      <dgm:spPr/>
    </dgm:pt>
    <dgm:pt modelId="{9185391C-2CE8-4EFC-BED8-326DCC3A92FC}" type="pres">
      <dgm:prSet presAssocID="{2224D0B0-20C6-4A27-98CC-74A565E7ABFA}" presName="ConnectLine1" presStyleLbl="sibTrans1D1" presStyleIdx="3" presStyleCnt="6"/>
      <dgm:spPr>
        <a:noFill/>
        <a:ln w="6350" cap="flat" cmpd="sng" algn="ctr">
          <a:solidFill>
            <a:schemeClr val="accent5">
              <a:hueOff val="-2703417"/>
              <a:satOff val="-6968"/>
              <a:lumOff val="-4706"/>
              <a:alphaOff val="0"/>
            </a:schemeClr>
          </a:solidFill>
          <a:prstDash val="dash"/>
          <a:miter lim="800000"/>
        </a:ln>
        <a:effectLst/>
      </dgm:spPr>
    </dgm:pt>
    <dgm:pt modelId="{8FF5BF41-D6B7-43A9-9223-D1C0DB7F35EE}" type="pres">
      <dgm:prSet presAssocID="{2224D0B0-20C6-4A27-98CC-74A565E7ABFA}" presName="ConnectLineEnd1" presStyleLbl="lnNode1" presStyleIdx="3" presStyleCnt="6"/>
      <dgm:spPr/>
    </dgm:pt>
    <dgm:pt modelId="{C2E6D34E-7006-4973-B020-49975BD4ECE0}" type="pres">
      <dgm:prSet presAssocID="{2224D0B0-20C6-4A27-98CC-74A565E7ABFA}" presName="EmptyPane1" presStyleCnt="0"/>
      <dgm:spPr/>
    </dgm:pt>
    <dgm:pt modelId="{F85E3BD9-976D-48C3-8134-A1F606488E8E}" type="pres">
      <dgm:prSet presAssocID="{8BEEAE11-F785-42C2-95E4-F37352C316DE}" presName="spaceBetweenRectangles1" presStyleCnt="0"/>
      <dgm:spPr/>
    </dgm:pt>
    <dgm:pt modelId="{DFFBB29E-1DCE-4DA0-83C6-6910B125F995}" type="pres">
      <dgm:prSet presAssocID="{E64E7EA0-733B-4373-BD50-E0D7EDA7C555}" presName="composite1" presStyleCnt="0"/>
      <dgm:spPr/>
    </dgm:pt>
    <dgm:pt modelId="{503B3E33-54AC-422A-82A5-17DD78AE873E}" type="pres">
      <dgm:prSet presAssocID="{E64E7EA0-733B-4373-BD50-E0D7EDA7C555}" presName="parent1" presStyleLbl="alignNode1" presStyleIdx="4" presStyleCnt="6">
        <dgm:presLayoutVars>
          <dgm:chMax val="1"/>
          <dgm:chPref val="1"/>
          <dgm:bulletEnabled val="1"/>
        </dgm:presLayoutVars>
      </dgm:prSet>
      <dgm:spPr/>
    </dgm:pt>
    <dgm:pt modelId="{A5600C0B-6D4C-4EA3-B687-08F82B32F33B}" type="pres">
      <dgm:prSet presAssocID="{E64E7EA0-733B-4373-BD50-E0D7EDA7C555}" presName="Childtext1" presStyleLbl="revTx" presStyleIdx="4" presStyleCnt="6">
        <dgm:presLayoutVars>
          <dgm:bulletEnabled val="1"/>
        </dgm:presLayoutVars>
      </dgm:prSet>
      <dgm:spPr/>
    </dgm:pt>
    <dgm:pt modelId="{B56DD095-8BC9-492A-82AC-DE567399AACC}" type="pres">
      <dgm:prSet presAssocID="{E64E7EA0-733B-4373-BD50-E0D7EDA7C555}" presName="ConnectLine1" presStyleLbl="sibTrans1D1" presStyleIdx="4" presStyleCnt="6"/>
      <dgm:spPr>
        <a:noFill/>
        <a:ln w="6350" cap="flat" cmpd="sng" algn="ctr">
          <a:solidFill>
            <a:schemeClr val="accent5">
              <a:hueOff val="-4055126"/>
              <a:satOff val="-10451"/>
              <a:lumOff val="-7059"/>
              <a:alphaOff val="0"/>
            </a:schemeClr>
          </a:solidFill>
          <a:prstDash val="dash"/>
          <a:miter lim="800000"/>
        </a:ln>
        <a:effectLst/>
      </dgm:spPr>
    </dgm:pt>
    <dgm:pt modelId="{8CCEF08D-C583-4A46-B5A4-0B173EFA37FA}" type="pres">
      <dgm:prSet presAssocID="{E64E7EA0-733B-4373-BD50-E0D7EDA7C555}" presName="ConnectLineEnd1" presStyleLbl="lnNode1" presStyleIdx="4" presStyleCnt="6"/>
      <dgm:spPr/>
    </dgm:pt>
    <dgm:pt modelId="{5337EADB-91B3-4EF7-A7B2-A224925F377A}" type="pres">
      <dgm:prSet presAssocID="{E64E7EA0-733B-4373-BD50-E0D7EDA7C555}" presName="EmptyPane1" presStyleCnt="0"/>
      <dgm:spPr/>
    </dgm:pt>
    <dgm:pt modelId="{6ACD8427-1013-4D28-845E-B646D4E6E824}" type="pres">
      <dgm:prSet presAssocID="{82B65A5C-E339-4218-A5BD-D991D833E4EA}" presName="spaceBetweenRectangles1" presStyleCnt="0"/>
      <dgm:spPr/>
    </dgm:pt>
    <dgm:pt modelId="{30107010-0C27-4578-B816-D5A16853D657}" type="pres">
      <dgm:prSet presAssocID="{EB364550-C583-437E-B451-3FF21F0B2580}" presName="composite1" presStyleCnt="0"/>
      <dgm:spPr/>
    </dgm:pt>
    <dgm:pt modelId="{85DD0DC5-D64C-447D-98BD-D7C6F1359CE9}" type="pres">
      <dgm:prSet presAssocID="{EB364550-C583-437E-B451-3FF21F0B2580}" presName="parent1" presStyleLbl="alignNode1" presStyleIdx="5" presStyleCnt="6">
        <dgm:presLayoutVars>
          <dgm:chMax val="1"/>
          <dgm:chPref val="1"/>
          <dgm:bulletEnabled val="1"/>
        </dgm:presLayoutVars>
      </dgm:prSet>
      <dgm:spPr/>
    </dgm:pt>
    <dgm:pt modelId="{620FC615-56FA-4106-AD04-4AB8C5892477}" type="pres">
      <dgm:prSet presAssocID="{EB364550-C583-437E-B451-3FF21F0B2580}" presName="Childtext1" presStyleLbl="revTx" presStyleIdx="5" presStyleCnt="6">
        <dgm:presLayoutVars>
          <dgm:bulletEnabled val="1"/>
        </dgm:presLayoutVars>
      </dgm:prSet>
      <dgm:spPr/>
    </dgm:pt>
    <dgm:pt modelId="{0C3D49DA-FA0D-4267-8B57-85F310B7E5E9}" type="pres">
      <dgm:prSet presAssocID="{EB364550-C583-437E-B451-3FF21F0B2580}" presName="ConnectLine1" presStyleLbl="sibTrans1D1" presStyleIdx="5" presStyleCnt="6"/>
      <dgm:spPr>
        <a:noFill/>
        <a:ln w="6350" cap="flat" cmpd="sng" algn="ctr">
          <a:solidFill>
            <a:schemeClr val="accent5">
              <a:hueOff val="-6758543"/>
              <a:satOff val="-17419"/>
              <a:lumOff val="-11765"/>
              <a:alphaOff val="0"/>
            </a:schemeClr>
          </a:solidFill>
          <a:prstDash val="dash"/>
          <a:miter lim="800000"/>
        </a:ln>
        <a:effectLst/>
      </dgm:spPr>
    </dgm:pt>
    <dgm:pt modelId="{E2FEB78E-FFB1-4443-8217-B4A9F720101A}" type="pres">
      <dgm:prSet presAssocID="{EB364550-C583-437E-B451-3FF21F0B2580}" presName="ConnectLineEnd1" presStyleLbl="lnNode1" presStyleIdx="5" presStyleCnt="6"/>
      <dgm:spPr/>
    </dgm:pt>
    <dgm:pt modelId="{38836218-72BC-49A6-9C55-251B843DFDE0}" type="pres">
      <dgm:prSet presAssocID="{EB364550-C583-437E-B451-3FF21F0B2580}" presName="EmptyPane1" presStyleCnt="0"/>
      <dgm:spPr/>
    </dgm:pt>
  </dgm:ptLst>
  <dgm:cxnLst>
    <dgm:cxn modelId="{B3496A03-8424-435B-8325-F6BEAD96A2FC}" type="presOf" srcId="{AB5E8BF2-63D8-4155-8415-86040ED62035}" destId="{620FC615-56FA-4106-AD04-4AB8C5892477}" srcOrd="0" destOrd="0" presId="urn:microsoft.com/office/officeart/2016/7/layout/RoundedRectangleTimeline"/>
    <dgm:cxn modelId="{DE30AC0D-DDBD-4212-AB7D-1AC3559ADDD1}" type="presOf" srcId="{6E174181-A555-467E-AD9A-D95788A2BBC1}" destId="{04498CC3-0A80-4ABF-B5C4-4FA3B3B45479}" srcOrd="0" destOrd="0" presId="urn:microsoft.com/office/officeart/2016/7/layout/RoundedRectangleTimeline"/>
    <dgm:cxn modelId="{6DB18110-78D8-4522-8B09-83CF3164617C}" srcId="{E64E7EA0-733B-4373-BD50-E0D7EDA7C555}" destId="{A186BC3A-043E-4117-9069-73B293663BDC}" srcOrd="0" destOrd="0" parTransId="{8A454514-5225-4948-B5BD-6F4E11D3CD0A}" sibTransId="{ED673A15-0384-44E6-9DCF-614A8310F09B}"/>
    <dgm:cxn modelId="{552AA010-9546-4E59-BB30-9465348ED31E}" srcId="{EB364550-C583-437E-B451-3FF21F0B2580}" destId="{CF5E9C12-1F6A-4CB9-9EC9-A79127818F7F}" srcOrd="3" destOrd="0" parTransId="{0B2579CC-11A8-4D3D-9692-04EB9DFAA4BF}" sibTransId="{77E3E26B-D107-4999-8E36-0EF885C27B01}"/>
    <dgm:cxn modelId="{18DDDD13-51F2-4FEB-ADD7-A0FE1E21BCF7}" type="presOf" srcId="{2DE909B0-AAB2-478D-8183-913B6EE87DB3}" destId="{58B492E5-512E-4EDC-A8C9-FCF9F7183CCF}" srcOrd="0" destOrd="0" presId="urn:microsoft.com/office/officeart/2016/7/layout/RoundedRectangleTimeline"/>
    <dgm:cxn modelId="{3198A217-9286-41CC-86F5-04B7F2F5635E}" type="presOf" srcId="{4FC7EDDF-5512-491D-8E0A-0FEC4595CF06}" destId="{E79F11F5-A852-4C42-9D74-8A6E832A6AFC}" srcOrd="0" destOrd="1" presId="urn:microsoft.com/office/officeart/2016/7/layout/RoundedRectangleTimeline"/>
    <dgm:cxn modelId="{89C4761E-AAD0-495A-819D-F5F3DAF7EAEC}" srcId="{67229B0B-D820-4C90-95EE-D7FD7A899B88}" destId="{6E174181-A555-467E-AD9A-D95788A2BBC1}" srcOrd="0" destOrd="0" parTransId="{0E31E788-2B5F-4F0C-B2A5-25E8D727ABF3}" sibTransId="{C2E6CC53-4D37-4FF2-A40F-39CD7E2B07FD}"/>
    <dgm:cxn modelId="{97125220-6C00-4D7A-BCF4-D454DBB26D6A}" type="presOf" srcId="{CF5E9C12-1F6A-4CB9-9EC9-A79127818F7F}" destId="{620FC615-56FA-4106-AD04-4AB8C5892477}" srcOrd="0" destOrd="3" presId="urn:microsoft.com/office/officeart/2016/7/layout/RoundedRectangleTimeline"/>
    <dgm:cxn modelId="{5B805822-435B-4BB6-A1DF-F9585D84FA2A}" type="presOf" srcId="{67229B0B-D820-4C90-95EE-D7FD7A899B88}" destId="{BB06F50B-9B75-4D9D-97DF-BAD21D9D5D00}" srcOrd="0" destOrd="0" presId="urn:microsoft.com/office/officeart/2016/7/layout/RoundedRectangleTimeline"/>
    <dgm:cxn modelId="{09B1E12D-76F2-461A-BFA6-A6F49218991D}" srcId="{B751F03A-D775-46CD-BA3F-80AA4D1D7D16}" destId="{2224D0B0-20C6-4A27-98CC-74A565E7ABFA}" srcOrd="3" destOrd="0" parTransId="{ABF3B865-610B-4C18-A63C-1A308D89C5ED}" sibTransId="{8BEEAE11-F785-42C2-95E4-F37352C316DE}"/>
    <dgm:cxn modelId="{CA194E2F-804D-4906-A866-116CC6B6430C}" type="presOf" srcId="{EB364550-C583-437E-B451-3FF21F0B2580}" destId="{85DD0DC5-D64C-447D-98BD-D7C6F1359CE9}" srcOrd="0" destOrd="0" presId="urn:microsoft.com/office/officeart/2016/7/layout/RoundedRectangleTimeline"/>
    <dgm:cxn modelId="{C79FDA37-52BC-43CD-B036-1EBD3F606696}" type="presOf" srcId="{710EC8EA-1F93-49A3-93BA-6168CDC8659E}" destId="{A5600C0B-6D4C-4EA3-B687-08F82B32F33B}" srcOrd="0" destOrd="1" presId="urn:microsoft.com/office/officeart/2016/7/layout/RoundedRectangleTimeline"/>
    <dgm:cxn modelId="{E248113A-91F9-4813-8AB8-F1752AAAC6D7}" srcId="{B751F03A-D775-46CD-BA3F-80AA4D1D7D16}" destId="{2DE909B0-AAB2-478D-8183-913B6EE87DB3}" srcOrd="0" destOrd="0" parTransId="{D9FD234A-2648-4C64-BCE9-9FE75AD10DB4}" sibTransId="{A7BD044E-DA69-4D23-9705-BFBADCD4B334}"/>
    <dgm:cxn modelId="{B389835D-D3A2-4150-86E7-3CE5610F4169}" srcId="{C0796405-764A-4395-96EC-83BFA337AA77}" destId="{56A67870-32A5-4C30-9B61-25752AD92855}" srcOrd="0" destOrd="0" parTransId="{4BB9B69E-0C01-4FE2-916B-74655AB66002}" sibTransId="{72887DEB-F717-4017-920F-86E16BCBC17D}"/>
    <dgm:cxn modelId="{23550761-098E-4586-AB12-CDD51CE6824A}" srcId="{E64E7EA0-733B-4373-BD50-E0D7EDA7C555}" destId="{710EC8EA-1F93-49A3-93BA-6168CDC8659E}" srcOrd="1" destOrd="0" parTransId="{0377618C-E8C3-4B6A-9AAF-40FE683608D8}" sibTransId="{0B4FFB60-9685-480F-AD08-F2230303E42B}"/>
    <dgm:cxn modelId="{D3DC5D64-633C-4D49-AB2A-9F0604AB963B}" type="presOf" srcId="{B3002E9F-E207-4058-8879-59758FA121F4}" destId="{576F4997-3E27-4817-954B-40E6FD650724}" srcOrd="0" destOrd="1" presId="urn:microsoft.com/office/officeart/2016/7/layout/RoundedRectangleTimeline"/>
    <dgm:cxn modelId="{16A7B067-3083-4AD7-A7C5-7CF9E907C1AB}" type="presOf" srcId="{A186BC3A-043E-4117-9069-73B293663BDC}" destId="{A5600C0B-6D4C-4EA3-B687-08F82B32F33B}" srcOrd="0" destOrd="0" presId="urn:microsoft.com/office/officeart/2016/7/layout/RoundedRectangleTimeline"/>
    <dgm:cxn modelId="{B96F4652-A79B-42F5-937B-DC505FB475D0}" type="presOf" srcId="{E64E7EA0-733B-4373-BD50-E0D7EDA7C555}" destId="{503B3E33-54AC-422A-82A5-17DD78AE873E}" srcOrd="0" destOrd="0" presId="urn:microsoft.com/office/officeart/2016/7/layout/RoundedRectangleTimeline"/>
    <dgm:cxn modelId="{04E67F52-9E88-4051-A4E4-7D222352C515}" srcId="{C0796405-764A-4395-96EC-83BFA337AA77}" destId="{B3002E9F-E207-4058-8879-59758FA121F4}" srcOrd="1" destOrd="0" parTransId="{4B8BECE4-9D1A-44C4-B560-2931A0D053AD}" sibTransId="{A5A82C50-1BA2-4705-8A94-83C5B74DA229}"/>
    <dgm:cxn modelId="{0549B653-5E55-49B4-90F4-7567DCBC2164}" type="presOf" srcId="{2224D0B0-20C6-4A27-98CC-74A565E7ABFA}" destId="{5D7290DB-0C34-4A51-B80F-ABC7E94465CC}" srcOrd="0" destOrd="0" presId="urn:microsoft.com/office/officeart/2016/7/layout/RoundedRectangleTimeline"/>
    <dgm:cxn modelId="{CDCF997B-5A42-4E07-884A-180E2AABD65A}" type="presOf" srcId="{B751F03A-D775-46CD-BA3F-80AA4D1D7D16}" destId="{F582B2B6-F9E3-4B2F-AC50-09931BD63773}" srcOrd="0" destOrd="0" presId="urn:microsoft.com/office/officeart/2016/7/layout/RoundedRectangleTimeline"/>
    <dgm:cxn modelId="{4481077C-1370-4654-A83A-96CE433EDF45}" srcId="{B751F03A-D775-46CD-BA3F-80AA4D1D7D16}" destId="{67229B0B-D820-4C90-95EE-D7FD7A899B88}" srcOrd="1" destOrd="0" parTransId="{765CB001-20C3-41BC-B083-78BDE67EDB3C}" sibTransId="{AD21915E-E1C1-4C0B-809A-E276F3C4BDC4}"/>
    <dgm:cxn modelId="{BE95247D-4AC5-42ED-9197-D8A3CF8C7DA9}" srcId="{E64E7EA0-733B-4373-BD50-E0D7EDA7C555}" destId="{EDDB2536-E93D-40E7-9101-EED1A37BEAF0}" srcOrd="2" destOrd="0" parTransId="{4521611E-78EF-45D1-80C1-B3A0EEAE2A37}" sibTransId="{534E16B5-755E-4DFE-B833-19AF77004C93}"/>
    <dgm:cxn modelId="{F4D8B97D-6470-4C4D-9DCC-C0B96450B761}" srcId="{B751F03A-D775-46CD-BA3F-80AA4D1D7D16}" destId="{C0796405-764A-4395-96EC-83BFA337AA77}" srcOrd="2" destOrd="0" parTransId="{61EF8A60-7167-4C6D-80C0-601003B9E714}" sibTransId="{5398D4F7-1C59-4FF3-B365-D69770F975F8}"/>
    <dgm:cxn modelId="{2E4A568B-731E-4903-B8BC-835438F1B282}" type="presOf" srcId="{56A67870-32A5-4C30-9B61-25752AD92855}" destId="{576F4997-3E27-4817-954B-40E6FD650724}" srcOrd="0" destOrd="0" presId="urn:microsoft.com/office/officeart/2016/7/layout/RoundedRectangleTimeline"/>
    <dgm:cxn modelId="{495BD093-B749-4BB6-A472-40B26C8B91EB}" type="presOf" srcId="{928EC7CE-BB73-479D-B70B-4B95CD6876D8}" destId="{620FC615-56FA-4106-AD04-4AB8C5892477}" srcOrd="0" destOrd="1" presId="urn:microsoft.com/office/officeart/2016/7/layout/RoundedRectangleTimeline"/>
    <dgm:cxn modelId="{A002579C-CEBF-463B-B949-AD4B9FAA9EE9}" srcId="{2224D0B0-20C6-4A27-98CC-74A565E7ABFA}" destId="{550AD3B0-2EF2-4172-8C9E-FED3D2B0E996}" srcOrd="0" destOrd="0" parTransId="{9C1B724C-2718-42FF-A582-C04AB7CBA876}" sibTransId="{65CE38AF-8B67-45A3-B711-105310F21837}"/>
    <dgm:cxn modelId="{4BCC10A0-001C-4D5F-9FE8-91D5F046FC6B}" srcId="{B751F03A-D775-46CD-BA3F-80AA4D1D7D16}" destId="{E64E7EA0-733B-4373-BD50-E0D7EDA7C555}" srcOrd="4" destOrd="0" parTransId="{30A9C7B8-9F96-4080-8267-DD306CCE2086}" sibTransId="{82B65A5C-E339-4218-A5BD-D991D833E4EA}"/>
    <dgm:cxn modelId="{6308F6A7-2692-46F4-A532-865679EE877D}" type="presOf" srcId="{550AD3B0-2EF2-4172-8C9E-FED3D2B0E996}" destId="{68285A9B-CFE1-4DB6-9B4A-C06B7B0D137A}" srcOrd="0" destOrd="0" presId="urn:microsoft.com/office/officeart/2016/7/layout/RoundedRectangleTimeline"/>
    <dgm:cxn modelId="{529807A8-C439-48B1-849C-B9D988B0E716}" type="presOf" srcId="{09111065-E46C-45FE-AC55-EB520E18C442}" destId="{04498CC3-0A80-4ABF-B5C4-4FA3B3B45479}" srcOrd="0" destOrd="1" presId="urn:microsoft.com/office/officeart/2016/7/layout/RoundedRectangleTimeline"/>
    <dgm:cxn modelId="{FA22D7AE-C073-40DA-96CD-D6DE769F03BD}" srcId="{B751F03A-D775-46CD-BA3F-80AA4D1D7D16}" destId="{EB364550-C583-437E-B451-3FF21F0B2580}" srcOrd="5" destOrd="0" parTransId="{DCADC51F-8C65-413D-8163-0BD61EF06B82}" sibTransId="{B002CCA0-5DAB-48F9-ACA7-3F64CB900265}"/>
    <dgm:cxn modelId="{F2A0B5BA-DBF4-4708-8BCC-7B49CA2461E1}" srcId="{2DE909B0-AAB2-478D-8183-913B6EE87DB3}" destId="{4FC7EDDF-5512-491D-8E0A-0FEC4595CF06}" srcOrd="1" destOrd="0" parTransId="{A6261171-FA48-4B89-872C-E314050B27C4}" sibTransId="{E2F05A55-F11C-461F-895E-CF3A57235DFD}"/>
    <dgm:cxn modelId="{30A48CC0-27EB-48A6-AE63-DD2356C8166D}" type="presOf" srcId="{7A406BCA-900B-4298-A4F4-445DEB77064B}" destId="{620FC615-56FA-4106-AD04-4AB8C5892477}" srcOrd="0" destOrd="2" presId="urn:microsoft.com/office/officeart/2016/7/layout/RoundedRectangleTimeline"/>
    <dgm:cxn modelId="{4D2699C7-46AC-435E-96F7-5D3D088B0E00}" srcId="{67229B0B-D820-4C90-95EE-D7FD7A899B88}" destId="{09111065-E46C-45FE-AC55-EB520E18C442}" srcOrd="1" destOrd="0" parTransId="{CF9D41F5-533B-47F3-B64B-18B0F121D812}" sibTransId="{C159290C-979D-4AFB-8779-A5319533A412}"/>
    <dgm:cxn modelId="{E90365C9-E53F-46F4-96F4-ACE7F3A838BA}" srcId="{EB364550-C583-437E-B451-3FF21F0B2580}" destId="{AB5E8BF2-63D8-4155-8415-86040ED62035}" srcOrd="0" destOrd="0" parTransId="{AFD981E9-8A61-482A-9156-B46CB9248651}" sibTransId="{BCDDD2F5-A9C2-4A8E-93B5-831BD67C32CF}"/>
    <dgm:cxn modelId="{34FF48E7-C654-4C7B-962E-164A454B0E28}" srcId="{EB364550-C583-437E-B451-3FF21F0B2580}" destId="{7A406BCA-900B-4298-A4F4-445DEB77064B}" srcOrd="2" destOrd="0" parTransId="{5EAD0399-5330-43E9-81FB-F946CBA36967}" sibTransId="{57A14EA3-40F8-4209-9200-A30063F97E29}"/>
    <dgm:cxn modelId="{06A47AE9-604A-4286-A622-92DB690043BA}" type="presOf" srcId="{6D81FDF8-75FE-4096-9DB3-C48FF1EEEA69}" destId="{E79F11F5-A852-4C42-9D74-8A6E832A6AFC}" srcOrd="0" destOrd="0" presId="urn:microsoft.com/office/officeart/2016/7/layout/RoundedRectangleTimeline"/>
    <dgm:cxn modelId="{50D1E6EB-9602-4069-8EC8-5210BCE763C6}" srcId="{2DE909B0-AAB2-478D-8183-913B6EE87DB3}" destId="{6D81FDF8-75FE-4096-9DB3-C48FF1EEEA69}" srcOrd="0" destOrd="0" parTransId="{B22C5092-7F42-43EC-8460-0609D4EEF701}" sibTransId="{65ABFB41-A0D2-483B-ACD5-82608BED21D7}"/>
    <dgm:cxn modelId="{A83D2EF3-0AB3-417E-B9F9-03260203B3EC}" type="presOf" srcId="{EDDB2536-E93D-40E7-9101-EED1A37BEAF0}" destId="{A5600C0B-6D4C-4EA3-B687-08F82B32F33B}" srcOrd="0" destOrd="2" presId="urn:microsoft.com/office/officeart/2016/7/layout/RoundedRectangleTimeline"/>
    <dgm:cxn modelId="{18FC89F5-017C-47C7-A132-3C927FBF758F}" srcId="{EB364550-C583-437E-B451-3FF21F0B2580}" destId="{928EC7CE-BB73-479D-B70B-4B95CD6876D8}" srcOrd="1" destOrd="0" parTransId="{643A791B-37DD-4DDF-9F4E-3C1C40617B3B}" sibTransId="{EA1F3840-9EF4-47F8-AF2B-EF8CC50789CD}"/>
    <dgm:cxn modelId="{AFE8A2FF-C8B4-42D9-B01E-429D846FD8B5}" type="presOf" srcId="{C0796405-764A-4395-96EC-83BFA337AA77}" destId="{D5D181E9-5B1D-4290-AC66-AB996550EFB3}" srcOrd="0" destOrd="0" presId="urn:microsoft.com/office/officeart/2016/7/layout/RoundedRectangleTimeline"/>
    <dgm:cxn modelId="{833DC68B-94FE-4C38-A9D3-7CD9F6D11704}" type="presParOf" srcId="{F582B2B6-F9E3-4B2F-AC50-09931BD63773}" destId="{78C405A1-1A83-4CA6-B7A6-E92516B2A3A5}" srcOrd="0" destOrd="0" presId="urn:microsoft.com/office/officeart/2016/7/layout/RoundedRectangleTimeline"/>
    <dgm:cxn modelId="{4E1CBADE-ACDC-49CC-BF35-B583C89CA5E6}" type="presParOf" srcId="{78C405A1-1A83-4CA6-B7A6-E92516B2A3A5}" destId="{58B492E5-512E-4EDC-A8C9-FCF9F7183CCF}" srcOrd="0" destOrd="0" presId="urn:microsoft.com/office/officeart/2016/7/layout/RoundedRectangleTimeline"/>
    <dgm:cxn modelId="{0F2A33B4-E61F-4120-8464-AEA0E3FEA41F}" type="presParOf" srcId="{78C405A1-1A83-4CA6-B7A6-E92516B2A3A5}" destId="{E79F11F5-A852-4C42-9D74-8A6E832A6AFC}" srcOrd="1" destOrd="0" presId="urn:microsoft.com/office/officeart/2016/7/layout/RoundedRectangleTimeline"/>
    <dgm:cxn modelId="{E3A7115D-5647-409F-B064-BBA4E179244A}" type="presParOf" srcId="{78C405A1-1A83-4CA6-B7A6-E92516B2A3A5}" destId="{9AF33041-FE8E-40AB-9587-B777B1D66959}" srcOrd="2" destOrd="0" presId="urn:microsoft.com/office/officeart/2016/7/layout/RoundedRectangleTimeline"/>
    <dgm:cxn modelId="{E5E5CE9D-0DA2-468E-B77A-79D61CD2327B}" type="presParOf" srcId="{78C405A1-1A83-4CA6-B7A6-E92516B2A3A5}" destId="{A4053016-BBCF-4EA4-8938-E28BA66D7212}" srcOrd="3" destOrd="0" presId="urn:microsoft.com/office/officeart/2016/7/layout/RoundedRectangleTimeline"/>
    <dgm:cxn modelId="{48F6735D-32A2-496B-A297-9E607B61D018}" type="presParOf" srcId="{78C405A1-1A83-4CA6-B7A6-E92516B2A3A5}" destId="{8FB51596-4E72-4A45-9DB0-BC65D92D6A7E}" srcOrd="4" destOrd="0" presId="urn:microsoft.com/office/officeart/2016/7/layout/RoundedRectangleTimeline"/>
    <dgm:cxn modelId="{1A46FFF6-444A-45AF-BF6B-6CD3FD8AFA68}" type="presParOf" srcId="{F582B2B6-F9E3-4B2F-AC50-09931BD63773}" destId="{886D0357-BAFA-4CE7-8074-5027CB7E9848}" srcOrd="1" destOrd="0" presId="urn:microsoft.com/office/officeart/2016/7/layout/RoundedRectangleTimeline"/>
    <dgm:cxn modelId="{BEE1F982-2A64-40B3-94F2-78E4712D967F}" type="presParOf" srcId="{F582B2B6-F9E3-4B2F-AC50-09931BD63773}" destId="{89E2E853-14D6-41B9-A693-BADD9A415DAD}" srcOrd="2" destOrd="0" presId="urn:microsoft.com/office/officeart/2016/7/layout/RoundedRectangleTimeline"/>
    <dgm:cxn modelId="{7B617037-76BE-47BA-B062-F0E613024BEF}" type="presParOf" srcId="{89E2E853-14D6-41B9-A693-BADD9A415DAD}" destId="{BB06F50B-9B75-4D9D-97DF-BAD21D9D5D00}" srcOrd="0" destOrd="0" presId="urn:microsoft.com/office/officeart/2016/7/layout/RoundedRectangleTimeline"/>
    <dgm:cxn modelId="{26B5B679-44B0-4221-AC65-532800FC5F18}" type="presParOf" srcId="{89E2E853-14D6-41B9-A693-BADD9A415DAD}" destId="{04498CC3-0A80-4ABF-B5C4-4FA3B3B45479}" srcOrd="1" destOrd="0" presId="urn:microsoft.com/office/officeart/2016/7/layout/RoundedRectangleTimeline"/>
    <dgm:cxn modelId="{6C306565-AAB7-4508-AD18-C62103BE0E7D}" type="presParOf" srcId="{89E2E853-14D6-41B9-A693-BADD9A415DAD}" destId="{DE975975-5BF8-43FA-A747-A1D48038BE22}" srcOrd="2" destOrd="0" presId="urn:microsoft.com/office/officeart/2016/7/layout/RoundedRectangleTimeline"/>
    <dgm:cxn modelId="{03451382-E6DB-4152-A877-90C2E34A80A8}" type="presParOf" srcId="{89E2E853-14D6-41B9-A693-BADD9A415DAD}" destId="{782A73BB-4330-4840-9E5F-BB0DF7AEC9D1}" srcOrd="3" destOrd="0" presId="urn:microsoft.com/office/officeart/2016/7/layout/RoundedRectangleTimeline"/>
    <dgm:cxn modelId="{3508A7B4-CBC2-4DFF-9BD3-B12EA0901ACE}" type="presParOf" srcId="{89E2E853-14D6-41B9-A693-BADD9A415DAD}" destId="{88BD3FCF-5612-41CE-B88E-7B2F7C9979CC}" srcOrd="4" destOrd="0" presId="urn:microsoft.com/office/officeart/2016/7/layout/RoundedRectangleTimeline"/>
    <dgm:cxn modelId="{547B1AF9-1026-425D-AAB4-D7FC2FAACF7B}" type="presParOf" srcId="{F582B2B6-F9E3-4B2F-AC50-09931BD63773}" destId="{715E5C67-3AD5-4CC6-832B-47D77C3B4EB2}" srcOrd="3" destOrd="0" presId="urn:microsoft.com/office/officeart/2016/7/layout/RoundedRectangleTimeline"/>
    <dgm:cxn modelId="{E9E02B0E-DF00-4ED4-8D03-3ECADF4CA8A6}" type="presParOf" srcId="{F582B2B6-F9E3-4B2F-AC50-09931BD63773}" destId="{F973E479-F241-4619-90FF-7DE62627F1E8}" srcOrd="4" destOrd="0" presId="urn:microsoft.com/office/officeart/2016/7/layout/RoundedRectangleTimeline"/>
    <dgm:cxn modelId="{1973FDCD-A8DE-4111-AF22-0C54554883B0}" type="presParOf" srcId="{F973E479-F241-4619-90FF-7DE62627F1E8}" destId="{D5D181E9-5B1D-4290-AC66-AB996550EFB3}" srcOrd="0" destOrd="0" presId="urn:microsoft.com/office/officeart/2016/7/layout/RoundedRectangleTimeline"/>
    <dgm:cxn modelId="{DE1851C1-2FB2-4738-A107-1C0F37AEF91A}" type="presParOf" srcId="{F973E479-F241-4619-90FF-7DE62627F1E8}" destId="{576F4997-3E27-4817-954B-40E6FD650724}" srcOrd="1" destOrd="0" presId="urn:microsoft.com/office/officeart/2016/7/layout/RoundedRectangleTimeline"/>
    <dgm:cxn modelId="{AC953A93-4D91-4A4C-8B23-8BEA6064E2BA}" type="presParOf" srcId="{F973E479-F241-4619-90FF-7DE62627F1E8}" destId="{5731D8DE-F776-4151-A217-F637189A7D25}" srcOrd="2" destOrd="0" presId="urn:microsoft.com/office/officeart/2016/7/layout/RoundedRectangleTimeline"/>
    <dgm:cxn modelId="{0F229818-7773-42B4-AC8D-8D21B0C8EB13}" type="presParOf" srcId="{F973E479-F241-4619-90FF-7DE62627F1E8}" destId="{397F0126-1655-4C23-94B1-B5C622839238}" srcOrd="3" destOrd="0" presId="urn:microsoft.com/office/officeart/2016/7/layout/RoundedRectangleTimeline"/>
    <dgm:cxn modelId="{CB80EC04-60E9-435B-BC40-356F23F240FE}" type="presParOf" srcId="{F973E479-F241-4619-90FF-7DE62627F1E8}" destId="{D6634483-6791-43A9-9796-4EAA9451A9D2}" srcOrd="4" destOrd="0" presId="urn:microsoft.com/office/officeart/2016/7/layout/RoundedRectangleTimeline"/>
    <dgm:cxn modelId="{95DB47B2-09EB-44CD-A27D-1E18240E1B37}" type="presParOf" srcId="{F582B2B6-F9E3-4B2F-AC50-09931BD63773}" destId="{BFCEC30A-F5B7-4A79-ADE5-784B669A406D}" srcOrd="5" destOrd="0" presId="urn:microsoft.com/office/officeart/2016/7/layout/RoundedRectangleTimeline"/>
    <dgm:cxn modelId="{0195A466-5C57-40E3-8011-A73C81577911}" type="presParOf" srcId="{F582B2B6-F9E3-4B2F-AC50-09931BD63773}" destId="{3A8B4EB5-14DE-4DE4-BADB-56C319FC24ED}" srcOrd="6" destOrd="0" presId="urn:microsoft.com/office/officeart/2016/7/layout/RoundedRectangleTimeline"/>
    <dgm:cxn modelId="{ED76F1F8-4906-4FCB-B604-E997AC3D8830}" type="presParOf" srcId="{3A8B4EB5-14DE-4DE4-BADB-56C319FC24ED}" destId="{5D7290DB-0C34-4A51-B80F-ABC7E94465CC}" srcOrd="0" destOrd="0" presId="urn:microsoft.com/office/officeart/2016/7/layout/RoundedRectangleTimeline"/>
    <dgm:cxn modelId="{411F4F20-2D26-4AEF-AE4A-BCB19F92DD01}" type="presParOf" srcId="{3A8B4EB5-14DE-4DE4-BADB-56C319FC24ED}" destId="{68285A9B-CFE1-4DB6-9B4A-C06B7B0D137A}" srcOrd="1" destOrd="0" presId="urn:microsoft.com/office/officeart/2016/7/layout/RoundedRectangleTimeline"/>
    <dgm:cxn modelId="{15CC4581-F1BA-4E0C-8B26-33B6198A98D6}" type="presParOf" srcId="{3A8B4EB5-14DE-4DE4-BADB-56C319FC24ED}" destId="{9185391C-2CE8-4EFC-BED8-326DCC3A92FC}" srcOrd="2" destOrd="0" presId="urn:microsoft.com/office/officeart/2016/7/layout/RoundedRectangleTimeline"/>
    <dgm:cxn modelId="{301A7829-CAF3-4071-ABAB-22D94C8F3DDD}" type="presParOf" srcId="{3A8B4EB5-14DE-4DE4-BADB-56C319FC24ED}" destId="{8FF5BF41-D6B7-43A9-9223-D1C0DB7F35EE}" srcOrd="3" destOrd="0" presId="urn:microsoft.com/office/officeart/2016/7/layout/RoundedRectangleTimeline"/>
    <dgm:cxn modelId="{3786B6D1-E83E-4B2D-89E3-EB5F69850804}" type="presParOf" srcId="{3A8B4EB5-14DE-4DE4-BADB-56C319FC24ED}" destId="{C2E6D34E-7006-4973-B020-49975BD4ECE0}" srcOrd="4" destOrd="0" presId="urn:microsoft.com/office/officeart/2016/7/layout/RoundedRectangleTimeline"/>
    <dgm:cxn modelId="{647259A6-8EE1-491C-A5A0-0E5D036D429F}" type="presParOf" srcId="{F582B2B6-F9E3-4B2F-AC50-09931BD63773}" destId="{F85E3BD9-976D-48C3-8134-A1F606488E8E}" srcOrd="7" destOrd="0" presId="urn:microsoft.com/office/officeart/2016/7/layout/RoundedRectangleTimeline"/>
    <dgm:cxn modelId="{69156B2C-D2CF-48C4-8239-8F874D96D202}" type="presParOf" srcId="{F582B2B6-F9E3-4B2F-AC50-09931BD63773}" destId="{DFFBB29E-1DCE-4DA0-83C6-6910B125F995}" srcOrd="8" destOrd="0" presId="urn:microsoft.com/office/officeart/2016/7/layout/RoundedRectangleTimeline"/>
    <dgm:cxn modelId="{90C36854-0BA2-455B-9394-F2C76F226610}" type="presParOf" srcId="{DFFBB29E-1DCE-4DA0-83C6-6910B125F995}" destId="{503B3E33-54AC-422A-82A5-17DD78AE873E}" srcOrd="0" destOrd="0" presId="urn:microsoft.com/office/officeart/2016/7/layout/RoundedRectangleTimeline"/>
    <dgm:cxn modelId="{39140978-4AE8-437A-BFC2-E45BD5A79CFB}" type="presParOf" srcId="{DFFBB29E-1DCE-4DA0-83C6-6910B125F995}" destId="{A5600C0B-6D4C-4EA3-B687-08F82B32F33B}" srcOrd="1" destOrd="0" presId="urn:microsoft.com/office/officeart/2016/7/layout/RoundedRectangleTimeline"/>
    <dgm:cxn modelId="{0680C2B7-00A8-40DB-BDAB-E354D6ABBA64}" type="presParOf" srcId="{DFFBB29E-1DCE-4DA0-83C6-6910B125F995}" destId="{B56DD095-8BC9-492A-82AC-DE567399AACC}" srcOrd="2" destOrd="0" presId="urn:microsoft.com/office/officeart/2016/7/layout/RoundedRectangleTimeline"/>
    <dgm:cxn modelId="{E05A4889-7EE5-495F-BDB9-7A01C9F875A3}" type="presParOf" srcId="{DFFBB29E-1DCE-4DA0-83C6-6910B125F995}" destId="{8CCEF08D-C583-4A46-B5A4-0B173EFA37FA}" srcOrd="3" destOrd="0" presId="urn:microsoft.com/office/officeart/2016/7/layout/RoundedRectangleTimeline"/>
    <dgm:cxn modelId="{98055C07-54BF-4530-8718-28B79EB64465}" type="presParOf" srcId="{DFFBB29E-1DCE-4DA0-83C6-6910B125F995}" destId="{5337EADB-91B3-4EF7-A7B2-A224925F377A}" srcOrd="4" destOrd="0" presId="urn:microsoft.com/office/officeart/2016/7/layout/RoundedRectangleTimeline"/>
    <dgm:cxn modelId="{0EDEE100-A2F4-4787-A8C1-BF52DA252AA8}" type="presParOf" srcId="{F582B2B6-F9E3-4B2F-AC50-09931BD63773}" destId="{6ACD8427-1013-4D28-845E-B646D4E6E824}" srcOrd="9" destOrd="0" presId="urn:microsoft.com/office/officeart/2016/7/layout/RoundedRectangleTimeline"/>
    <dgm:cxn modelId="{B2969581-B0E2-4182-9B4E-0A3EF1C92DF3}" type="presParOf" srcId="{F582B2B6-F9E3-4B2F-AC50-09931BD63773}" destId="{30107010-0C27-4578-B816-D5A16853D657}" srcOrd="10" destOrd="0" presId="urn:microsoft.com/office/officeart/2016/7/layout/RoundedRectangleTimeline"/>
    <dgm:cxn modelId="{34EDA72D-58B3-4669-AA82-CC88CA30F9AC}" type="presParOf" srcId="{30107010-0C27-4578-B816-D5A16853D657}" destId="{85DD0DC5-D64C-447D-98BD-D7C6F1359CE9}" srcOrd="0" destOrd="0" presId="urn:microsoft.com/office/officeart/2016/7/layout/RoundedRectangleTimeline"/>
    <dgm:cxn modelId="{640BE8E2-1155-4DCF-9486-C8094B3727D9}" type="presParOf" srcId="{30107010-0C27-4578-B816-D5A16853D657}" destId="{620FC615-56FA-4106-AD04-4AB8C5892477}" srcOrd="1" destOrd="0" presId="urn:microsoft.com/office/officeart/2016/7/layout/RoundedRectangleTimeline"/>
    <dgm:cxn modelId="{4FEA4DD5-CB8D-4590-BDE5-084D358BDEF6}" type="presParOf" srcId="{30107010-0C27-4578-B816-D5A16853D657}" destId="{0C3D49DA-FA0D-4267-8B57-85F310B7E5E9}" srcOrd="2" destOrd="0" presId="urn:microsoft.com/office/officeart/2016/7/layout/RoundedRectangleTimeline"/>
    <dgm:cxn modelId="{43C4863F-D373-4689-9F09-BB9E70DF89ED}" type="presParOf" srcId="{30107010-0C27-4578-B816-D5A16853D657}" destId="{E2FEB78E-FFB1-4443-8217-B4A9F720101A}" srcOrd="3" destOrd="0" presId="urn:microsoft.com/office/officeart/2016/7/layout/RoundedRectangleTimeline"/>
    <dgm:cxn modelId="{1695281F-F1C8-44C6-AFB4-4D42E8F0EA28}" type="presParOf" srcId="{30107010-0C27-4578-B816-D5A16853D657}" destId="{38836218-72BC-49A6-9C55-251B843DFDE0}" srcOrd="4" destOrd="0" presId="urn:microsoft.com/office/officeart/2016/7/layout/RoundedRectangle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2D995A-A806-47CF-924A-E39817E10197}" type="doc">
      <dgm:prSet loTypeId="urn:microsoft.com/office/officeart/2016/7/layout/LinearArrowProcessNumbered" loCatId="process" qsTypeId="urn:microsoft.com/office/officeart/2005/8/quickstyle/simple4" qsCatId="simple" csTypeId="urn:microsoft.com/office/officeart/2005/8/colors/accent2_2" csCatId="accent2" phldr="1"/>
      <dgm:spPr/>
      <dgm:t>
        <a:bodyPr/>
        <a:lstStyle/>
        <a:p>
          <a:endParaRPr lang="en-US"/>
        </a:p>
      </dgm:t>
    </dgm:pt>
    <dgm:pt modelId="{213F0801-5D38-4293-A5FC-658517E00DD4}">
      <dgm:prSet/>
      <dgm:spPr/>
      <dgm:t>
        <a:bodyPr/>
        <a:lstStyle/>
        <a:p>
          <a:r>
            <a:rPr lang="en-US" sz="2600"/>
            <a:t>Build</a:t>
          </a:r>
        </a:p>
      </dgm:t>
    </dgm:pt>
    <dgm:pt modelId="{DBC0769E-C83D-4971-ABC0-FB26C07F7A0D}" type="parTrans" cxnId="{F43A64CC-7E6B-4D03-A142-52A0CED53517}">
      <dgm:prSet/>
      <dgm:spPr/>
      <dgm:t>
        <a:bodyPr/>
        <a:lstStyle/>
        <a:p>
          <a:endParaRPr lang="en-US"/>
        </a:p>
      </dgm:t>
    </dgm:pt>
    <dgm:pt modelId="{C7D43028-5938-4D50-860B-99DAA18693CC}" type="sibTrans" cxnId="{F43A64CC-7E6B-4D03-A142-52A0CED53517}">
      <dgm:prSet phldrT="1"/>
      <dgm:spPr/>
      <dgm:t>
        <a:bodyPr/>
        <a:lstStyle/>
        <a:p>
          <a:r>
            <a:rPr lang="en-US"/>
            <a:t>1</a:t>
          </a:r>
        </a:p>
      </dgm:t>
    </dgm:pt>
    <dgm:pt modelId="{28DDAECB-5A49-4BC3-889D-B8A017A0CDFC}">
      <dgm:prSet custT="1"/>
      <dgm:spPr/>
      <dgm:t>
        <a:bodyPr/>
        <a:lstStyle/>
        <a:p>
          <a:r>
            <a:rPr lang="en-US" sz="1600"/>
            <a:t>Build a foundational relationship with La </a:t>
          </a:r>
          <a:r>
            <a:rPr lang="en-US" sz="1600" err="1"/>
            <a:t>Fondita</a:t>
          </a:r>
          <a:r>
            <a:rPr lang="en-US" sz="1600"/>
            <a:t> and La Perla </a:t>
          </a:r>
        </a:p>
      </dgm:t>
    </dgm:pt>
    <dgm:pt modelId="{77B91189-65CF-4004-96FB-BEFBEFA99052}" type="parTrans" cxnId="{A2843458-3E5E-404D-9E45-28524E541D83}">
      <dgm:prSet/>
      <dgm:spPr/>
      <dgm:t>
        <a:bodyPr/>
        <a:lstStyle/>
        <a:p>
          <a:endParaRPr lang="en-US"/>
        </a:p>
      </dgm:t>
    </dgm:pt>
    <dgm:pt modelId="{4FEE0922-B7AD-4039-9EE9-CF020A1661EA}" type="sibTrans" cxnId="{A2843458-3E5E-404D-9E45-28524E541D83}">
      <dgm:prSet/>
      <dgm:spPr/>
      <dgm:t>
        <a:bodyPr/>
        <a:lstStyle/>
        <a:p>
          <a:endParaRPr lang="en-US"/>
        </a:p>
      </dgm:t>
    </dgm:pt>
    <dgm:pt modelId="{5E424EB4-0E6B-4F2B-831A-321C86915F5C}">
      <dgm:prSet/>
      <dgm:spPr/>
      <dgm:t>
        <a:bodyPr/>
        <a:lstStyle/>
        <a:p>
          <a:r>
            <a:rPr lang="en-US"/>
            <a:t>Talk</a:t>
          </a:r>
        </a:p>
      </dgm:t>
    </dgm:pt>
    <dgm:pt modelId="{DE9BA0CA-AB40-4756-A72A-EDC4995F187B}" type="parTrans" cxnId="{23746F77-F1BC-4BBE-A336-21D2635A5179}">
      <dgm:prSet/>
      <dgm:spPr/>
      <dgm:t>
        <a:bodyPr/>
        <a:lstStyle/>
        <a:p>
          <a:endParaRPr lang="en-US"/>
        </a:p>
      </dgm:t>
    </dgm:pt>
    <dgm:pt modelId="{6E4592F4-376E-4220-9FD8-86B9C9886ACB}" type="sibTrans" cxnId="{23746F77-F1BC-4BBE-A336-21D2635A5179}">
      <dgm:prSet phldrT="2"/>
      <dgm:spPr/>
      <dgm:t>
        <a:bodyPr/>
        <a:lstStyle/>
        <a:p>
          <a:r>
            <a:rPr lang="en-US"/>
            <a:t>2</a:t>
          </a:r>
        </a:p>
      </dgm:t>
    </dgm:pt>
    <dgm:pt modelId="{BB7F01ED-CDD9-4D3B-AC8A-0F95267CCA1F}">
      <dgm:prSet/>
      <dgm:spPr/>
      <dgm:t>
        <a:bodyPr/>
        <a:lstStyle/>
        <a:p>
          <a:r>
            <a:rPr lang="en-US"/>
            <a:t>Talk with community members and explore mapping ideas </a:t>
          </a:r>
        </a:p>
      </dgm:t>
    </dgm:pt>
    <dgm:pt modelId="{E30D4312-16A7-41D1-9397-BF5076602EF9}" type="parTrans" cxnId="{208B4E27-F766-48DC-9C88-BD1482C96E7F}">
      <dgm:prSet/>
      <dgm:spPr/>
      <dgm:t>
        <a:bodyPr/>
        <a:lstStyle/>
        <a:p>
          <a:endParaRPr lang="en-US"/>
        </a:p>
      </dgm:t>
    </dgm:pt>
    <dgm:pt modelId="{5D01E2C7-48D7-4384-ADB6-7289D459422E}" type="sibTrans" cxnId="{208B4E27-F766-48DC-9C88-BD1482C96E7F}">
      <dgm:prSet/>
      <dgm:spPr/>
      <dgm:t>
        <a:bodyPr/>
        <a:lstStyle/>
        <a:p>
          <a:endParaRPr lang="en-US"/>
        </a:p>
      </dgm:t>
    </dgm:pt>
    <dgm:pt modelId="{F8A6D621-EE3E-4146-A4FB-DC17868F3763}">
      <dgm:prSet/>
      <dgm:spPr/>
      <dgm:t>
        <a:bodyPr/>
        <a:lstStyle/>
        <a:p>
          <a:r>
            <a:rPr lang="en-US"/>
            <a:t>Create</a:t>
          </a:r>
        </a:p>
      </dgm:t>
    </dgm:pt>
    <dgm:pt modelId="{B4853C3E-B1A6-4DCB-8DCF-5989AC2E4F19}" type="parTrans" cxnId="{96EC77F0-AD1A-455C-81F6-9CE7355844B3}">
      <dgm:prSet/>
      <dgm:spPr/>
      <dgm:t>
        <a:bodyPr/>
        <a:lstStyle/>
        <a:p>
          <a:endParaRPr lang="en-US"/>
        </a:p>
      </dgm:t>
    </dgm:pt>
    <dgm:pt modelId="{7C44C3C8-D440-4C68-BF3F-FFD063CED028}" type="sibTrans" cxnId="{96EC77F0-AD1A-455C-81F6-9CE7355844B3}">
      <dgm:prSet phldrT="3"/>
      <dgm:spPr/>
      <dgm:t>
        <a:bodyPr/>
        <a:lstStyle/>
        <a:p>
          <a:r>
            <a:rPr lang="en-US"/>
            <a:t>3</a:t>
          </a:r>
        </a:p>
      </dgm:t>
    </dgm:pt>
    <dgm:pt modelId="{9BEA9750-F017-4776-91A0-23FF551EB297}">
      <dgm:prSet/>
      <dgm:spPr/>
      <dgm:t>
        <a:bodyPr/>
        <a:lstStyle/>
        <a:p>
          <a:r>
            <a:rPr lang="en-US"/>
            <a:t>Create maps and guides for mapping software </a:t>
          </a:r>
        </a:p>
      </dgm:t>
    </dgm:pt>
    <dgm:pt modelId="{D02DD04B-951D-444F-8D4D-D301346A3235}" type="parTrans" cxnId="{E7BAAC2D-9990-477F-9C0D-D1A65B60F47C}">
      <dgm:prSet/>
      <dgm:spPr/>
      <dgm:t>
        <a:bodyPr/>
        <a:lstStyle/>
        <a:p>
          <a:endParaRPr lang="en-US"/>
        </a:p>
      </dgm:t>
    </dgm:pt>
    <dgm:pt modelId="{7B94A210-1AF3-4D73-813E-786E161BC005}" type="sibTrans" cxnId="{E7BAAC2D-9990-477F-9C0D-D1A65B60F47C}">
      <dgm:prSet/>
      <dgm:spPr/>
      <dgm:t>
        <a:bodyPr/>
        <a:lstStyle/>
        <a:p>
          <a:endParaRPr lang="en-US"/>
        </a:p>
      </dgm:t>
    </dgm:pt>
    <dgm:pt modelId="{CBBF8C54-2A42-4917-B0A6-4B5852426311}" type="pres">
      <dgm:prSet presAssocID="{DD2D995A-A806-47CF-924A-E39817E10197}" presName="linearFlow" presStyleCnt="0">
        <dgm:presLayoutVars>
          <dgm:dir/>
          <dgm:animLvl val="lvl"/>
          <dgm:resizeHandles val="exact"/>
        </dgm:presLayoutVars>
      </dgm:prSet>
      <dgm:spPr/>
    </dgm:pt>
    <dgm:pt modelId="{BEEAB370-1715-4CF5-8C86-0589980F4C3F}" type="pres">
      <dgm:prSet presAssocID="{213F0801-5D38-4293-A5FC-658517E00DD4}" presName="compositeNode" presStyleCnt="0"/>
      <dgm:spPr/>
    </dgm:pt>
    <dgm:pt modelId="{EEB45484-CBC5-48C8-B1E3-C35E2B34D60D}" type="pres">
      <dgm:prSet presAssocID="{213F0801-5D38-4293-A5FC-658517E00DD4}" presName="parTx" presStyleLbl="node1" presStyleIdx="0" presStyleCnt="0">
        <dgm:presLayoutVars>
          <dgm:chMax val="0"/>
          <dgm:chPref val="0"/>
          <dgm:bulletEnabled val="1"/>
        </dgm:presLayoutVars>
      </dgm:prSet>
      <dgm:spPr/>
    </dgm:pt>
    <dgm:pt modelId="{4A9F5FD1-CF9D-458F-A4A3-6362E10145CB}" type="pres">
      <dgm:prSet presAssocID="{213F0801-5D38-4293-A5FC-658517E00DD4}" presName="parSh" presStyleCnt="0"/>
      <dgm:spPr/>
    </dgm:pt>
    <dgm:pt modelId="{110DB11C-BDBF-4E8E-A89D-3C05D9D7B08D}" type="pres">
      <dgm:prSet presAssocID="{213F0801-5D38-4293-A5FC-658517E00DD4}" presName="lineNode" presStyleLbl="alignAccFollowNode1" presStyleIdx="0" presStyleCnt="9"/>
      <dgm:spPr/>
    </dgm:pt>
    <dgm:pt modelId="{D71C7B61-1AC8-4868-B0DF-1F64BBB43558}" type="pres">
      <dgm:prSet presAssocID="{213F0801-5D38-4293-A5FC-658517E00DD4}" presName="lineArrowNode" presStyleLbl="alignAccFollowNode1" presStyleIdx="1" presStyleCnt="9"/>
      <dgm:spPr/>
    </dgm:pt>
    <dgm:pt modelId="{18F879BA-05FD-4AA2-9586-B2012DC83A0C}" type="pres">
      <dgm:prSet presAssocID="{C7D43028-5938-4D50-860B-99DAA18693CC}" presName="sibTransNodeCircle" presStyleLbl="alignNode1" presStyleIdx="0" presStyleCnt="3">
        <dgm:presLayoutVars>
          <dgm:chMax val="0"/>
          <dgm:bulletEnabled/>
        </dgm:presLayoutVars>
      </dgm:prSet>
      <dgm:spPr/>
    </dgm:pt>
    <dgm:pt modelId="{3CEADE30-8D66-495B-95C9-3DB1955F8170}" type="pres">
      <dgm:prSet presAssocID="{C7D43028-5938-4D50-860B-99DAA18693CC}" presName="spacerBetweenCircleAndCallout" presStyleCnt="0">
        <dgm:presLayoutVars/>
      </dgm:prSet>
      <dgm:spPr/>
    </dgm:pt>
    <dgm:pt modelId="{786126D3-4386-4077-B293-131644BC45EA}" type="pres">
      <dgm:prSet presAssocID="{213F0801-5D38-4293-A5FC-658517E00DD4}" presName="nodeText" presStyleLbl="alignAccFollowNode1" presStyleIdx="2" presStyleCnt="9">
        <dgm:presLayoutVars>
          <dgm:bulletEnabled val="1"/>
        </dgm:presLayoutVars>
      </dgm:prSet>
      <dgm:spPr/>
    </dgm:pt>
    <dgm:pt modelId="{BEE56171-CCBB-4633-A536-FC0C3254BE0D}" type="pres">
      <dgm:prSet presAssocID="{C7D43028-5938-4D50-860B-99DAA18693CC}" presName="sibTransComposite" presStyleCnt="0"/>
      <dgm:spPr/>
    </dgm:pt>
    <dgm:pt modelId="{139E7F38-DD7D-415D-AD2C-4D9BE16D37E3}" type="pres">
      <dgm:prSet presAssocID="{5E424EB4-0E6B-4F2B-831A-321C86915F5C}" presName="compositeNode" presStyleCnt="0"/>
      <dgm:spPr/>
    </dgm:pt>
    <dgm:pt modelId="{8FC383A6-C10A-4557-9B84-393B8A66FA38}" type="pres">
      <dgm:prSet presAssocID="{5E424EB4-0E6B-4F2B-831A-321C86915F5C}" presName="parTx" presStyleLbl="node1" presStyleIdx="0" presStyleCnt="0">
        <dgm:presLayoutVars>
          <dgm:chMax val="0"/>
          <dgm:chPref val="0"/>
          <dgm:bulletEnabled val="1"/>
        </dgm:presLayoutVars>
      </dgm:prSet>
      <dgm:spPr/>
    </dgm:pt>
    <dgm:pt modelId="{D4BF798A-271A-40DF-9607-1BDD167CBD56}" type="pres">
      <dgm:prSet presAssocID="{5E424EB4-0E6B-4F2B-831A-321C86915F5C}" presName="parSh" presStyleCnt="0"/>
      <dgm:spPr/>
    </dgm:pt>
    <dgm:pt modelId="{8B1D11D2-C3FE-4F9C-ADB0-7C6C8935CEDE}" type="pres">
      <dgm:prSet presAssocID="{5E424EB4-0E6B-4F2B-831A-321C86915F5C}" presName="lineNode" presStyleLbl="alignAccFollowNode1" presStyleIdx="3" presStyleCnt="9"/>
      <dgm:spPr/>
    </dgm:pt>
    <dgm:pt modelId="{355F67B0-D28E-46BF-A154-975B523A73C0}" type="pres">
      <dgm:prSet presAssocID="{5E424EB4-0E6B-4F2B-831A-321C86915F5C}" presName="lineArrowNode" presStyleLbl="alignAccFollowNode1" presStyleIdx="4" presStyleCnt="9"/>
      <dgm:spPr/>
    </dgm:pt>
    <dgm:pt modelId="{77A711A3-6C37-4B61-B873-AC266D84C5D1}" type="pres">
      <dgm:prSet presAssocID="{6E4592F4-376E-4220-9FD8-86B9C9886ACB}" presName="sibTransNodeCircle" presStyleLbl="alignNode1" presStyleIdx="1" presStyleCnt="3">
        <dgm:presLayoutVars>
          <dgm:chMax val="0"/>
          <dgm:bulletEnabled/>
        </dgm:presLayoutVars>
      </dgm:prSet>
      <dgm:spPr/>
    </dgm:pt>
    <dgm:pt modelId="{7014FAC6-11D0-412A-8A08-580599289937}" type="pres">
      <dgm:prSet presAssocID="{6E4592F4-376E-4220-9FD8-86B9C9886ACB}" presName="spacerBetweenCircleAndCallout" presStyleCnt="0">
        <dgm:presLayoutVars/>
      </dgm:prSet>
      <dgm:spPr/>
    </dgm:pt>
    <dgm:pt modelId="{B7F483B1-AFF1-4C94-9DD5-EEBF3C70BF7E}" type="pres">
      <dgm:prSet presAssocID="{5E424EB4-0E6B-4F2B-831A-321C86915F5C}" presName="nodeText" presStyleLbl="alignAccFollowNode1" presStyleIdx="5" presStyleCnt="9">
        <dgm:presLayoutVars>
          <dgm:bulletEnabled val="1"/>
        </dgm:presLayoutVars>
      </dgm:prSet>
      <dgm:spPr/>
    </dgm:pt>
    <dgm:pt modelId="{1BE3D8B2-9063-442B-A654-EA5AE28028D0}" type="pres">
      <dgm:prSet presAssocID="{6E4592F4-376E-4220-9FD8-86B9C9886ACB}" presName="sibTransComposite" presStyleCnt="0"/>
      <dgm:spPr/>
    </dgm:pt>
    <dgm:pt modelId="{DF23F8F8-0A1B-4866-B114-B40E7A17EBEC}" type="pres">
      <dgm:prSet presAssocID="{F8A6D621-EE3E-4146-A4FB-DC17868F3763}" presName="compositeNode" presStyleCnt="0"/>
      <dgm:spPr/>
    </dgm:pt>
    <dgm:pt modelId="{94B7C758-AE59-4ED1-B26A-A1598507E194}" type="pres">
      <dgm:prSet presAssocID="{F8A6D621-EE3E-4146-A4FB-DC17868F3763}" presName="parTx" presStyleLbl="node1" presStyleIdx="0" presStyleCnt="0">
        <dgm:presLayoutVars>
          <dgm:chMax val="0"/>
          <dgm:chPref val="0"/>
          <dgm:bulletEnabled val="1"/>
        </dgm:presLayoutVars>
      </dgm:prSet>
      <dgm:spPr/>
    </dgm:pt>
    <dgm:pt modelId="{4F52AC98-DBC5-4AC6-A9E4-915FEE321823}" type="pres">
      <dgm:prSet presAssocID="{F8A6D621-EE3E-4146-A4FB-DC17868F3763}" presName="parSh" presStyleCnt="0"/>
      <dgm:spPr/>
    </dgm:pt>
    <dgm:pt modelId="{5EB8F003-DF28-4711-81F4-00C1036B09E0}" type="pres">
      <dgm:prSet presAssocID="{F8A6D621-EE3E-4146-A4FB-DC17868F3763}" presName="lineNode" presStyleLbl="alignAccFollowNode1" presStyleIdx="6" presStyleCnt="9"/>
      <dgm:spPr/>
    </dgm:pt>
    <dgm:pt modelId="{4331CF0D-750D-482F-B76B-A747D6B655FC}" type="pres">
      <dgm:prSet presAssocID="{F8A6D621-EE3E-4146-A4FB-DC17868F3763}" presName="lineArrowNode" presStyleLbl="alignAccFollowNode1" presStyleIdx="7" presStyleCnt="9"/>
      <dgm:spPr/>
    </dgm:pt>
    <dgm:pt modelId="{AF4561ED-1F5C-4EE4-8DE7-EE9203A40A6A}" type="pres">
      <dgm:prSet presAssocID="{7C44C3C8-D440-4C68-BF3F-FFD063CED028}" presName="sibTransNodeCircle" presStyleLbl="alignNode1" presStyleIdx="2" presStyleCnt="3">
        <dgm:presLayoutVars>
          <dgm:chMax val="0"/>
          <dgm:bulletEnabled/>
        </dgm:presLayoutVars>
      </dgm:prSet>
      <dgm:spPr/>
    </dgm:pt>
    <dgm:pt modelId="{795F362D-658E-4691-8EF4-BF684A6AC31F}" type="pres">
      <dgm:prSet presAssocID="{7C44C3C8-D440-4C68-BF3F-FFD063CED028}" presName="spacerBetweenCircleAndCallout" presStyleCnt="0">
        <dgm:presLayoutVars/>
      </dgm:prSet>
      <dgm:spPr/>
    </dgm:pt>
    <dgm:pt modelId="{AB2A8EB1-0104-431D-9F91-93A0EC05CD76}" type="pres">
      <dgm:prSet presAssocID="{F8A6D621-EE3E-4146-A4FB-DC17868F3763}" presName="nodeText" presStyleLbl="alignAccFollowNode1" presStyleIdx="8" presStyleCnt="9">
        <dgm:presLayoutVars>
          <dgm:bulletEnabled val="1"/>
        </dgm:presLayoutVars>
      </dgm:prSet>
      <dgm:spPr/>
    </dgm:pt>
  </dgm:ptLst>
  <dgm:cxnLst>
    <dgm:cxn modelId="{208B4E27-F766-48DC-9C88-BD1482C96E7F}" srcId="{5E424EB4-0E6B-4F2B-831A-321C86915F5C}" destId="{BB7F01ED-CDD9-4D3B-AC8A-0F95267CCA1F}" srcOrd="0" destOrd="0" parTransId="{E30D4312-16A7-41D1-9397-BF5076602EF9}" sibTransId="{5D01E2C7-48D7-4384-ADB6-7289D459422E}"/>
    <dgm:cxn modelId="{15A7162A-1E85-4187-93D9-C98635A23E07}" type="presOf" srcId="{9BEA9750-F017-4776-91A0-23FF551EB297}" destId="{AB2A8EB1-0104-431D-9F91-93A0EC05CD76}" srcOrd="0" destOrd="1" presId="urn:microsoft.com/office/officeart/2016/7/layout/LinearArrowProcessNumbered"/>
    <dgm:cxn modelId="{E7BAAC2D-9990-477F-9C0D-D1A65B60F47C}" srcId="{F8A6D621-EE3E-4146-A4FB-DC17868F3763}" destId="{9BEA9750-F017-4776-91A0-23FF551EB297}" srcOrd="0" destOrd="0" parTransId="{D02DD04B-951D-444F-8D4D-D301346A3235}" sibTransId="{7B94A210-1AF3-4D73-813E-786E161BC005}"/>
    <dgm:cxn modelId="{6AE70560-5DBB-43B8-90EE-1878AD372CC1}" type="presOf" srcId="{28DDAECB-5A49-4BC3-889D-B8A017A0CDFC}" destId="{786126D3-4386-4077-B293-131644BC45EA}" srcOrd="0" destOrd="1" presId="urn:microsoft.com/office/officeart/2016/7/layout/LinearArrowProcessNumbered"/>
    <dgm:cxn modelId="{A2E0016B-3A81-4CB7-9DAF-D2EB067998FD}" type="presOf" srcId="{5E424EB4-0E6B-4F2B-831A-321C86915F5C}" destId="{B7F483B1-AFF1-4C94-9DD5-EEBF3C70BF7E}" srcOrd="0" destOrd="0" presId="urn:microsoft.com/office/officeart/2016/7/layout/LinearArrowProcessNumbered"/>
    <dgm:cxn modelId="{ED003C4F-2F8E-49B8-9DD0-1F70E761FCE9}" type="presOf" srcId="{213F0801-5D38-4293-A5FC-658517E00DD4}" destId="{786126D3-4386-4077-B293-131644BC45EA}" srcOrd="0" destOrd="0" presId="urn:microsoft.com/office/officeart/2016/7/layout/LinearArrowProcessNumbered"/>
    <dgm:cxn modelId="{23746F77-F1BC-4BBE-A336-21D2635A5179}" srcId="{DD2D995A-A806-47CF-924A-E39817E10197}" destId="{5E424EB4-0E6B-4F2B-831A-321C86915F5C}" srcOrd="1" destOrd="0" parTransId="{DE9BA0CA-AB40-4756-A72A-EDC4995F187B}" sibTransId="{6E4592F4-376E-4220-9FD8-86B9C9886ACB}"/>
    <dgm:cxn modelId="{A2843458-3E5E-404D-9E45-28524E541D83}" srcId="{213F0801-5D38-4293-A5FC-658517E00DD4}" destId="{28DDAECB-5A49-4BC3-889D-B8A017A0CDFC}" srcOrd="0" destOrd="0" parTransId="{77B91189-65CF-4004-96FB-BEFBEFA99052}" sibTransId="{4FEE0922-B7AD-4039-9EE9-CF020A1661EA}"/>
    <dgm:cxn modelId="{F765BA99-DD2B-488A-B37F-D9E678C0071B}" type="presOf" srcId="{BB7F01ED-CDD9-4D3B-AC8A-0F95267CCA1F}" destId="{B7F483B1-AFF1-4C94-9DD5-EEBF3C70BF7E}" srcOrd="0" destOrd="1" presId="urn:microsoft.com/office/officeart/2016/7/layout/LinearArrowProcessNumbered"/>
    <dgm:cxn modelId="{209903AA-EF9E-4270-B6F6-E2937D323B90}" type="presOf" srcId="{C7D43028-5938-4D50-860B-99DAA18693CC}" destId="{18F879BA-05FD-4AA2-9586-B2012DC83A0C}" srcOrd="0" destOrd="0" presId="urn:microsoft.com/office/officeart/2016/7/layout/LinearArrowProcessNumbered"/>
    <dgm:cxn modelId="{A4269AAB-6663-469F-BA9C-B77D86B37715}" type="presOf" srcId="{F8A6D621-EE3E-4146-A4FB-DC17868F3763}" destId="{AB2A8EB1-0104-431D-9F91-93A0EC05CD76}" srcOrd="0" destOrd="0" presId="urn:microsoft.com/office/officeart/2016/7/layout/LinearArrowProcessNumbered"/>
    <dgm:cxn modelId="{1C0F77C2-23A9-405F-B15A-3AA911F3DABD}" type="presOf" srcId="{DD2D995A-A806-47CF-924A-E39817E10197}" destId="{CBBF8C54-2A42-4917-B0A6-4B5852426311}" srcOrd="0" destOrd="0" presId="urn:microsoft.com/office/officeart/2016/7/layout/LinearArrowProcessNumbered"/>
    <dgm:cxn modelId="{F43A64CC-7E6B-4D03-A142-52A0CED53517}" srcId="{DD2D995A-A806-47CF-924A-E39817E10197}" destId="{213F0801-5D38-4293-A5FC-658517E00DD4}" srcOrd="0" destOrd="0" parTransId="{DBC0769E-C83D-4971-ABC0-FB26C07F7A0D}" sibTransId="{C7D43028-5938-4D50-860B-99DAA18693CC}"/>
    <dgm:cxn modelId="{5665BCD1-8F73-4A53-B555-C8EA2ACD30DC}" type="presOf" srcId="{6E4592F4-376E-4220-9FD8-86B9C9886ACB}" destId="{77A711A3-6C37-4B61-B873-AC266D84C5D1}" srcOrd="0" destOrd="0" presId="urn:microsoft.com/office/officeart/2016/7/layout/LinearArrowProcessNumbered"/>
    <dgm:cxn modelId="{96EC77F0-AD1A-455C-81F6-9CE7355844B3}" srcId="{DD2D995A-A806-47CF-924A-E39817E10197}" destId="{F8A6D621-EE3E-4146-A4FB-DC17868F3763}" srcOrd="2" destOrd="0" parTransId="{B4853C3E-B1A6-4DCB-8DCF-5989AC2E4F19}" sibTransId="{7C44C3C8-D440-4C68-BF3F-FFD063CED028}"/>
    <dgm:cxn modelId="{5BC340FB-263A-40EE-A7CE-A55D330E9D39}" type="presOf" srcId="{7C44C3C8-D440-4C68-BF3F-FFD063CED028}" destId="{AF4561ED-1F5C-4EE4-8DE7-EE9203A40A6A}" srcOrd="0" destOrd="0" presId="urn:microsoft.com/office/officeart/2016/7/layout/LinearArrowProcessNumbered"/>
    <dgm:cxn modelId="{2ED7431A-614F-41CD-9BCB-07ADB720C957}" type="presParOf" srcId="{CBBF8C54-2A42-4917-B0A6-4B5852426311}" destId="{BEEAB370-1715-4CF5-8C86-0589980F4C3F}" srcOrd="0" destOrd="0" presId="urn:microsoft.com/office/officeart/2016/7/layout/LinearArrowProcessNumbered"/>
    <dgm:cxn modelId="{7B1C5C74-BD72-45E1-92B4-53B38DF9C1FE}" type="presParOf" srcId="{BEEAB370-1715-4CF5-8C86-0589980F4C3F}" destId="{EEB45484-CBC5-48C8-B1E3-C35E2B34D60D}" srcOrd="0" destOrd="0" presId="urn:microsoft.com/office/officeart/2016/7/layout/LinearArrowProcessNumbered"/>
    <dgm:cxn modelId="{9F0B7EDA-4D54-4C93-A9AF-098277B7C361}" type="presParOf" srcId="{BEEAB370-1715-4CF5-8C86-0589980F4C3F}" destId="{4A9F5FD1-CF9D-458F-A4A3-6362E10145CB}" srcOrd="1" destOrd="0" presId="urn:microsoft.com/office/officeart/2016/7/layout/LinearArrowProcessNumbered"/>
    <dgm:cxn modelId="{6F77C058-4404-48CA-8612-AA1B71D664B1}" type="presParOf" srcId="{4A9F5FD1-CF9D-458F-A4A3-6362E10145CB}" destId="{110DB11C-BDBF-4E8E-A89D-3C05D9D7B08D}" srcOrd="0" destOrd="0" presId="urn:microsoft.com/office/officeart/2016/7/layout/LinearArrowProcessNumbered"/>
    <dgm:cxn modelId="{306213FE-DDAF-4C63-88C7-6D569A01803B}" type="presParOf" srcId="{4A9F5FD1-CF9D-458F-A4A3-6362E10145CB}" destId="{D71C7B61-1AC8-4868-B0DF-1F64BBB43558}" srcOrd="1" destOrd="0" presId="urn:microsoft.com/office/officeart/2016/7/layout/LinearArrowProcessNumbered"/>
    <dgm:cxn modelId="{8933473C-1FFF-43A8-92EF-D69CC6380EC0}" type="presParOf" srcId="{4A9F5FD1-CF9D-458F-A4A3-6362E10145CB}" destId="{18F879BA-05FD-4AA2-9586-B2012DC83A0C}" srcOrd="2" destOrd="0" presId="urn:microsoft.com/office/officeart/2016/7/layout/LinearArrowProcessNumbered"/>
    <dgm:cxn modelId="{3726B545-8B5C-47C8-B88D-E581D17CA1B1}" type="presParOf" srcId="{4A9F5FD1-CF9D-458F-A4A3-6362E10145CB}" destId="{3CEADE30-8D66-495B-95C9-3DB1955F8170}" srcOrd="3" destOrd="0" presId="urn:microsoft.com/office/officeart/2016/7/layout/LinearArrowProcessNumbered"/>
    <dgm:cxn modelId="{8829DE71-92AC-42B4-8EB0-4A9FC790FDA5}" type="presParOf" srcId="{BEEAB370-1715-4CF5-8C86-0589980F4C3F}" destId="{786126D3-4386-4077-B293-131644BC45EA}" srcOrd="2" destOrd="0" presId="urn:microsoft.com/office/officeart/2016/7/layout/LinearArrowProcessNumbered"/>
    <dgm:cxn modelId="{C51117CE-2AE6-490E-81F1-8F2FAFEF97A5}" type="presParOf" srcId="{CBBF8C54-2A42-4917-B0A6-4B5852426311}" destId="{BEE56171-CCBB-4633-A536-FC0C3254BE0D}" srcOrd="1" destOrd="0" presId="urn:microsoft.com/office/officeart/2016/7/layout/LinearArrowProcessNumbered"/>
    <dgm:cxn modelId="{5AE77E99-2BE8-43A1-A956-1A348DBE82BF}" type="presParOf" srcId="{CBBF8C54-2A42-4917-B0A6-4B5852426311}" destId="{139E7F38-DD7D-415D-AD2C-4D9BE16D37E3}" srcOrd="2" destOrd="0" presId="urn:microsoft.com/office/officeart/2016/7/layout/LinearArrowProcessNumbered"/>
    <dgm:cxn modelId="{C46559EE-2D49-47E8-B6A5-9B6613935293}" type="presParOf" srcId="{139E7F38-DD7D-415D-AD2C-4D9BE16D37E3}" destId="{8FC383A6-C10A-4557-9B84-393B8A66FA38}" srcOrd="0" destOrd="0" presId="urn:microsoft.com/office/officeart/2016/7/layout/LinearArrowProcessNumbered"/>
    <dgm:cxn modelId="{4DE8010A-D038-4C4F-A691-307986234694}" type="presParOf" srcId="{139E7F38-DD7D-415D-AD2C-4D9BE16D37E3}" destId="{D4BF798A-271A-40DF-9607-1BDD167CBD56}" srcOrd="1" destOrd="0" presId="urn:microsoft.com/office/officeart/2016/7/layout/LinearArrowProcessNumbered"/>
    <dgm:cxn modelId="{998B7C58-6EE5-468E-8D2D-4FB85A3636DC}" type="presParOf" srcId="{D4BF798A-271A-40DF-9607-1BDD167CBD56}" destId="{8B1D11D2-C3FE-4F9C-ADB0-7C6C8935CEDE}" srcOrd="0" destOrd="0" presId="urn:microsoft.com/office/officeart/2016/7/layout/LinearArrowProcessNumbered"/>
    <dgm:cxn modelId="{F2230627-730B-4F69-8279-17609B144264}" type="presParOf" srcId="{D4BF798A-271A-40DF-9607-1BDD167CBD56}" destId="{355F67B0-D28E-46BF-A154-975B523A73C0}" srcOrd="1" destOrd="0" presId="urn:microsoft.com/office/officeart/2016/7/layout/LinearArrowProcessNumbered"/>
    <dgm:cxn modelId="{51D80059-9D1B-4287-867E-C178F292899E}" type="presParOf" srcId="{D4BF798A-271A-40DF-9607-1BDD167CBD56}" destId="{77A711A3-6C37-4B61-B873-AC266D84C5D1}" srcOrd="2" destOrd="0" presId="urn:microsoft.com/office/officeart/2016/7/layout/LinearArrowProcessNumbered"/>
    <dgm:cxn modelId="{6E28729C-17DF-49A3-8EE9-EDC3E3E62567}" type="presParOf" srcId="{D4BF798A-271A-40DF-9607-1BDD167CBD56}" destId="{7014FAC6-11D0-412A-8A08-580599289937}" srcOrd="3" destOrd="0" presId="urn:microsoft.com/office/officeart/2016/7/layout/LinearArrowProcessNumbered"/>
    <dgm:cxn modelId="{E3B22DB7-155B-4C5F-94EF-B62FC03429AE}" type="presParOf" srcId="{139E7F38-DD7D-415D-AD2C-4D9BE16D37E3}" destId="{B7F483B1-AFF1-4C94-9DD5-EEBF3C70BF7E}" srcOrd="2" destOrd="0" presId="urn:microsoft.com/office/officeart/2016/7/layout/LinearArrowProcessNumbered"/>
    <dgm:cxn modelId="{EFB7EA1F-4305-44F4-8A21-08970F3F9179}" type="presParOf" srcId="{CBBF8C54-2A42-4917-B0A6-4B5852426311}" destId="{1BE3D8B2-9063-442B-A654-EA5AE28028D0}" srcOrd="3" destOrd="0" presId="urn:microsoft.com/office/officeart/2016/7/layout/LinearArrowProcessNumbered"/>
    <dgm:cxn modelId="{4F32961B-3F33-4617-9588-F8253F097A97}" type="presParOf" srcId="{CBBF8C54-2A42-4917-B0A6-4B5852426311}" destId="{DF23F8F8-0A1B-4866-B114-B40E7A17EBEC}" srcOrd="4" destOrd="0" presId="urn:microsoft.com/office/officeart/2016/7/layout/LinearArrowProcessNumbered"/>
    <dgm:cxn modelId="{4F39EB33-4BDB-404E-A932-B8C728798850}" type="presParOf" srcId="{DF23F8F8-0A1B-4866-B114-B40E7A17EBEC}" destId="{94B7C758-AE59-4ED1-B26A-A1598507E194}" srcOrd="0" destOrd="0" presId="urn:microsoft.com/office/officeart/2016/7/layout/LinearArrowProcessNumbered"/>
    <dgm:cxn modelId="{2504DDDE-D707-48DC-A88C-DBF9849D75D7}" type="presParOf" srcId="{DF23F8F8-0A1B-4866-B114-B40E7A17EBEC}" destId="{4F52AC98-DBC5-4AC6-A9E4-915FEE321823}" srcOrd="1" destOrd="0" presId="urn:microsoft.com/office/officeart/2016/7/layout/LinearArrowProcessNumbered"/>
    <dgm:cxn modelId="{CB566130-BEF9-4DC2-ABCD-A886B3109889}" type="presParOf" srcId="{4F52AC98-DBC5-4AC6-A9E4-915FEE321823}" destId="{5EB8F003-DF28-4711-81F4-00C1036B09E0}" srcOrd="0" destOrd="0" presId="urn:microsoft.com/office/officeart/2016/7/layout/LinearArrowProcessNumbered"/>
    <dgm:cxn modelId="{34E350AF-B8AC-49CE-B521-A7BB3749291B}" type="presParOf" srcId="{4F52AC98-DBC5-4AC6-A9E4-915FEE321823}" destId="{4331CF0D-750D-482F-B76B-A747D6B655FC}" srcOrd="1" destOrd="0" presId="urn:microsoft.com/office/officeart/2016/7/layout/LinearArrowProcessNumbered"/>
    <dgm:cxn modelId="{31AA1160-83E0-499A-823C-ACC7D845C107}" type="presParOf" srcId="{4F52AC98-DBC5-4AC6-A9E4-915FEE321823}" destId="{AF4561ED-1F5C-4EE4-8DE7-EE9203A40A6A}" srcOrd="2" destOrd="0" presId="urn:microsoft.com/office/officeart/2016/7/layout/LinearArrowProcessNumbered"/>
    <dgm:cxn modelId="{A93DB66E-CCFA-4AF6-A023-39F6C638A3D6}" type="presParOf" srcId="{4F52AC98-DBC5-4AC6-A9E4-915FEE321823}" destId="{795F362D-658E-4691-8EF4-BF684A6AC31F}" srcOrd="3" destOrd="0" presId="urn:microsoft.com/office/officeart/2016/7/layout/LinearArrowProcessNumbered"/>
    <dgm:cxn modelId="{0B5E041F-F814-4BCF-95E2-509614273E17}" type="presParOf" srcId="{DF23F8F8-0A1B-4866-B114-B40E7A17EBEC}" destId="{AB2A8EB1-0104-431D-9F91-93A0EC05CD76}"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80A0C9-93D7-45B1-B8B1-7D456E2A81F7}"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2660C2CB-B9EC-49D5-B560-2A5A119789FC}">
      <dgm:prSet phldr="0"/>
      <dgm:spPr/>
      <dgm:t>
        <a:bodyPr/>
        <a:lstStyle/>
        <a:p>
          <a:r>
            <a:rPr lang="en-US">
              <a:latin typeface="Calibri Light" panose="020F0302020204030204"/>
            </a:rPr>
            <a:t>Highlights areas for oppurtunity - </a:t>
          </a:r>
          <a:r>
            <a:rPr lang="en-US"/>
            <a:t>Áreas </a:t>
          </a:r>
          <a:r>
            <a:rPr lang="en-US" err="1"/>
            <a:t>destacadas</a:t>
          </a:r>
          <a:r>
            <a:rPr lang="en-US"/>
            <a:t> para la </a:t>
          </a:r>
          <a:r>
            <a:rPr lang="en-US" err="1"/>
            <a:t>oportunidad</a:t>
          </a:r>
          <a:endParaRPr lang="en-US"/>
        </a:p>
      </dgm:t>
    </dgm:pt>
    <dgm:pt modelId="{8F97358E-7F98-4D54-A925-4C197ADEA6FB}" type="parTrans" cxnId="{6FE5A65B-6FE3-4097-8500-7F22C75E9B07}">
      <dgm:prSet/>
      <dgm:spPr/>
      <dgm:t>
        <a:bodyPr/>
        <a:lstStyle/>
        <a:p>
          <a:endParaRPr lang="en-US"/>
        </a:p>
      </dgm:t>
    </dgm:pt>
    <dgm:pt modelId="{842CC8ED-08C6-4E12-BC25-3F13DCE703AE}" type="sibTrans" cxnId="{6FE5A65B-6FE3-4097-8500-7F22C75E9B07}">
      <dgm:prSet/>
      <dgm:spPr/>
      <dgm:t>
        <a:bodyPr/>
        <a:lstStyle/>
        <a:p>
          <a:endParaRPr lang="en-US"/>
        </a:p>
      </dgm:t>
    </dgm:pt>
    <dgm:pt modelId="{539321D4-FABF-49BA-BF1A-A46A5746143E}">
      <dgm:prSet phldr="0"/>
      <dgm:spPr/>
      <dgm:t>
        <a:bodyPr/>
        <a:lstStyle/>
        <a:p>
          <a:r>
            <a:rPr lang="en-US">
              <a:latin typeface="Calibri Light" panose="020F0302020204030204"/>
            </a:rPr>
            <a:t>Identifies assets</a:t>
          </a:r>
          <a:r>
            <a:rPr lang="en-US"/>
            <a:t> in the community</a:t>
          </a:r>
          <a:r>
            <a:rPr lang="en-US">
              <a:latin typeface="Calibri Light" panose="020F0302020204030204"/>
            </a:rPr>
            <a:t> - </a:t>
          </a:r>
          <a:r>
            <a:rPr lang="en-US" err="1"/>
            <a:t>Identifica</a:t>
          </a:r>
          <a:r>
            <a:rPr lang="en-US"/>
            <a:t> </a:t>
          </a:r>
          <a:r>
            <a:rPr lang="en-US" err="1"/>
            <a:t>activos</a:t>
          </a:r>
          <a:r>
            <a:rPr lang="en-US"/>
            <a:t> </a:t>
          </a:r>
          <a:r>
            <a:rPr lang="en-US" err="1"/>
            <a:t>en</a:t>
          </a:r>
          <a:r>
            <a:rPr lang="en-US"/>
            <a:t> la </a:t>
          </a:r>
          <a:r>
            <a:rPr lang="en-US" err="1"/>
            <a:t>comunidad</a:t>
          </a:r>
          <a:endParaRPr lang="en-US"/>
        </a:p>
      </dgm:t>
    </dgm:pt>
    <dgm:pt modelId="{F92D5C70-403F-4F32-8BB8-7BEA60BDFEB9}" type="parTrans" cxnId="{E485C14C-8E87-465A-84E6-32AA6A79EE9F}">
      <dgm:prSet/>
      <dgm:spPr/>
    </dgm:pt>
    <dgm:pt modelId="{E271D21B-CA56-45E4-8EF1-1240133C6341}" type="sibTrans" cxnId="{E485C14C-8E87-465A-84E6-32AA6A79EE9F}">
      <dgm:prSet/>
      <dgm:spPr/>
      <dgm:t>
        <a:bodyPr/>
        <a:lstStyle/>
        <a:p>
          <a:endParaRPr lang="en-US"/>
        </a:p>
      </dgm:t>
    </dgm:pt>
    <dgm:pt modelId="{59A65CE3-D78D-4302-A09E-0E233DB00151}">
      <dgm:prSet phldr="0"/>
      <dgm:spPr/>
      <dgm:t>
        <a:bodyPr/>
        <a:lstStyle/>
        <a:p>
          <a:r>
            <a:rPr lang="en-US">
              <a:latin typeface="Calibri"/>
              <a:cs typeface="Calibri"/>
            </a:rPr>
            <a:t>Visual way to show and represent information -   </a:t>
          </a:r>
          <a:r>
            <a:rPr lang="en-US"/>
            <a:t>Forma visual de mostrar y representar información</a:t>
          </a:r>
          <a:endParaRPr lang="en-US">
            <a:latin typeface="Calibri Light" panose="020F0302020204030204"/>
          </a:endParaRPr>
        </a:p>
      </dgm:t>
    </dgm:pt>
    <dgm:pt modelId="{64FFC602-7744-4D09-A6BF-337114967DC7}" type="parTrans" cxnId="{68A25143-18E9-4D7A-8235-22D57328D7FD}">
      <dgm:prSet/>
      <dgm:spPr/>
    </dgm:pt>
    <dgm:pt modelId="{EE8E27CE-B143-4661-B57C-C061CB5C0E77}" type="sibTrans" cxnId="{68A25143-18E9-4D7A-8235-22D57328D7FD}">
      <dgm:prSet/>
      <dgm:spPr/>
      <dgm:t>
        <a:bodyPr/>
        <a:lstStyle/>
        <a:p>
          <a:endParaRPr lang="en-US"/>
        </a:p>
      </dgm:t>
    </dgm:pt>
    <dgm:pt modelId="{944CAE31-1ED9-4846-B9D3-4617EDE3B1C4}">
      <dgm:prSet phldr="0"/>
      <dgm:spPr/>
      <dgm:t>
        <a:bodyPr/>
        <a:lstStyle/>
        <a:p>
          <a:r>
            <a:rPr lang="en-US">
              <a:latin typeface="Calibri"/>
              <a:cs typeface="Calibri"/>
            </a:rPr>
            <a:t>Bring people together - reúnen a las personas</a:t>
          </a:r>
          <a:endParaRPr lang="en-US">
            <a:latin typeface="Calibri Light" panose="020F0302020204030204"/>
          </a:endParaRPr>
        </a:p>
      </dgm:t>
    </dgm:pt>
    <dgm:pt modelId="{6570DA4F-ABD0-4062-A440-CB132D8A24EF}" type="parTrans" cxnId="{4C84F7B1-87D2-41F8-A654-FD9C9AD85416}">
      <dgm:prSet/>
      <dgm:spPr/>
    </dgm:pt>
    <dgm:pt modelId="{5D2E708D-E123-42B7-916D-1E5A6C1904A2}" type="sibTrans" cxnId="{4C84F7B1-87D2-41F8-A654-FD9C9AD85416}">
      <dgm:prSet/>
      <dgm:spPr/>
      <dgm:t>
        <a:bodyPr/>
        <a:lstStyle/>
        <a:p>
          <a:endParaRPr lang="en-US"/>
        </a:p>
      </dgm:t>
    </dgm:pt>
    <dgm:pt modelId="{8709134A-9592-47D4-88DA-1E5B9400F62B}" type="pres">
      <dgm:prSet presAssocID="{8180A0C9-93D7-45B1-B8B1-7D456E2A81F7}" presName="outerComposite" presStyleCnt="0">
        <dgm:presLayoutVars>
          <dgm:chMax val="5"/>
          <dgm:dir/>
          <dgm:resizeHandles val="exact"/>
        </dgm:presLayoutVars>
      </dgm:prSet>
      <dgm:spPr/>
    </dgm:pt>
    <dgm:pt modelId="{04499CA6-CE8B-4B9B-877D-5E2E134ACF66}" type="pres">
      <dgm:prSet presAssocID="{8180A0C9-93D7-45B1-B8B1-7D456E2A81F7}" presName="dummyMaxCanvas" presStyleCnt="0">
        <dgm:presLayoutVars/>
      </dgm:prSet>
      <dgm:spPr/>
    </dgm:pt>
    <dgm:pt modelId="{EEF3BE3E-E1E3-49F4-AFCA-559C98211835}" type="pres">
      <dgm:prSet presAssocID="{8180A0C9-93D7-45B1-B8B1-7D456E2A81F7}" presName="FourNodes_1" presStyleLbl="node1" presStyleIdx="0" presStyleCnt="4">
        <dgm:presLayoutVars>
          <dgm:bulletEnabled val="1"/>
        </dgm:presLayoutVars>
      </dgm:prSet>
      <dgm:spPr/>
    </dgm:pt>
    <dgm:pt modelId="{051CD0ED-C9AF-4257-AD0C-4137C8D67227}" type="pres">
      <dgm:prSet presAssocID="{8180A0C9-93D7-45B1-B8B1-7D456E2A81F7}" presName="FourNodes_2" presStyleLbl="node1" presStyleIdx="1" presStyleCnt="4">
        <dgm:presLayoutVars>
          <dgm:bulletEnabled val="1"/>
        </dgm:presLayoutVars>
      </dgm:prSet>
      <dgm:spPr/>
    </dgm:pt>
    <dgm:pt modelId="{97AC17DB-6A7F-4838-ADFA-5AF3F2968E15}" type="pres">
      <dgm:prSet presAssocID="{8180A0C9-93D7-45B1-B8B1-7D456E2A81F7}" presName="FourNodes_3" presStyleLbl="node1" presStyleIdx="2" presStyleCnt="4">
        <dgm:presLayoutVars>
          <dgm:bulletEnabled val="1"/>
        </dgm:presLayoutVars>
      </dgm:prSet>
      <dgm:spPr/>
    </dgm:pt>
    <dgm:pt modelId="{8AA08AF8-F799-452B-B5C4-654AB8115041}" type="pres">
      <dgm:prSet presAssocID="{8180A0C9-93D7-45B1-B8B1-7D456E2A81F7}" presName="FourNodes_4" presStyleLbl="node1" presStyleIdx="3" presStyleCnt="4">
        <dgm:presLayoutVars>
          <dgm:bulletEnabled val="1"/>
        </dgm:presLayoutVars>
      </dgm:prSet>
      <dgm:spPr/>
    </dgm:pt>
    <dgm:pt modelId="{1E62CAC9-4E68-4C44-82D1-DC3D9AAC6291}" type="pres">
      <dgm:prSet presAssocID="{8180A0C9-93D7-45B1-B8B1-7D456E2A81F7}" presName="FourConn_1-2" presStyleLbl="fgAccFollowNode1" presStyleIdx="0" presStyleCnt="3">
        <dgm:presLayoutVars>
          <dgm:bulletEnabled val="1"/>
        </dgm:presLayoutVars>
      </dgm:prSet>
      <dgm:spPr/>
    </dgm:pt>
    <dgm:pt modelId="{C3B96DEB-A9FC-4803-AF15-076924A28275}" type="pres">
      <dgm:prSet presAssocID="{8180A0C9-93D7-45B1-B8B1-7D456E2A81F7}" presName="FourConn_2-3" presStyleLbl="fgAccFollowNode1" presStyleIdx="1" presStyleCnt="3">
        <dgm:presLayoutVars>
          <dgm:bulletEnabled val="1"/>
        </dgm:presLayoutVars>
      </dgm:prSet>
      <dgm:spPr/>
    </dgm:pt>
    <dgm:pt modelId="{FAB3D701-94C4-4040-A14D-23A930738928}" type="pres">
      <dgm:prSet presAssocID="{8180A0C9-93D7-45B1-B8B1-7D456E2A81F7}" presName="FourConn_3-4" presStyleLbl="fgAccFollowNode1" presStyleIdx="2" presStyleCnt="3">
        <dgm:presLayoutVars>
          <dgm:bulletEnabled val="1"/>
        </dgm:presLayoutVars>
      </dgm:prSet>
      <dgm:spPr/>
    </dgm:pt>
    <dgm:pt modelId="{06CB7DFF-5E6D-44CB-9FC0-A6F18C44875F}" type="pres">
      <dgm:prSet presAssocID="{8180A0C9-93D7-45B1-B8B1-7D456E2A81F7}" presName="FourNodes_1_text" presStyleLbl="node1" presStyleIdx="3" presStyleCnt="4">
        <dgm:presLayoutVars>
          <dgm:bulletEnabled val="1"/>
        </dgm:presLayoutVars>
      </dgm:prSet>
      <dgm:spPr/>
    </dgm:pt>
    <dgm:pt modelId="{F9A18A93-D68E-4F2A-BF76-DC9A72E2082E}" type="pres">
      <dgm:prSet presAssocID="{8180A0C9-93D7-45B1-B8B1-7D456E2A81F7}" presName="FourNodes_2_text" presStyleLbl="node1" presStyleIdx="3" presStyleCnt="4">
        <dgm:presLayoutVars>
          <dgm:bulletEnabled val="1"/>
        </dgm:presLayoutVars>
      </dgm:prSet>
      <dgm:spPr/>
    </dgm:pt>
    <dgm:pt modelId="{F4FCEE00-1170-424F-AB65-42A94A9DB3E5}" type="pres">
      <dgm:prSet presAssocID="{8180A0C9-93D7-45B1-B8B1-7D456E2A81F7}" presName="FourNodes_3_text" presStyleLbl="node1" presStyleIdx="3" presStyleCnt="4">
        <dgm:presLayoutVars>
          <dgm:bulletEnabled val="1"/>
        </dgm:presLayoutVars>
      </dgm:prSet>
      <dgm:spPr/>
    </dgm:pt>
    <dgm:pt modelId="{485F24F2-E538-40E9-BB1E-16DCD608B5C9}" type="pres">
      <dgm:prSet presAssocID="{8180A0C9-93D7-45B1-B8B1-7D456E2A81F7}" presName="FourNodes_4_text" presStyleLbl="node1" presStyleIdx="3" presStyleCnt="4">
        <dgm:presLayoutVars>
          <dgm:bulletEnabled val="1"/>
        </dgm:presLayoutVars>
      </dgm:prSet>
      <dgm:spPr/>
    </dgm:pt>
  </dgm:ptLst>
  <dgm:cxnLst>
    <dgm:cxn modelId="{EB63A018-78DE-472A-8E9E-90A5C883B76C}" type="presOf" srcId="{8180A0C9-93D7-45B1-B8B1-7D456E2A81F7}" destId="{8709134A-9592-47D4-88DA-1E5B9400F62B}" srcOrd="0" destOrd="0" presId="urn:microsoft.com/office/officeart/2005/8/layout/vProcess5"/>
    <dgm:cxn modelId="{E208981D-3DCB-48CE-B629-E139A3433F76}" type="presOf" srcId="{2660C2CB-B9EC-49D5-B560-2A5A119789FC}" destId="{F4FCEE00-1170-424F-AB65-42A94A9DB3E5}" srcOrd="1" destOrd="0" presId="urn:microsoft.com/office/officeart/2005/8/layout/vProcess5"/>
    <dgm:cxn modelId="{F6F86429-E921-4DF6-8C97-7D1050752D31}" type="presOf" srcId="{59A65CE3-D78D-4302-A09E-0E233DB00151}" destId="{06CB7DFF-5E6D-44CB-9FC0-A6F18C44875F}" srcOrd="1" destOrd="0" presId="urn:microsoft.com/office/officeart/2005/8/layout/vProcess5"/>
    <dgm:cxn modelId="{4B804531-E9F8-4C59-A1A6-E564D3BF99DD}" type="presOf" srcId="{59A65CE3-D78D-4302-A09E-0E233DB00151}" destId="{EEF3BE3E-E1E3-49F4-AFCA-559C98211835}" srcOrd="0" destOrd="0" presId="urn:microsoft.com/office/officeart/2005/8/layout/vProcess5"/>
    <dgm:cxn modelId="{A9DF063E-1616-4F9F-BF13-9302227EB1C6}" type="presOf" srcId="{EE8E27CE-B143-4661-B57C-C061CB5C0E77}" destId="{1E62CAC9-4E68-4C44-82D1-DC3D9AAC6291}" srcOrd="0" destOrd="0" presId="urn:microsoft.com/office/officeart/2005/8/layout/vProcess5"/>
    <dgm:cxn modelId="{6FE5A65B-6FE3-4097-8500-7F22C75E9B07}" srcId="{8180A0C9-93D7-45B1-B8B1-7D456E2A81F7}" destId="{2660C2CB-B9EC-49D5-B560-2A5A119789FC}" srcOrd="2" destOrd="0" parTransId="{8F97358E-7F98-4D54-A925-4C197ADEA6FB}" sibTransId="{842CC8ED-08C6-4E12-BC25-3F13DCE703AE}"/>
    <dgm:cxn modelId="{68A25143-18E9-4D7A-8235-22D57328D7FD}" srcId="{8180A0C9-93D7-45B1-B8B1-7D456E2A81F7}" destId="{59A65CE3-D78D-4302-A09E-0E233DB00151}" srcOrd="0" destOrd="0" parTransId="{64FFC602-7744-4D09-A6BF-337114967DC7}" sibTransId="{EE8E27CE-B143-4661-B57C-C061CB5C0E77}"/>
    <dgm:cxn modelId="{5FF0C544-55A8-48B2-9EAC-73E79844FB1A}" type="presOf" srcId="{944CAE31-1ED9-4846-B9D3-4617EDE3B1C4}" destId="{8AA08AF8-F799-452B-B5C4-654AB8115041}" srcOrd="0" destOrd="0" presId="urn:microsoft.com/office/officeart/2005/8/layout/vProcess5"/>
    <dgm:cxn modelId="{E485C14C-8E87-465A-84E6-32AA6A79EE9F}" srcId="{8180A0C9-93D7-45B1-B8B1-7D456E2A81F7}" destId="{539321D4-FABF-49BA-BF1A-A46A5746143E}" srcOrd="1" destOrd="0" parTransId="{F92D5C70-403F-4F32-8BB8-7BEA60BDFEB9}" sibTransId="{E271D21B-CA56-45E4-8EF1-1240133C6341}"/>
    <dgm:cxn modelId="{5D79DB55-6BFA-4B2C-B9C7-02F5D91E9DAF}" type="presOf" srcId="{539321D4-FABF-49BA-BF1A-A46A5746143E}" destId="{F9A18A93-D68E-4F2A-BF76-DC9A72E2082E}" srcOrd="1" destOrd="0" presId="urn:microsoft.com/office/officeart/2005/8/layout/vProcess5"/>
    <dgm:cxn modelId="{67A3469F-26E2-4317-97DF-C2E781709F29}" type="presOf" srcId="{539321D4-FABF-49BA-BF1A-A46A5746143E}" destId="{051CD0ED-C9AF-4257-AD0C-4137C8D67227}" srcOrd="0" destOrd="0" presId="urn:microsoft.com/office/officeart/2005/8/layout/vProcess5"/>
    <dgm:cxn modelId="{E0FD16AD-BB38-47FB-BC75-B4726E6F998A}" type="presOf" srcId="{2660C2CB-B9EC-49D5-B560-2A5A119789FC}" destId="{97AC17DB-6A7F-4838-ADFA-5AF3F2968E15}" srcOrd="0" destOrd="0" presId="urn:microsoft.com/office/officeart/2005/8/layout/vProcess5"/>
    <dgm:cxn modelId="{F4643DAF-E404-4FCA-A939-99D831B4C8FD}" type="presOf" srcId="{944CAE31-1ED9-4846-B9D3-4617EDE3B1C4}" destId="{485F24F2-E538-40E9-BB1E-16DCD608B5C9}" srcOrd="1" destOrd="0" presId="urn:microsoft.com/office/officeart/2005/8/layout/vProcess5"/>
    <dgm:cxn modelId="{4C84F7B1-87D2-41F8-A654-FD9C9AD85416}" srcId="{8180A0C9-93D7-45B1-B8B1-7D456E2A81F7}" destId="{944CAE31-1ED9-4846-B9D3-4617EDE3B1C4}" srcOrd="3" destOrd="0" parTransId="{6570DA4F-ABD0-4062-A440-CB132D8A24EF}" sibTransId="{5D2E708D-E123-42B7-916D-1E5A6C1904A2}"/>
    <dgm:cxn modelId="{7A60A2C0-7DDC-4021-8B24-3B60F5F58820}" type="presOf" srcId="{E271D21B-CA56-45E4-8EF1-1240133C6341}" destId="{C3B96DEB-A9FC-4803-AF15-076924A28275}" srcOrd="0" destOrd="0" presId="urn:microsoft.com/office/officeart/2005/8/layout/vProcess5"/>
    <dgm:cxn modelId="{3D7C69CB-8CFE-44A0-820D-AF665706BF5C}" type="presOf" srcId="{842CC8ED-08C6-4E12-BC25-3F13DCE703AE}" destId="{FAB3D701-94C4-4040-A14D-23A930738928}" srcOrd="0" destOrd="0" presId="urn:microsoft.com/office/officeart/2005/8/layout/vProcess5"/>
    <dgm:cxn modelId="{A21BDDFA-5635-48DC-A0A9-F43C8F475E8C}" type="presParOf" srcId="{8709134A-9592-47D4-88DA-1E5B9400F62B}" destId="{04499CA6-CE8B-4B9B-877D-5E2E134ACF66}" srcOrd="0" destOrd="0" presId="urn:microsoft.com/office/officeart/2005/8/layout/vProcess5"/>
    <dgm:cxn modelId="{FDF807F3-E5AB-4A82-8EBD-325170868425}" type="presParOf" srcId="{8709134A-9592-47D4-88DA-1E5B9400F62B}" destId="{EEF3BE3E-E1E3-49F4-AFCA-559C98211835}" srcOrd="1" destOrd="0" presId="urn:microsoft.com/office/officeart/2005/8/layout/vProcess5"/>
    <dgm:cxn modelId="{04C9BE92-7864-4A34-84D1-CB20DF65A2F8}" type="presParOf" srcId="{8709134A-9592-47D4-88DA-1E5B9400F62B}" destId="{051CD0ED-C9AF-4257-AD0C-4137C8D67227}" srcOrd="2" destOrd="0" presId="urn:microsoft.com/office/officeart/2005/8/layout/vProcess5"/>
    <dgm:cxn modelId="{9274C558-EEAD-4F36-8993-8361F8114E25}" type="presParOf" srcId="{8709134A-9592-47D4-88DA-1E5B9400F62B}" destId="{97AC17DB-6A7F-4838-ADFA-5AF3F2968E15}" srcOrd="3" destOrd="0" presId="urn:microsoft.com/office/officeart/2005/8/layout/vProcess5"/>
    <dgm:cxn modelId="{0FB8656F-D45C-4887-A130-5A51B0489323}" type="presParOf" srcId="{8709134A-9592-47D4-88DA-1E5B9400F62B}" destId="{8AA08AF8-F799-452B-B5C4-654AB8115041}" srcOrd="4" destOrd="0" presId="urn:microsoft.com/office/officeart/2005/8/layout/vProcess5"/>
    <dgm:cxn modelId="{C5FB65FF-C4D7-4369-A243-F36A548A9AB2}" type="presParOf" srcId="{8709134A-9592-47D4-88DA-1E5B9400F62B}" destId="{1E62CAC9-4E68-4C44-82D1-DC3D9AAC6291}" srcOrd="5" destOrd="0" presId="urn:microsoft.com/office/officeart/2005/8/layout/vProcess5"/>
    <dgm:cxn modelId="{3B3C1FFD-2672-4F84-94E9-6BB3F597C6FA}" type="presParOf" srcId="{8709134A-9592-47D4-88DA-1E5B9400F62B}" destId="{C3B96DEB-A9FC-4803-AF15-076924A28275}" srcOrd="6" destOrd="0" presId="urn:microsoft.com/office/officeart/2005/8/layout/vProcess5"/>
    <dgm:cxn modelId="{6AED715D-7263-493A-A96F-27DCCCC0C418}" type="presParOf" srcId="{8709134A-9592-47D4-88DA-1E5B9400F62B}" destId="{FAB3D701-94C4-4040-A14D-23A930738928}" srcOrd="7" destOrd="0" presId="urn:microsoft.com/office/officeart/2005/8/layout/vProcess5"/>
    <dgm:cxn modelId="{DA3D0B46-93F3-4537-9A81-6709B4FCBD8D}" type="presParOf" srcId="{8709134A-9592-47D4-88DA-1E5B9400F62B}" destId="{06CB7DFF-5E6D-44CB-9FC0-A6F18C44875F}" srcOrd="8" destOrd="0" presId="urn:microsoft.com/office/officeart/2005/8/layout/vProcess5"/>
    <dgm:cxn modelId="{D1984B54-99DF-4A63-978F-EF0335098B80}" type="presParOf" srcId="{8709134A-9592-47D4-88DA-1E5B9400F62B}" destId="{F9A18A93-D68E-4F2A-BF76-DC9A72E2082E}" srcOrd="9" destOrd="0" presId="urn:microsoft.com/office/officeart/2005/8/layout/vProcess5"/>
    <dgm:cxn modelId="{4AE9DE3B-069B-4AC5-9C3D-3C6F141FBECB}" type="presParOf" srcId="{8709134A-9592-47D4-88DA-1E5B9400F62B}" destId="{F4FCEE00-1170-424F-AB65-42A94A9DB3E5}" srcOrd="10" destOrd="0" presId="urn:microsoft.com/office/officeart/2005/8/layout/vProcess5"/>
    <dgm:cxn modelId="{EA7CE635-12AD-4B5B-B02A-8B8A02DD5046}" type="presParOf" srcId="{8709134A-9592-47D4-88DA-1E5B9400F62B}" destId="{485F24F2-E538-40E9-BB1E-16DCD608B5C9}"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A373E8-4615-47AB-BF4E-6D3CC66384C0}"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7AED52B-F038-40A7-B127-15C7A1467551}">
      <dgm:prSet/>
      <dgm:spPr/>
      <dgm:t>
        <a:bodyPr/>
        <a:lstStyle/>
        <a:p>
          <a:pPr>
            <a:lnSpc>
              <a:spcPct val="100000"/>
            </a:lnSpc>
          </a:pPr>
          <a:r>
            <a:rPr lang="en-US"/>
            <a:t>Training Session</a:t>
          </a:r>
        </a:p>
      </dgm:t>
    </dgm:pt>
    <dgm:pt modelId="{79B944D7-CC73-49B6-9C4B-374EB8807295}" type="parTrans" cxnId="{BDC68623-DC9E-4DD6-8448-C3A40F0F55AC}">
      <dgm:prSet/>
      <dgm:spPr/>
      <dgm:t>
        <a:bodyPr/>
        <a:lstStyle/>
        <a:p>
          <a:endParaRPr lang="en-US"/>
        </a:p>
      </dgm:t>
    </dgm:pt>
    <dgm:pt modelId="{B434CA9C-4F63-44CE-8139-D3F26F35A2E2}" type="sibTrans" cxnId="{BDC68623-DC9E-4DD6-8448-C3A40F0F55AC}">
      <dgm:prSet/>
      <dgm:spPr/>
      <dgm:t>
        <a:bodyPr/>
        <a:lstStyle/>
        <a:p>
          <a:pPr>
            <a:lnSpc>
              <a:spcPct val="100000"/>
            </a:lnSpc>
          </a:pPr>
          <a:endParaRPr lang="en-US"/>
        </a:p>
      </dgm:t>
    </dgm:pt>
    <dgm:pt modelId="{651BDF30-65A6-46F1-939A-21FB0FBD9323}">
      <dgm:prSet/>
      <dgm:spPr/>
      <dgm:t>
        <a:bodyPr/>
        <a:lstStyle/>
        <a:p>
          <a:pPr>
            <a:lnSpc>
              <a:spcPct val="100000"/>
            </a:lnSpc>
          </a:pPr>
          <a:r>
            <a:rPr lang="en-US" dirty="0"/>
            <a:t>2 Facilitator Guides</a:t>
          </a:r>
        </a:p>
      </dgm:t>
    </dgm:pt>
    <dgm:pt modelId="{81005F0E-A674-4F28-AAC8-002890CA5BEA}" type="parTrans" cxnId="{A13BDCC4-BE42-4E4C-B0DF-AC0EB5390861}">
      <dgm:prSet/>
      <dgm:spPr/>
      <dgm:t>
        <a:bodyPr/>
        <a:lstStyle/>
        <a:p>
          <a:endParaRPr lang="en-US"/>
        </a:p>
      </dgm:t>
    </dgm:pt>
    <dgm:pt modelId="{02EE87E9-9824-4EF7-BC4B-C117AE16775B}" type="sibTrans" cxnId="{A13BDCC4-BE42-4E4C-B0DF-AC0EB5390861}">
      <dgm:prSet/>
      <dgm:spPr/>
      <dgm:t>
        <a:bodyPr/>
        <a:lstStyle/>
        <a:p>
          <a:pPr>
            <a:lnSpc>
              <a:spcPct val="100000"/>
            </a:lnSpc>
          </a:pPr>
          <a:endParaRPr lang="en-US"/>
        </a:p>
      </dgm:t>
    </dgm:pt>
    <dgm:pt modelId="{8610CAAF-A660-4261-8119-C00944B751BE}">
      <dgm:prSet/>
      <dgm:spPr/>
      <dgm:t>
        <a:bodyPr/>
        <a:lstStyle/>
        <a:p>
          <a:pPr>
            <a:lnSpc>
              <a:spcPct val="100000"/>
            </a:lnSpc>
          </a:pPr>
          <a:r>
            <a:rPr lang="en-US" dirty="0"/>
            <a:t>Journey Book</a:t>
          </a:r>
        </a:p>
      </dgm:t>
    </dgm:pt>
    <dgm:pt modelId="{95426804-6797-4DAA-B954-FE0A118024C2}" type="parTrans" cxnId="{383F8FCD-A625-4B59-86BC-5E269FFB7CC3}">
      <dgm:prSet/>
      <dgm:spPr/>
      <dgm:t>
        <a:bodyPr/>
        <a:lstStyle/>
        <a:p>
          <a:endParaRPr lang="en-US"/>
        </a:p>
      </dgm:t>
    </dgm:pt>
    <dgm:pt modelId="{A5A0E65A-16EB-4133-B632-67766CB3F19C}" type="sibTrans" cxnId="{383F8FCD-A625-4B59-86BC-5E269FFB7CC3}">
      <dgm:prSet/>
      <dgm:spPr/>
      <dgm:t>
        <a:bodyPr/>
        <a:lstStyle/>
        <a:p>
          <a:pPr>
            <a:lnSpc>
              <a:spcPct val="100000"/>
            </a:lnSpc>
          </a:pPr>
          <a:endParaRPr lang="en-US"/>
        </a:p>
      </dgm:t>
    </dgm:pt>
    <dgm:pt modelId="{8516FA46-2B86-4123-BE6A-A228047C4EE4}">
      <dgm:prSet/>
      <dgm:spPr/>
      <dgm:t>
        <a:bodyPr/>
        <a:lstStyle/>
        <a:p>
          <a:pPr>
            <a:lnSpc>
              <a:spcPct val="100000"/>
            </a:lnSpc>
          </a:pPr>
          <a:r>
            <a:rPr lang="en-US"/>
            <a:t>4 Map Templates </a:t>
          </a:r>
        </a:p>
      </dgm:t>
    </dgm:pt>
    <dgm:pt modelId="{31180853-705A-430C-B21D-A2452CEAFEB8}" type="parTrans" cxnId="{46C2E5B4-57DA-452D-A78A-D18CE775AB9A}">
      <dgm:prSet/>
      <dgm:spPr/>
      <dgm:t>
        <a:bodyPr/>
        <a:lstStyle/>
        <a:p>
          <a:endParaRPr lang="en-US"/>
        </a:p>
      </dgm:t>
    </dgm:pt>
    <dgm:pt modelId="{44B8CA2E-8D0A-4A41-8C57-5624B42DD053}" type="sibTrans" cxnId="{46C2E5B4-57DA-452D-A78A-D18CE775AB9A}">
      <dgm:prSet/>
      <dgm:spPr/>
      <dgm:t>
        <a:bodyPr/>
        <a:lstStyle/>
        <a:p>
          <a:endParaRPr lang="en-US"/>
        </a:p>
      </dgm:t>
    </dgm:pt>
    <dgm:pt modelId="{4389D9EE-948B-44F3-BF7A-C459D392AB78}" type="pres">
      <dgm:prSet presAssocID="{6FA373E8-4615-47AB-BF4E-6D3CC66384C0}" presName="root" presStyleCnt="0">
        <dgm:presLayoutVars>
          <dgm:dir/>
          <dgm:resizeHandles val="exact"/>
        </dgm:presLayoutVars>
      </dgm:prSet>
      <dgm:spPr/>
    </dgm:pt>
    <dgm:pt modelId="{CE46E6C7-CC8C-4B36-BCE6-5046B48858A4}" type="pres">
      <dgm:prSet presAssocID="{6FA373E8-4615-47AB-BF4E-6D3CC66384C0}" presName="container" presStyleCnt="0">
        <dgm:presLayoutVars>
          <dgm:dir/>
          <dgm:resizeHandles val="exact"/>
        </dgm:presLayoutVars>
      </dgm:prSet>
      <dgm:spPr/>
    </dgm:pt>
    <dgm:pt modelId="{1BE3C956-D3E9-4EAD-85E9-CA1652DAA4FF}" type="pres">
      <dgm:prSet presAssocID="{47AED52B-F038-40A7-B127-15C7A1467551}" presName="compNode" presStyleCnt="0"/>
      <dgm:spPr/>
    </dgm:pt>
    <dgm:pt modelId="{9973014B-8B43-40E9-91CC-637BB722C4AF}" type="pres">
      <dgm:prSet presAssocID="{47AED52B-F038-40A7-B127-15C7A1467551}" presName="iconBgRect" presStyleLbl="bgShp" presStyleIdx="0" presStyleCnt="4"/>
      <dgm:spPr/>
    </dgm:pt>
    <dgm:pt modelId="{D7F5F51E-5561-435F-A5A8-B726F9AA3A3A}" type="pres">
      <dgm:prSet presAssocID="{47AED52B-F038-40A7-B127-15C7A146755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A3B6BC3B-13E0-4D19-9DC8-756B96FD43D4}" type="pres">
      <dgm:prSet presAssocID="{47AED52B-F038-40A7-B127-15C7A1467551}" presName="spaceRect" presStyleCnt="0"/>
      <dgm:spPr/>
    </dgm:pt>
    <dgm:pt modelId="{DE9F77C6-99AB-4447-922E-97EB2050E986}" type="pres">
      <dgm:prSet presAssocID="{47AED52B-F038-40A7-B127-15C7A1467551}" presName="textRect" presStyleLbl="revTx" presStyleIdx="0" presStyleCnt="4">
        <dgm:presLayoutVars>
          <dgm:chMax val="1"/>
          <dgm:chPref val="1"/>
        </dgm:presLayoutVars>
      </dgm:prSet>
      <dgm:spPr/>
    </dgm:pt>
    <dgm:pt modelId="{ED2C2F5A-44F0-4E82-A7CB-F2A2012EEB74}" type="pres">
      <dgm:prSet presAssocID="{B434CA9C-4F63-44CE-8139-D3F26F35A2E2}" presName="sibTrans" presStyleLbl="sibTrans2D1" presStyleIdx="0" presStyleCnt="0"/>
      <dgm:spPr/>
    </dgm:pt>
    <dgm:pt modelId="{F1CA2F6E-1A3C-462D-B004-1658CDE07547}" type="pres">
      <dgm:prSet presAssocID="{651BDF30-65A6-46F1-939A-21FB0FBD9323}" presName="compNode" presStyleCnt="0"/>
      <dgm:spPr/>
    </dgm:pt>
    <dgm:pt modelId="{66ACE45F-A20D-437C-AF5F-9DA07D7F3F7C}" type="pres">
      <dgm:prSet presAssocID="{651BDF30-65A6-46F1-939A-21FB0FBD9323}" presName="iconBgRect" presStyleLbl="bgShp" presStyleIdx="1" presStyleCnt="4"/>
      <dgm:spPr/>
    </dgm:pt>
    <dgm:pt modelId="{9888BBC6-301A-4F7F-A962-B9B973A24FEB}" type="pres">
      <dgm:prSet presAssocID="{651BDF30-65A6-46F1-939A-21FB0FBD932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2268E705-1616-4966-9106-E0A7A200146C}" type="pres">
      <dgm:prSet presAssocID="{651BDF30-65A6-46F1-939A-21FB0FBD9323}" presName="spaceRect" presStyleCnt="0"/>
      <dgm:spPr/>
    </dgm:pt>
    <dgm:pt modelId="{A727A2EE-22B3-40EA-A461-229D20FDE3D4}" type="pres">
      <dgm:prSet presAssocID="{651BDF30-65A6-46F1-939A-21FB0FBD9323}" presName="textRect" presStyleLbl="revTx" presStyleIdx="1" presStyleCnt="4">
        <dgm:presLayoutVars>
          <dgm:chMax val="1"/>
          <dgm:chPref val="1"/>
        </dgm:presLayoutVars>
      </dgm:prSet>
      <dgm:spPr/>
    </dgm:pt>
    <dgm:pt modelId="{F2BD42F1-BEC2-4F9C-985F-DF0CCBAAE9E9}" type="pres">
      <dgm:prSet presAssocID="{02EE87E9-9824-4EF7-BC4B-C117AE16775B}" presName="sibTrans" presStyleLbl="sibTrans2D1" presStyleIdx="0" presStyleCnt="0"/>
      <dgm:spPr/>
    </dgm:pt>
    <dgm:pt modelId="{B5446610-9F34-49E9-8EEE-A08C3F15AFF6}" type="pres">
      <dgm:prSet presAssocID="{8610CAAF-A660-4261-8119-C00944B751BE}" presName="compNode" presStyleCnt="0"/>
      <dgm:spPr/>
    </dgm:pt>
    <dgm:pt modelId="{696131A1-AF1C-4737-A8BD-50D37623D844}" type="pres">
      <dgm:prSet presAssocID="{8610CAAF-A660-4261-8119-C00944B751BE}" presName="iconBgRect" presStyleLbl="bgShp" presStyleIdx="2" presStyleCnt="4"/>
      <dgm:spPr/>
    </dgm:pt>
    <dgm:pt modelId="{C3924DA3-0BC6-4116-AFE6-35D1F46AD4E0}" type="pres">
      <dgm:prSet presAssocID="{8610CAAF-A660-4261-8119-C00944B751B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9924E485-61EA-450F-A4D3-724F6DF38C21}" type="pres">
      <dgm:prSet presAssocID="{8610CAAF-A660-4261-8119-C00944B751BE}" presName="spaceRect" presStyleCnt="0"/>
      <dgm:spPr/>
    </dgm:pt>
    <dgm:pt modelId="{869DDE6F-165D-46DB-BC58-B77875DB32BC}" type="pres">
      <dgm:prSet presAssocID="{8610CAAF-A660-4261-8119-C00944B751BE}" presName="textRect" presStyleLbl="revTx" presStyleIdx="2" presStyleCnt="4">
        <dgm:presLayoutVars>
          <dgm:chMax val="1"/>
          <dgm:chPref val="1"/>
        </dgm:presLayoutVars>
      </dgm:prSet>
      <dgm:spPr/>
    </dgm:pt>
    <dgm:pt modelId="{602FB7DE-9BC5-44B1-B25E-A824B9092AB4}" type="pres">
      <dgm:prSet presAssocID="{A5A0E65A-16EB-4133-B632-67766CB3F19C}" presName="sibTrans" presStyleLbl="sibTrans2D1" presStyleIdx="0" presStyleCnt="0"/>
      <dgm:spPr/>
    </dgm:pt>
    <dgm:pt modelId="{486E7DD4-4CF4-4E2D-9A05-9BE857524770}" type="pres">
      <dgm:prSet presAssocID="{8516FA46-2B86-4123-BE6A-A228047C4EE4}" presName="compNode" presStyleCnt="0"/>
      <dgm:spPr/>
    </dgm:pt>
    <dgm:pt modelId="{CC36AA9A-AA18-4FDB-B79A-86C1164F2075}" type="pres">
      <dgm:prSet presAssocID="{8516FA46-2B86-4123-BE6A-A228047C4EE4}" presName="iconBgRect" presStyleLbl="bgShp" presStyleIdx="3" presStyleCnt="4"/>
      <dgm:spPr/>
    </dgm:pt>
    <dgm:pt modelId="{DED71CC6-8A7A-4728-B469-26C47C64486F}" type="pres">
      <dgm:prSet presAssocID="{8516FA46-2B86-4123-BE6A-A228047C4EE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12512D6C-FB7A-4891-A414-785EF3D072F4}" type="pres">
      <dgm:prSet presAssocID="{8516FA46-2B86-4123-BE6A-A228047C4EE4}" presName="spaceRect" presStyleCnt="0"/>
      <dgm:spPr/>
    </dgm:pt>
    <dgm:pt modelId="{402EDCE7-F05E-4599-AB9B-51F510C62E95}" type="pres">
      <dgm:prSet presAssocID="{8516FA46-2B86-4123-BE6A-A228047C4EE4}" presName="textRect" presStyleLbl="revTx" presStyleIdx="3" presStyleCnt="4">
        <dgm:presLayoutVars>
          <dgm:chMax val="1"/>
          <dgm:chPref val="1"/>
        </dgm:presLayoutVars>
      </dgm:prSet>
      <dgm:spPr/>
    </dgm:pt>
  </dgm:ptLst>
  <dgm:cxnLst>
    <dgm:cxn modelId="{BDC68623-DC9E-4DD6-8448-C3A40F0F55AC}" srcId="{6FA373E8-4615-47AB-BF4E-6D3CC66384C0}" destId="{47AED52B-F038-40A7-B127-15C7A1467551}" srcOrd="0" destOrd="0" parTransId="{79B944D7-CC73-49B6-9C4B-374EB8807295}" sibTransId="{B434CA9C-4F63-44CE-8139-D3F26F35A2E2}"/>
    <dgm:cxn modelId="{21C7AF23-8958-491D-ABA2-4E3322D5758D}" type="presOf" srcId="{B434CA9C-4F63-44CE-8139-D3F26F35A2E2}" destId="{ED2C2F5A-44F0-4E82-A7CB-F2A2012EEB74}" srcOrd="0" destOrd="0" presId="urn:microsoft.com/office/officeart/2018/2/layout/IconCircleList"/>
    <dgm:cxn modelId="{B42AAD66-E693-404A-9004-08A71786EA09}" type="presOf" srcId="{651BDF30-65A6-46F1-939A-21FB0FBD9323}" destId="{A727A2EE-22B3-40EA-A461-229D20FDE3D4}" srcOrd="0" destOrd="0" presId="urn:microsoft.com/office/officeart/2018/2/layout/IconCircleList"/>
    <dgm:cxn modelId="{216C2880-1739-4F13-B067-4348270F7B22}" type="presOf" srcId="{02EE87E9-9824-4EF7-BC4B-C117AE16775B}" destId="{F2BD42F1-BEC2-4F9C-985F-DF0CCBAAE9E9}" srcOrd="0" destOrd="0" presId="urn:microsoft.com/office/officeart/2018/2/layout/IconCircleList"/>
    <dgm:cxn modelId="{767438AF-BE5A-4F14-9FF3-BAC9C0C57865}" type="presOf" srcId="{6FA373E8-4615-47AB-BF4E-6D3CC66384C0}" destId="{4389D9EE-948B-44F3-BF7A-C459D392AB78}" srcOrd="0" destOrd="0" presId="urn:microsoft.com/office/officeart/2018/2/layout/IconCircleList"/>
    <dgm:cxn modelId="{46C2E5B4-57DA-452D-A78A-D18CE775AB9A}" srcId="{6FA373E8-4615-47AB-BF4E-6D3CC66384C0}" destId="{8516FA46-2B86-4123-BE6A-A228047C4EE4}" srcOrd="3" destOrd="0" parTransId="{31180853-705A-430C-B21D-A2452CEAFEB8}" sibTransId="{44B8CA2E-8D0A-4A41-8C57-5624B42DD053}"/>
    <dgm:cxn modelId="{A13BDCC4-BE42-4E4C-B0DF-AC0EB5390861}" srcId="{6FA373E8-4615-47AB-BF4E-6D3CC66384C0}" destId="{651BDF30-65A6-46F1-939A-21FB0FBD9323}" srcOrd="1" destOrd="0" parTransId="{81005F0E-A674-4F28-AAC8-002890CA5BEA}" sibTransId="{02EE87E9-9824-4EF7-BC4B-C117AE16775B}"/>
    <dgm:cxn modelId="{7DDC5AC7-4898-4C84-A8A2-BD62AF5DBF67}" type="presOf" srcId="{8610CAAF-A660-4261-8119-C00944B751BE}" destId="{869DDE6F-165D-46DB-BC58-B77875DB32BC}" srcOrd="0" destOrd="0" presId="urn:microsoft.com/office/officeart/2018/2/layout/IconCircleList"/>
    <dgm:cxn modelId="{383F8FCD-A625-4B59-86BC-5E269FFB7CC3}" srcId="{6FA373E8-4615-47AB-BF4E-6D3CC66384C0}" destId="{8610CAAF-A660-4261-8119-C00944B751BE}" srcOrd="2" destOrd="0" parTransId="{95426804-6797-4DAA-B954-FE0A118024C2}" sibTransId="{A5A0E65A-16EB-4133-B632-67766CB3F19C}"/>
    <dgm:cxn modelId="{ED0B50DE-9999-4A6A-9434-33B0E0B558DB}" type="presOf" srcId="{8516FA46-2B86-4123-BE6A-A228047C4EE4}" destId="{402EDCE7-F05E-4599-AB9B-51F510C62E95}" srcOrd="0" destOrd="0" presId="urn:microsoft.com/office/officeart/2018/2/layout/IconCircleList"/>
    <dgm:cxn modelId="{FC5FC7F1-BE8F-4ACD-ADFE-25E10194B251}" type="presOf" srcId="{47AED52B-F038-40A7-B127-15C7A1467551}" destId="{DE9F77C6-99AB-4447-922E-97EB2050E986}" srcOrd="0" destOrd="0" presId="urn:microsoft.com/office/officeart/2018/2/layout/IconCircleList"/>
    <dgm:cxn modelId="{5C6F25FD-7B10-4075-ABDA-B4F1E3679A1B}" type="presOf" srcId="{A5A0E65A-16EB-4133-B632-67766CB3F19C}" destId="{602FB7DE-9BC5-44B1-B25E-A824B9092AB4}" srcOrd="0" destOrd="0" presId="urn:microsoft.com/office/officeart/2018/2/layout/IconCircleList"/>
    <dgm:cxn modelId="{66F13FBA-4707-432F-BA95-9DAFFB21D69E}" type="presParOf" srcId="{4389D9EE-948B-44F3-BF7A-C459D392AB78}" destId="{CE46E6C7-CC8C-4B36-BCE6-5046B48858A4}" srcOrd="0" destOrd="0" presId="urn:microsoft.com/office/officeart/2018/2/layout/IconCircleList"/>
    <dgm:cxn modelId="{9F1F9C96-013D-4C38-B680-E39D59A5B766}" type="presParOf" srcId="{CE46E6C7-CC8C-4B36-BCE6-5046B48858A4}" destId="{1BE3C956-D3E9-4EAD-85E9-CA1652DAA4FF}" srcOrd="0" destOrd="0" presId="urn:microsoft.com/office/officeart/2018/2/layout/IconCircleList"/>
    <dgm:cxn modelId="{C9BBEFDA-C778-441B-9C23-B6E5E9AE5FEF}" type="presParOf" srcId="{1BE3C956-D3E9-4EAD-85E9-CA1652DAA4FF}" destId="{9973014B-8B43-40E9-91CC-637BB722C4AF}" srcOrd="0" destOrd="0" presId="urn:microsoft.com/office/officeart/2018/2/layout/IconCircleList"/>
    <dgm:cxn modelId="{B893FAB5-2020-4891-889B-22B70B603774}" type="presParOf" srcId="{1BE3C956-D3E9-4EAD-85E9-CA1652DAA4FF}" destId="{D7F5F51E-5561-435F-A5A8-B726F9AA3A3A}" srcOrd="1" destOrd="0" presId="urn:microsoft.com/office/officeart/2018/2/layout/IconCircleList"/>
    <dgm:cxn modelId="{A034C13B-7F73-410E-BB40-3521F8311B61}" type="presParOf" srcId="{1BE3C956-D3E9-4EAD-85E9-CA1652DAA4FF}" destId="{A3B6BC3B-13E0-4D19-9DC8-756B96FD43D4}" srcOrd="2" destOrd="0" presId="urn:microsoft.com/office/officeart/2018/2/layout/IconCircleList"/>
    <dgm:cxn modelId="{92197AD1-26FD-4404-9BBB-E13D45B7D0D7}" type="presParOf" srcId="{1BE3C956-D3E9-4EAD-85E9-CA1652DAA4FF}" destId="{DE9F77C6-99AB-4447-922E-97EB2050E986}" srcOrd="3" destOrd="0" presId="urn:microsoft.com/office/officeart/2018/2/layout/IconCircleList"/>
    <dgm:cxn modelId="{1F2A3904-BC22-41D1-AEC8-BE285FD6517A}" type="presParOf" srcId="{CE46E6C7-CC8C-4B36-BCE6-5046B48858A4}" destId="{ED2C2F5A-44F0-4E82-A7CB-F2A2012EEB74}" srcOrd="1" destOrd="0" presId="urn:microsoft.com/office/officeart/2018/2/layout/IconCircleList"/>
    <dgm:cxn modelId="{8A239D05-CBF9-4BE2-9F34-1F0FA69438DA}" type="presParOf" srcId="{CE46E6C7-CC8C-4B36-BCE6-5046B48858A4}" destId="{F1CA2F6E-1A3C-462D-B004-1658CDE07547}" srcOrd="2" destOrd="0" presId="urn:microsoft.com/office/officeart/2018/2/layout/IconCircleList"/>
    <dgm:cxn modelId="{E2C3396E-69B9-46EA-BFCC-CBF9DC45EBA9}" type="presParOf" srcId="{F1CA2F6E-1A3C-462D-B004-1658CDE07547}" destId="{66ACE45F-A20D-437C-AF5F-9DA07D7F3F7C}" srcOrd="0" destOrd="0" presId="urn:microsoft.com/office/officeart/2018/2/layout/IconCircleList"/>
    <dgm:cxn modelId="{DA5CE550-978C-4671-AFE8-73FF5EF1A2F2}" type="presParOf" srcId="{F1CA2F6E-1A3C-462D-B004-1658CDE07547}" destId="{9888BBC6-301A-4F7F-A962-B9B973A24FEB}" srcOrd="1" destOrd="0" presId="urn:microsoft.com/office/officeart/2018/2/layout/IconCircleList"/>
    <dgm:cxn modelId="{F918B36C-831E-49E6-9D06-3913613ADD5F}" type="presParOf" srcId="{F1CA2F6E-1A3C-462D-B004-1658CDE07547}" destId="{2268E705-1616-4966-9106-E0A7A200146C}" srcOrd="2" destOrd="0" presId="urn:microsoft.com/office/officeart/2018/2/layout/IconCircleList"/>
    <dgm:cxn modelId="{FDDCB121-FC21-43FC-85AA-E52E14857276}" type="presParOf" srcId="{F1CA2F6E-1A3C-462D-B004-1658CDE07547}" destId="{A727A2EE-22B3-40EA-A461-229D20FDE3D4}" srcOrd="3" destOrd="0" presId="urn:microsoft.com/office/officeart/2018/2/layout/IconCircleList"/>
    <dgm:cxn modelId="{576E5CA5-4EB0-425D-A830-1A15760E9E23}" type="presParOf" srcId="{CE46E6C7-CC8C-4B36-BCE6-5046B48858A4}" destId="{F2BD42F1-BEC2-4F9C-985F-DF0CCBAAE9E9}" srcOrd="3" destOrd="0" presId="urn:microsoft.com/office/officeart/2018/2/layout/IconCircleList"/>
    <dgm:cxn modelId="{41EDF2E4-FA86-4D0F-B558-C3EE07D8AD16}" type="presParOf" srcId="{CE46E6C7-CC8C-4B36-BCE6-5046B48858A4}" destId="{B5446610-9F34-49E9-8EEE-A08C3F15AFF6}" srcOrd="4" destOrd="0" presId="urn:microsoft.com/office/officeart/2018/2/layout/IconCircleList"/>
    <dgm:cxn modelId="{68BB6079-E418-4542-A97A-74F9F1AD2CB1}" type="presParOf" srcId="{B5446610-9F34-49E9-8EEE-A08C3F15AFF6}" destId="{696131A1-AF1C-4737-A8BD-50D37623D844}" srcOrd="0" destOrd="0" presId="urn:microsoft.com/office/officeart/2018/2/layout/IconCircleList"/>
    <dgm:cxn modelId="{29E23765-86CB-4D25-980E-F59496819249}" type="presParOf" srcId="{B5446610-9F34-49E9-8EEE-A08C3F15AFF6}" destId="{C3924DA3-0BC6-4116-AFE6-35D1F46AD4E0}" srcOrd="1" destOrd="0" presId="urn:microsoft.com/office/officeart/2018/2/layout/IconCircleList"/>
    <dgm:cxn modelId="{1F96A60A-E7BD-4F58-A4FC-FFC7981AB30A}" type="presParOf" srcId="{B5446610-9F34-49E9-8EEE-A08C3F15AFF6}" destId="{9924E485-61EA-450F-A4D3-724F6DF38C21}" srcOrd="2" destOrd="0" presId="urn:microsoft.com/office/officeart/2018/2/layout/IconCircleList"/>
    <dgm:cxn modelId="{81C6C6E2-0CDD-426C-864A-B99624A6E328}" type="presParOf" srcId="{B5446610-9F34-49E9-8EEE-A08C3F15AFF6}" destId="{869DDE6F-165D-46DB-BC58-B77875DB32BC}" srcOrd="3" destOrd="0" presId="urn:microsoft.com/office/officeart/2018/2/layout/IconCircleList"/>
    <dgm:cxn modelId="{EB8A6DC8-95FB-43CA-A202-17E4CFBA3D9B}" type="presParOf" srcId="{CE46E6C7-CC8C-4B36-BCE6-5046B48858A4}" destId="{602FB7DE-9BC5-44B1-B25E-A824B9092AB4}" srcOrd="5" destOrd="0" presId="urn:microsoft.com/office/officeart/2018/2/layout/IconCircleList"/>
    <dgm:cxn modelId="{A3BE2E79-B4A2-442A-9C32-CA64D5D12F15}" type="presParOf" srcId="{CE46E6C7-CC8C-4B36-BCE6-5046B48858A4}" destId="{486E7DD4-4CF4-4E2D-9A05-9BE857524770}" srcOrd="6" destOrd="0" presId="urn:microsoft.com/office/officeart/2018/2/layout/IconCircleList"/>
    <dgm:cxn modelId="{24C2E522-99CD-4AB1-B703-20768A89D943}" type="presParOf" srcId="{486E7DD4-4CF4-4E2D-9A05-9BE857524770}" destId="{CC36AA9A-AA18-4FDB-B79A-86C1164F2075}" srcOrd="0" destOrd="0" presId="urn:microsoft.com/office/officeart/2018/2/layout/IconCircleList"/>
    <dgm:cxn modelId="{D966B83E-B2BF-4BC1-BCE1-EFA3301100D3}" type="presParOf" srcId="{486E7DD4-4CF4-4E2D-9A05-9BE857524770}" destId="{DED71CC6-8A7A-4728-B469-26C47C64486F}" srcOrd="1" destOrd="0" presId="urn:microsoft.com/office/officeart/2018/2/layout/IconCircleList"/>
    <dgm:cxn modelId="{9B452838-33DF-4A55-A691-0177E079DC08}" type="presParOf" srcId="{486E7DD4-4CF4-4E2D-9A05-9BE857524770}" destId="{12512D6C-FB7A-4891-A414-785EF3D072F4}" srcOrd="2" destOrd="0" presId="urn:microsoft.com/office/officeart/2018/2/layout/IconCircleList"/>
    <dgm:cxn modelId="{99861415-92FA-4051-ACA3-ED710AB18DD0}" type="presParOf" srcId="{486E7DD4-4CF4-4E2D-9A05-9BE857524770}" destId="{402EDCE7-F05E-4599-AB9B-51F510C62E9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E2D9E-FCF4-4B07-A225-04E9A93B7F3E}">
      <dsp:nvSpPr>
        <dsp:cNvPr id="0" name=""/>
        <dsp:cNvSpPr/>
      </dsp:nvSpPr>
      <dsp:spPr>
        <a:xfrm>
          <a:off x="725011" y="692627"/>
          <a:ext cx="1990125" cy="199012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BE4441-C96C-4FE5-A73D-D20B432B4CF1}">
      <dsp:nvSpPr>
        <dsp:cNvPr id="0" name=""/>
        <dsp:cNvSpPr/>
      </dsp:nvSpPr>
      <dsp:spPr>
        <a:xfrm>
          <a:off x="1149136" y="1116752"/>
          <a:ext cx="1141875" cy="1141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05FBE1-7AAE-4AB3-9A24-67AD7ACD3D09}">
      <dsp:nvSpPr>
        <dsp:cNvPr id="0" name=""/>
        <dsp:cNvSpPr/>
      </dsp:nvSpPr>
      <dsp:spPr>
        <a:xfrm>
          <a:off x="88823" y="3302627"/>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latin typeface="Calibri Light" panose="020F0302020204030204"/>
            </a:rPr>
            <a:t>Introduce</a:t>
          </a:r>
          <a:r>
            <a:rPr lang="en-US" sz="1700" kern="1200" dirty="0"/>
            <a:t> Our Team/WPI</a:t>
          </a:r>
          <a:r>
            <a:rPr lang="en-US" sz="1700" kern="1200" dirty="0">
              <a:latin typeface="Calibri Light" panose="020F0302020204030204"/>
            </a:rPr>
            <a:t>  -  </a:t>
          </a:r>
          <a:r>
            <a:rPr lang="en-US" sz="1700" kern="1200" dirty="0" err="1"/>
            <a:t>Presentar</a:t>
          </a:r>
          <a:r>
            <a:rPr lang="en-US" sz="1700" kern="1200" dirty="0"/>
            <a:t> </a:t>
          </a:r>
          <a:r>
            <a:rPr lang="en-US" sz="1700" kern="1200" dirty="0" err="1"/>
            <a:t>nuestro</a:t>
          </a:r>
          <a:r>
            <a:rPr lang="en-US" sz="1700" kern="1200" dirty="0"/>
            <a:t> </a:t>
          </a:r>
          <a:r>
            <a:rPr lang="en-US" sz="1700" kern="1200" dirty="0" err="1"/>
            <a:t>equipo</a:t>
          </a:r>
          <a:r>
            <a:rPr lang="en-US" sz="1700" kern="1200" dirty="0"/>
            <a:t>/WPI</a:t>
          </a:r>
        </a:p>
      </dsp:txBody>
      <dsp:txXfrm>
        <a:off x="88823" y="3302627"/>
        <a:ext cx="3262500" cy="720000"/>
      </dsp:txXfrm>
    </dsp:sp>
    <dsp:sp modelId="{CE1BFF51-D181-4050-AC49-0CF8CD5D0BBD}">
      <dsp:nvSpPr>
        <dsp:cNvPr id="0" name=""/>
        <dsp:cNvSpPr/>
      </dsp:nvSpPr>
      <dsp:spPr>
        <a:xfrm>
          <a:off x="4558449" y="692627"/>
          <a:ext cx="1990125" cy="199012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3A3FA4-6F46-464F-907D-5BE1CED92AC5}">
      <dsp:nvSpPr>
        <dsp:cNvPr id="0" name=""/>
        <dsp:cNvSpPr/>
      </dsp:nvSpPr>
      <dsp:spPr>
        <a:xfrm>
          <a:off x="4982574" y="1116752"/>
          <a:ext cx="1141875" cy="1141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464776-8469-4885-A43F-F5A6D8E21CA5}">
      <dsp:nvSpPr>
        <dsp:cNvPr id="0" name=""/>
        <dsp:cNvSpPr/>
      </dsp:nvSpPr>
      <dsp:spPr>
        <a:xfrm>
          <a:off x="3922261" y="3302627"/>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What have we</a:t>
          </a:r>
          <a:r>
            <a:rPr lang="en-US" sz="1700" kern="1200" dirty="0">
              <a:latin typeface="Calibri Light" panose="020F0302020204030204"/>
            </a:rPr>
            <a:t> been doing - </a:t>
          </a:r>
          <a:r>
            <a:rPr lang="en-US" sz="1700" kern="1200" dirty="0"/>
            <a:t>¿</a:t>
          </a:r>
          <a:r>
            <a:rPr lang="en-US" sz="1700" kern="1200" dirty="0" err="1"/>
            <a:t>Qué</a:t>
          </a:r>
          <a:r>
            <a:rPr lang="en-US" sz="1700" kern="1200" dirty="0"/>
            <a:t> </a:t>
          </a:r>
          <a:r>
            <a:rPr lang="en-US" sz="1700" kern="1200" dirty="0" err="1"/>
            <a:t>hemos</a:t>
          </a:r>
          <a:r>
            <a:rPr lang="en-US" sz="1700" kern="1200" dirty="0"/>
            <a:t> </a:t>
          </a:r>
          <a:r>
            <a:rPr lang="en-US" sz="1700" kern="1200" dirty="0" err="1"/>
            <a:t>estado</a:t>
          </a:r>
          <a:r>
            <a:rPr lang="en-US" sz="1700" kern="1200" dirty="0"/>
            <a:t> </a:t>
          </a:r>
          <a:r>
            <a:rPr lang="en-US" sz="1700" kern="1200" dirty="0" err="1"/>
            <a:t>haciendo</a:t>
          </a:r>
          <a:r>
            <a:rPr lang="en-US" sz="1700" kern="1200" dirty="0"/>
            <a:t>?</a:t>
          </a:r>
        </a:p>
      </dsp:txBody>
      <dsp:txXfrm>
        <a:off x="3922261" y="3302627"/>
        <a:ext cx="3262500" cy="720000"/>
      </dsp:txXfrm>
    </dsp:sp>
    <dsp:sp modelId="{D9472A30-D4A4-4CAF-9FCD-F56CFD56F00F}">
      <dsp:nvSpPr>
        <dsp:cNvPr id="0" name=""/>
        <dsp:cNvSpPr/>
      </dsp:nvSpPr>
      <dsp:spPr>
        <a:xfrm>
          <a:off x="8391886" y="692627"/>
          <a:ext cx="1990125" cy="199012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37A59D-410C-4296-BFE6-107B11828865}">
      <dsp:nvSpPr>
        <dsp:cNvPr id="0" name=""/>
        <dsp:cNvSpPr/>
      </dsp:nvSpPr>
      <dsp:spPr>
        <a:xfrm>
          <a:off x="8816011" y="1116752"/>
          <a:ext cx="1141875" cy="1141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B820FF-806F-4A89-80D4-973F3DA4EB51}">
      <dsp:nvSpPr>
        <dsp:cNvPr id="0" name=""/>
        <dsp:cNvSpPr/>
      </dsp:nvSpPr>
      <dsp:spPr>
        <a:xfrm>
          <a:off x="7755699" y="3302627"/>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Why </a:t>
          </a:r>
          <a:r>
            <a:rPr lang="en-US" sz="1700" kern="1200" dirty="0">
              <a:latin typeface="Calibri Light" panose="020F0302020204030204"/>
            </a:rPr>
            <a:t>Mapping</a:t>
          </a:r>
          <a:r>
            <a:rPr lang="en-US" sz="1700" kern="1200" dirty="0"/>
            <a:t>?</a:t>
          </a:r>
          <a:r>
            <a:rPr lang="en-US" sz="1700" kern="1200" dirty="0">
              <a:latin typeface="Calibri Light" panose="020F0302020204030204"/>
            </a:rPr>
            <a:t>  -  </a:t>
          </a:r>
          <a:r>
            <a:rPr lang="en-US" sz="1700" kern="1200" dirty="0"/>
            <a:t>¿Por </a:t>
          </a:r>
          <a:r>
            <a:rPr lang="en-US" sz="1700" kern="1200" dirty="0" err="1"/>
            <a:t>qué</a:t>
          </a:r>
          <a:r>
            <a:rPr lang="en-US" sz="1700" kern="1200" dirty="0"/>
            <a:t> </a:t>
          </a:r>
          <a:r>
            <a:rPr lang="en-US" sz="1700" kern="1200" dirty="0" err="1"/>
            <a:t>mapear</a:t>
          </a:r>
          <a:r>
            <a:rPr lang="en-US" sz="1700" kern="1200" dirty="0"/>
            <a:t>?</a:t>
          </a:r>
        </a:p>
      </dsp:txBody>
      <dsp:txXfrm>
        <a:off x="7755699" y="3302627"/>
        <a:ext cx="3262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492E5-512E-4EDC-A8C9-FCF9F7183CCF}">
      <dsp:nvSpPr>
        <dsp:cNvPr id="0" name=""/>
        <dsp:cNvSpPr/>
      </dsp:nvSpPr>
      <dsp:spPr>
        <a:xfrm rot="16200000">
          <a:off x="1142233" y="1560235"/>
          <a:ext cx="477782" cy="1657349"/>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18th Century</a:t>
          </a:r>
        </a:p>
      </dsp:txBody>
      <dsp:txXfrm rot="5400000">
        <a:off x="575773" y="2173342"/>
        <a:ext cx="1634026" cy="431136"/>
      </dsp:txXfrm>
    </dsp:sp>
    <dsp:sp modelId="{E79F11F5-A852-4C42-9D74-8A6E832A6AFC}">
      <dsp:nvSpPr>
        <dsp:cNvPr id="0" name=""/>
        <dsp:cNvSpPr/>
      </dsp:nvSpPr>
      <dsp:spPr>
        <a:xfrm>
          <a:off x="0" y="0"/>
          <a:ext cx="2762249" cy="1672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kern="1200"/>
            <a:t>Founded as a slaughterhouse shanty town</a:t>
          </a:r>
        </a:p>
        <a:p>
          <a:pPr marL="0" lvl="0" indent="0" algn="ctr" defTabSz="622300">
            <a:lnSpc>
              <a:spcPct val="90000"/>
            </a:lnSpc>
            <a:spcBef>
              <a:spcPct val="0"/>
            </a:spcBef>
            <a:spcAft>
              <a:spcPct val="35000"/>
            </a:spcAft>
            <a:buNone/>
          </a:pPr>
          <a:r>
            <a:rPr lang="en-US" sz="1400" kern="1200"/>
            <a:t>Populated mostly by slaves</a:t>
          </a:r>
        </a:p>
      </dsp:txBody>
      <dsp:txXfrm>
        <a:off x="0" y="0"/>
        <a:ext cx="2762249" cy="1672237"/>
      </dsp:txXfrm>
    </dsp:sp>
    <dsp:sp modelId="{9AF33041-FE8E-40AB-9587-B777B1D66959}">
      <dsp:nvSpPr>
        <dsp:cNvPr id="0" name=""/>
        <dsp:cNvSpPr/>
      </dsp:nvSpPr>
      <dsp:spPr>
        <a:xfrm>
          <a:off x="1381125" y="1767793"/>
          <a:ext cx="0" cy="382225"/>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4053016-BBCF-4EA4-8938-E28BA66D7212}">
      <dsp:nvSpPr>
        <dsp:cNvPr id="0" name=""/>
        <dsp:cNvSpPr/>
      </dsp:nvSpPr>
      <dsp:spPr>
        <a:xfrm>
          <a:off x="1333346" y="1672237"/>
          <a:ext cx="95556" cy="9555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06F50B-9B75-4D9D-97DF-BAD21D9D5D00}">
      <dsp:nvSpPr>
        <dsp:cNvPr id="0" name=""/>
        <dsp:cNvSpPr/>
      </dsp:nvSpPr>
      <dsp:spPr>
        <a:xfrm>
          <a:off x="2209800" y="2150019"/>
          <a:ext cx="1657350" cy="477782"/>
        </a:xfrm>
        <a:prstGeom prst="rect">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19th Century</a:t>
          </a:r>
        </a:p>
      </dsp:txBody>
      <dsp:txXfrm>
        <a:off x="2209800" y="2150019"/>
        <a:ext cx="1657350" cy="477782"/>
      </dsp:txXfrm>
    </dsp:sp>
    <dsp:sp modelId="{04498CC3-0A80-4ABF-B5C4-4FA3B3B45479}">
      <dsp:nvSpPr>
        <dsp:cNvPr id="0" name=""/>
        <dsp:cNvSpPr/>
      </dsp:nvSpPr>
      <dsp:spPr>
        <a:xfrm>
          <a:off x="1657350" y="3105583"/>
          <a:ext cx="2762249" cy="1672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kern="1200"/>
            <a:t>More people began to immigrate from the countryside</a:t>
          </a:r>
        </a:p>
        <a:p>
          <a:pPr marL="0" lvl="0" indent="0" algn="ctr" defTabSz="622300">
            <a:lnSpc>
              <a:spcPct val="90000"/>
            </a:lnSpc>
            <a:spcBef>
              <a:spcPct val="0"/>
            </a:spcBef>
            <a:spcAft>
              <a:spcPct val="35000"/>
            </a:spcAft>
            <a:buNone/>
          </a:pPr>
          <a:r>
            <a:rPr lang="en-US" sz="1400" kern="1200"/>
            <a:t>Stigma grew/formed due to marginalized population</a:t>
          </a:r>
        </a:p>
      </dsp:txBody>
      <dsp:txXfrm>
        <a:off x="1657350" y="3105583"/>
        <a:ext cx="2762249" cy="1672237"/>
      </dsp:txXfrm>
    </dsp:sp>
    <dsp:sp modelId="{DE975975-5BF8-43FA-A747-A1D48038BE22}">
      <dsp:nvSpPr>
        <dsp:cNvPr id="0" name=""/>
        <dsp:cNvSpPr/>
      </dsp:nvSpPr>
      <dsp:spPr>
        <a:xfrm>
          <a:off x="3038475" y="2627801"/>
          <a:ext cx="0" cy="382225"/>
        </a:xfrm>
        <a:prstGeom prst="line">
          <a:avLst/>
        </a:prstGeom>
        <a:noFill/>
        <a:ln w="6350" cap="flat" cmpd="sng" algn="ctr">
          <a:solidFill>
            <a:schemeClr val="accent5">
              <a:hueOff val="-1351709"/>
              <a:satOff val="-3484"/>
              <a:lumOff val="-2353"/>
              <a:alphaOff val="0"/>
            </a:schemeClr>
          </a:solidFill>
          <a:prstDash val="dash"/>
          <a:miter lim="800000"/>
        </a:ln>
        <a:effectLst/>
      </dsp:spPr>
      <dsp:style>
        <a:lnRef idx="1">
          <a:scrgbClr r="0" g="0" b="0"/>
        </a:lnRef>
        <a:fillRef idx="0">
          <a:scrgbClr r="0" g="0" b="0"/>
        </a:fillRef>
        <a:effectRef idx="0">
          <a:scrgbClr r="0" g="0" b="0"/>
        </a:effectRef>
        <a:fontRef idx="minor"/>
      </dsp:style>
    </dsp:sp>
    <dsp:sp modelId="{782A73BB-4330-4840-9E5F-BB0DF7AEC9D1}">
      <dsp:nvSpPr>
        <dsp:cNvPr id="0" name=""/>
        <dsp:cNvSpPr/>
      </dsp:nvSpPr>
      <dsp:spPr>
        <a:xfrm>
          <a:off x="2990696" y="3010027"/>
          <a:ext cx="95556" cy="95556"/>
        </a:xfrm>
        <a:prstGeom prst="ellipse">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D181E9-5B1D-4290-AC66-AB996550EFB3}">
      <dsp:nvSpPr>
        <dsp:cNvPr id="0" name=""/>
        <dsp:cNvSpPr/>
      </dsp:nvSpPr>
      <dsp:spPr>
        <a:xfrm>
          <a:off x="3867150" y="2150019"/>
          <a:ext cx="1657349" cy="477782"/>
        </a:xfrm>
        <a:prstGeom prst="rect">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1940s</a:t>
          </a:r>
        </a:p>
      </dsp:txBody>
      <dsp:txXfrm>
        <a:off x="3867150" y="2150019"/>
        <a:ext cx="1657349" cy="477782"/>
      </dsp:txXfrm>
    </dsp:sp>
    <dsp:sp modelId="{576F4997-3E27-4817-954B-40E6FD650724}">
      <dsp:nvSpPr>
        <dsp:cNvPr id="0" name=""/>
        <dsp:cNvSpPr/>
      </dsp:nvSpPr>
      <dsp:spPr>
        <a:xfrm>
          <a:off x="3314700" y="0"/>
          <a:ext cx="2762249" cy="1672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kern="1200"/>
            <a:t>"Slum Clearance" attempts to displace residents</a:t>
          </a:r>
        </a:p>
        <a:p>
          <a:pPr marL="0" lvl="0" indent="0" algn="ctr" defTabSz="622300">
            <a:lnSpc>
              <a:spcPct val="90000"/>
            </a:lnSpc>
            <a:spcBef>
              <a:spcPct val="0"/>
            </a:spcBef>
            <a:spcAft>
              <a:spcPct val="35000"/>
            </a:spcAft>
            <a:buNone/>
          </a:pPr>
          <a:r>
            <a:rPr lang="en-US" sz="1400" kern="1200"/>
            <a:t>Population dips from 4500 to 1200</a:t>
          </a:r>
        </a:p>
      </dsp:txBody>
      <dsp:txXfrm>
        <a:off x="3314700" y="0"/>
        <a:ext cx="2762249" cy="1672237"/>
      </dsp:txXfrm>
    </dsp:sp>
    <dsp:sp modelId="{5731D8DE-F776-4151-A217-F637189A7D25}">
      <dsp:nvSpPr>
        <dsp:cNvPr id="0" name=""/>
        <dsp:cNvSpPr/>
      </dsp:nvSpPr>
      <dsp:spPr>
        <a:xfrm>
          <a:off x="4695825" y="1767793"/>
          <a:ext cx="0" cy="382225"/>
        </a:xfrm>
        <a:prstGeom prst="line">
          <a:avLst/>
        </a:prstGeom>
        <a:noFill/>
        <a:ln w="6350" cap="flat" cmpd="sng" algn="ctr">
          <a:solidFill>
            <a:schemeClr val="accent5">
              <a:hueOff val="-1351709"/>
              <a:satOff val="-3484"/>
              <a:lumOff val="-2353"/>
              <a:alphaOff val="0"/>
            </a:schemeClr>
          </a:solidFill>
          <a:prstDash val="dash"/>
          <a:miter lim="800000"/>
        </a:ln>
        <a:effectLst/>
      </dsp:spPr>
      <dsp:style>
        <a:lnRef idx="1">
          <a:scrgbClr r="0" g="0" b="0"/>
        </a:lnRef>
        <a:fillRef idx="0">
          <a:scrgbClr r="0" g="0" b="0"/>
        </a:fillRef>
        <a:effectRef idx="0">
          <a:scrgbClr r="0" g="0" b="0"/>
        </a:effectRef>
        <a:fontRef idx="minor"/>
      </dsp:style>
    </dsp:sp>
    <dsp:sp modelId="{397F0126-1655-4C23-94B1-B5C622839238}">
      <dsp:nvSpPr>
        <dsp:cNvPr id="0" name=""/>
        <dsp:cNvSpPr/>
      </dsp:nvSpPr>
      <dsp:spPr>
        <a:xfrm>
          <a:off x="4648046" y="1672237"/>
          <a:ext cx="95556" cy="95556"/>
        </a:xfrm>
        <a:prstGeom prst="ellipse">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7290DB-0C34-4A51-B80F-ABC7E94465CC}">
      <dsp:nvSpPr>
        <dsp:cNvPr id="0" name=""/>
        <dsp:cNvSpPr/>
      </dsp:nvSpPr>
      <dsp:spPr>
        <a:xfrm>
          <a:off x="5524500" y="2150019"/>
          <a:ext cx="1657349" cy="477782"/>
        </a:xfrm>
        <a:prstGeom prst="rect">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2010–2015</a:t>
          </a:r>
        </a:p>
      </dsp:txBody>
      <dsp:txXfrm>
        <a:off x="5524500" y="2150019"/>
        <a:ext cx="1657349" cy="477782"/>
      </dsp:txXfrm>
    </dsp:sp>
    <dsp:sp modelId="{68285A9B-CFE1-4DB6-9B4A-C06B7B0D137A}">
      <dsp:nvSpPr>
        <dsp:cNvPr id="0" name=""/>
        <dsp:cNvSpPr/>
      </dsp:nvSpPr>
      <dsp:spPr>
        <a:xfrm>
          <a:off x="4972050" y="3105583"/>
          <a:ext cx="2762249" cy="1672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kern="1200"/>
            <a:t>2011 - Drug raid displaces 114 residents</a:t>
          </a:r>
        </a:p>
      </dsp:txBody>
      <dsp:txXfrm>
        <a:off x="4972050" y="3105583"/>
        <a:ext cx="2762249" cy="1672237"/>
      </dsp:txXfrm>
    </dsp:sp>
    <dsp:sp modelId="{9185391C-2CE8-4EFC-BED8-326DCC3A92FC}">
      <dsp:nvSpPr>
        <dsp:cNvPr id="0" name=""/>
        <dsp:cNvSpPr/>
      </dsp:nvSpPr>
      <dsp:spPr>
        <a:xfrm>
          <a:off x="6353174" y="2627801"/>
          <a:ext cx="0" cy="382225"/>
        </a:xfrm>
        <a:prstGeom prst="line">
          <a:avLst/>
        </a:prstGeom>
        <a:noFill/>
        <a:ln w="6350" cap="flat" cmpd="sng" algn="ctr">
          <a:solidFill>
            <a:schemeClr val="accent5">
              <a:hueOff val="-2703417"/>
              <a:satOff val="-6968"/>
              <a:lumOff val="-4706"/>
              <a:alphaOff val="0"/>
            </a:schemeClr>
          </a:solidFill>
          <a:prstDash val="dash"/>
          <a:miter lim="800000"/>
        </a:ln>
        <a:effectLst/>
      </dsp:spPr>
      <dsp:style>
        <a:lnRef idx="1">
          <a:scrgbClr r="0" g="0" b="0"/>
        </a:lnRef>
        <a:fillRef idx="0">
          <a:scrgbClr r="0" g="0" b="0"/>
        </a:fillRef>
        <a:effectRef idx="0">
          <a:scrgbClr r="0" g="0" b="0"/>
        </a:effectRef>
        <a:fontRef idx="minor"/>
      </dsp:style>
    </dsp:sp>
    <dsp:sp modelId="{8FF5BF41-D6B7-43A9-9223-D1C0DB7F35EE}">
      <dsp:nvSpPr>
        <dsp:cNvPr id="0" name=""/>
        <dsp:cNvSpPr/>
      </dsp:nvSpPr>
      <dsp:spPr>
        <a:xfrm>
          <a:off x="6305396" y="3010027"/>
          <a:ext cx="95556" cy="95556"/>
        </a:xfrm>
        <a:prstGeom prst="ellipse">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3B3E33-54AC-422A-82A5-17DD78AE873E}">
      <dsp:nvSpPr>
        <dsp:cNvPr id="0" name=""/>
        <dsp:cNvSpPr/>
      </dsp:nvSpPr>
      <dsp:spPr>
        <a:xfrm>
          <a:off x="7181849" y="2150019"/>
          <a:ext cx="1657349" cy="477782"/>
        </a:xfrm>
        <a:prstGeom prst="rect">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2017</a:t>
          </a:r>
        </a:p>
      </dsp:txBody>
      <dsp:txXfrm>
        <a:off x="7181849" y="2150019"/>
        <a:ext cx="1657349" cy="477782"/>
      </dsp:txXfrm>
    </dsp:sp>
    <dsp:sp modelId="{A5600C0B-6D4C-4EA3-B687-08F82B32F33B}">
      <dsp:nvSpPr>
        <dsp:cNvPr id="0" name=""/>
        <dsp:cNvSpPr/>
      </dsp:nvSpPr>
      <dsp:spPr>
        <a:xfrm>
          <a:off x="6629400" y="0"/>
          <a:ext cx="2762249" cy="1672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kern="1200"/>
            <a:t>Houses painted in bright colors</a:t>
          </a:r>
        </a:p>
        <a:p>
          <a:pPr marL="0" lvl="0" indent="0" algn="ctr" defTabSz="622300">
            <a:lnSpc>
              <a:spcPct val="90000"/>
            </a:lnSpc>
            <a:spcBef>
              <a:spcPct val="0"/>
            </a:spcBef>
            <a:spcAft>
              <a:spcPct val="35000"/>
            </a:spcAft>
            <a:buNone/>
          </a:pPr>
          <a:r>
            <a:rPr lang="en-US" sz="1400" kern="1200"/>
            <a:t>"Despacito" music video in La Perla</a:t>
          </a:r>
        </a:p>
        <a:p>
          <a:pPr marL="0" lvl="0" indent="0" algn="ctr" defTabSz="622300">
            <a:lnSpc>
              <a:spcPct val="90000"/>
            </a:lnSpc>
            <a:spcBef>
              <a:spcPct val="0"/>
            </a:spcBef>
            <a:spcAft>
              <a:spcPct val="35000"/>
            </a:spcAft>
            <a:buNone/>
          </a:pPr>
          <a:r>
            <a:rPr lang="en-US" sz="1400" kern="1200"/>
            <a:t>Hurricane Maria</a:t>
          </a:r>
        </a:p>
      </dsp:txBody>
      <dsp:txXfrm>
        <a:off x="6629400" y="0"/>
        <a:ext cx="2762249" cy="1672237"/>
      </dsp:txXfrm>
    </dsp:sp>
    <dsp:sp modelId="{B56DD095-8BC9-492A-82AC-DE567399AACC}">
      <dsp:nvSpPr>
        <dsp:cNvPr id="0" name=""/>
        <dsp:cNvSpPr/>
      </dsp:nvSpPr>
      <dsp:spPr>
        <a:xfrm>
          <a:off x="8010524" y="1767793"/>
          <a:ext cx="0" cy="382225"/>
        </a:xfrm>
        <a:prstGeom prst="line">
          <a:avLst/>
        </a:prstGeom>
        <a:noFill/>
        <a:ln w="6350" cap="flat" cmpd="sng" algn="ctr">
          <a:solidFill>
            <a:schemeClr val="accent5">
              <a:hueOff val="-4055126"/>
              <a:satOff val="-10451"/>
              <a:lumOff val="-7059"/>
              <a:alphaOff val="0"/>
            </a:schemeClr>
          </a:solidFill>
          <a:prstDash val="dash"/>
          <a:miter lim="800000"/>
        </a:ln>
        <a:effectLst/>
      </dsp:spPr>
      <dsp:style>
        <a:lnRef idx="1">
          <a:scrgbClr r="0" g="0" b="0"/>
        </a:lnRef>
        <a:fillRef idx="0">
          <a:scrgbClr r="0" g="0" b="0"/>
        </a:fillRef>
        <a:effectRef idx="0">
          <a:scrgbClr r="0" g="0" b="0"/>
        </a:effectRef>
        <a:fontRef idx="minor"/>
      </dsp:style>
    </dsp:sp>
    <dsp:sp modelId="{8CCEF08D-C583-4A46-B5A4-0B173EFA37FA}">
      <dsp:nvSpPr>
        <dsp:cNvPr id="0" name=""/>
        <dsp:cNvSpPr/>
      </dsp:nvSpPr>
      <dsp:spPr>
        <a:xfrm>
          <a:off x="7962746" y="1672237"/>
          <a:ext cx="95556" cy="95556"/>
        </a:xfrm>
        <a:prstGeom prst="ellipse">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DD0DC5-D64C-447D-98BD-D7C6F1359CE9}">
      <dsp:nvSpPr>
        <dsp:cNvPr id="0" name=""/>
        <dsp:cNvSpPr/>
      </dsp:nvSpPr>
      <dsp:spPr>
        <a:xfrm rot="5400000">
          <a:off x="9428983" y="1560235"/>
          <a:ext cx="477782" cy="1657350"/>
        </a:xfrm>
        <a:prstGeom prst="round2Same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Present</a:t>
          </a:r>
        </a:p>
      </dsp:txBody>
      <dsp:txXfrm rot="-5400000">
        <a:off x="8839200" y="2173342"/>
        <a:ext cx="1634027" cy="431136"/>
      </dsp:txXfrm>
    </dsp:sp>
    <dsp:sp modelId="{620FC615-56FA-4106-AD04-4AB8C5892477}">
      <dsp:nvSpPr>
        <dsp:cNvPr id="0" name=""/>
        <dsp:cNvSpPr/>
      </dsp:nvSpPr>
      <dsp:spPr>
        <a:xfrm>
          <a:off x="8286749" y="3105583"/>
          <a:ext cx="2762249" cy="1672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kern="1200"/>
            <a:t>3 Sectors</a:t>
          </a:r>
        </a:p>
        <a:p>
          <a:pPr marL="0" lvl="0" indent="0" algn="ctr" defTabSz="622300">
            <a:lnSpc>
              <a:spcPct val="90000"/>
            </a:lnSpc>
            <a:spcBef>
              <a:spcPct val="0"/>
            </a:spcBef>
            <a:spcAft>
              <a:spcPct val="35000"/>
            </a:spcAft>
            <a:buNone/>
          </a:pPr>
          <a:r>
            <a:rPr lang="en-US" sz="1400" kern="1200"/>
            <a:t>General distrust of official governments</a:t>
          </a:r>
        </a:p>
        <a:p>
          <a:pPr marL="0" lvl="0" indent="0" algn="ctr" defTabSz="622300">
            <a:lnSpc>
              <a:spcPct val="90000"/>
            </a:lnSpc>
            <a:spcBef>
              <a:spcPct val="0"/>
            </a:spcBef>
            <a:spcAft>
              <a:spcPct val="35000"/>
            </a:spcAft>
            <a:buNone/>
          </a:pPr>
          <a:r>
            <a:rPr lang="en-US" sz="1400" kern="1200"/>
            <a:t>Arts to fight for rights</a:t>
          </a:r>
        </a:p>
        <a:p>
          <a:pPr marL="0" lvl="0" indent="0" algn="ctr" defTabSz="622300">
            <a:lnSpc>
              <a:spcPct val="90000"/>
            </a:lnSpc>
            <a:spcBef>
              <a:spcPct val="0"/>
            </a:spcBef>
            <a:spcAft>
              <a:spcPct val="35000"/>
            </a:spcAft>
            <a:buNone/>
          </a:pPr>
          <a:r>
            <a:rPr lang="en-US" sz="1400" kern="1200"/>
            <a:t>~ 200 </a:t>
          </a:r>
          <a:r>
            <a:rPr lang="en-US" sz="1400" kern="1200">
              <a:latin typeface="Calibri Light" panose="020F0302020204030204"/>
            </a:rPr>
            <a:t>Households</a:t>
          </a:r>
          <a:endParaRPr lang="en-US" sz="1400" kern="1200"/>
        </a:p>
      </dsp:txBody>
      <dsp:txXfrm>
        <a:off x="8286749" y="3105583"/>
        <a:ext cx="2762249" cy="1672237"/>
      </dsp:txXfrm>
    </dsp:sp>
    <dsp:sp modelId="{0C3D49DA-FA0D-4267-8B57-85F310B7E5E9}">
      <dsp:nvSpPr>
        <dsp:cNvPr id="0" name=""/>
        <dsp:cNvSpPr/>
      </dsp:nvSpPr>
      <dsp:spPr>
        <a:xfrm>
          <a:off x="9667874" y="2627801"/>
          <a:ext cx="0" cy="382225"/>
        </a:xfrm>
        <a:prstGeom prst="line">
          <a:avLst/>
        </a:prstGeom>
        <a:noFill/>
        <a:ln w="635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E2FEB78E-FFB1-4443-8217-B4A9F720101A}">
      <dsp:nvSpPr>
        <dsp:cNvPr id="0" name=""/>
        <dsp:cNvSpPr/>
      </dsp:nvSpPr>
      <dsp:spPr>
        <a:xfrm>
          <a:off x="9620096" y="3010027"/>
          <a:ext cx="95556" cy="95556"/>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DB11C-BDBF-4E8E-A89D-3C05D9D7B08D}">
      <dsp:nvSpPr>
        <dsp:cNvPr id="0" name=""/>
        <dsp:cNvSpPr/>
      </dsp:nvSpPr>
      <dsp:spPr>
        <a:xfrm>
          <a:off x="1942755" y="1267434"/>
          <a:ext cx="1549660" cy="7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1C7B61-1AC8-4868-B0DF-1F64BBB43558}">
      <dsp:nvSpPr>
        <dsp:cNvPr id="0" name=""/>
        <dsp:cNvSpPr/>
      </dsp:nvSpPr>
      <dsp:spPr>
        <a:xfrm>
          <a:off x="3585395" y="1137299"/>
          <a:ext cx="178210" cy="334543"/>
        </a:xfrm>
        <a:prstGeom prst="chevron">
          <a:avLst>
            <a:gd name="adj" fmla="val 90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8F879BA-05FD-4AA2-9586-B2012DC83A0C}">
      <dsp:nvSpPr>
        <dsp:cNvPr id="0" name=""/>
        <dsp:cNvSpPr/>
      </dsp:nvSpPr>
      <dsp:spPr>
        <a:xfrm>
          <a:off x="912231" y="430654"/>
          <a:ext cx="1673632" cy="167363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4946" tIns="64946" rIns="64946" bIns="64946" numCol="1" spcCol="1270" anchor="ctr" anchorCtr="0">
          <a:noAutofit/>
        </a:bodyPr>
        <a:lstStyle/>
        <a:p>
          <a:pPr marL="0" lvl="0" indent="0" algn="ctr" defTabSz="2667000">
            <a:lnSpc>
              <a:spcPct val="90000"/>
            </a:lnSpc>
            <a:spcBef>
              <a:spcPct val="0"/>
            </a:spcBef>
            <a:spcAft>
              <a:spcPct val="35000"/>
            </a:spcAft>
            <a:buNone/>
          </a:pPr>
          <a:r>
            <a:rPr lang="en-US" sz="6000" kern="1200"/>
            <a:t>1</a:t>
          </a:r>
        </a:p>
      </dsp:txBody>
      <dsp:txXfrm>
        <a:off x="1157329" y="675752"/>
        <a:ext cx="1183436" cy="1183436"/>
      </dsp:txXfrm>
    </dsp:sp>
    <dsp:sp modelId="{786126D3-4386-4077-B293-131644BC45EA}">
      <dsp:nvSpPr>
        <dsp:cNvPr id="0" name=""/>
        <dsp:cNvSpPr/>
      </dsp:nvSpPr>
      <dsp:spPr>
        <a:xfrm>
          <a:off x="5680" y="2280021"/>
          <a:ext cx="3486735"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5038" tIns="165100" rIns="275038" bIns="165100" numCol="1" spcCol="1270" anchor="t" anchorCtr="0">
          <a:noAutofit/>
        </a:bodyPr>
        <a:lstStyle/>
        <a:p>
          <a:pPr marL="0" lvl="0" indent="0" algn="l" defTabSz="1155700">
            <a:lnSpc>
              <a:spcPct val="90000"/>
            </a:lnSpc>
            <a:spcBef>
              <a:spcPct val="0"/>
            </a:spcBef>
            <a:spcAft>
              <a:spcPct val="35000"/>
            </a:spcAft>
            <a:buNone/>
          </a:pPr>
          <a:r>
            <a:rPr lang="en-US" sz="2600" kern="1200"/>
            <a:t>Build</a:t>
          </a:r>
        </a:p>
        <a:p>
          <a:pPr marL="171450" lvl="1" indent="-171450" algn="l" defTabSz="711200">
            <a:lnSpc>
              <a:spcPct val="90000"/>
            </a:lnSpc>
            <a:spcBef>
              <a:spcPct val="0"/>
            </a:spcBef>
            <a:spcAft>
              <a:spcPct val="15000"/>
            </a:spcAft>
            <a:buChar char="•"/>
          </a:pPr>
          <a:r>
            <a:rPr lang="en-US" sz="1600" kern="1200"/>
            <a:t>Build a foundational relationship with La </a:t>
          </a:r>
          <a:r>
            <a:rPr lang="en-US" sz="1600" kern="1200" err="1"/>
            <a:t>Fondita</a:t>
          </a:r>
          <a:r>
            <a:rPr lang="en-US" sz="1600" kern="1200"/>
            <a:t> and La Perla </a:t>
          </a:r>
        </a:p>
      </dsp:txBody>
      <dsp:txXfrm>
        <a:off x="5680" y="2673141"/>
        <a:ext cx="3486735" cy="1572480"/>
      </dsp:txXfrm>
    </dsp:sp>
    <dsp:sp modelId="{8B1D11D2-C3FE-4F9C-ADB0-7C6C8935CEDE}">
      <dsp:nvSpPr>
        <dsp:cNvPr id="0" name=""/>
        <dsp:cNvSpPr/>
      </dsp:nvSpPr>
      <dsp:spPr>
        <a:xfrm>
          <a:off x="3879830" y="1267899"/>
          <a:ext cx="3486735" cy="72"/>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55F67B0-D28E-46BF-A154-975B523A73C0}">
      <dsp:nvSpPr>
        <dsp:cNvPr id="0" name=""/>
        <dsp:cNvSpPr/>
      </dsp:nvSpPr>
      <dsp:spPr>
        <a:xfrm>
          <a:off x="7459545" y="1137692"/>
          <a:ext cx="178210" cy="334910"/>
        </a:xfrm>
        <a:prstGeom prst="chevron">
          <a:avLst>
            <a:gd name="adj" fmla="val 90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7A711A3-6C37-4B61-B873-AC266D84C5D1}">
      <dsp:nvSpPr>
        <dsp:cNvPr id="0" name=""/>
        <dsp:cNvSpPr/>
      </dsp:nvSpPr>
      <dsp:spPr>
        <a:xfrm>
          <a:off x="4785922" y="430659"/>
          <a:ext cx="1674551" cy="167455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4982" tIns="64982" rIns="64982" bIns="64982" numCol="1" spcCol="1270" anchor="ctr" anchorCtr="0">
          <a:noAutofit/>
        </a:bodyPr>
        <a:lstStyle/>
        <a:p>
          <a:pPr marL="0" lvl="0" indent="0" algn="ctr" defTabSz="2667000">
            <a:lnSpc>
              <a:spcPct val="90000"/>
            </a:lnSpc>
            <a:spcBef>
              <a:spcPct val="0"/>
            </a:spcBef>
            <a:spcAft>
              <a:spcPct val="35000"/>
            </a:spcAft>
            <a:buNone/>
          </a:pPr>
          <a:r>
            <a:rPr lang="en-US" sz="6000" kern="1200"/>
            <a:t>2</a:t>
          </a:r>
        </a:p>
      </dsp:txBody>
      <dsp:txXfrm>
        <a:off x="5031154" y="675891"/>
        <a:ext cx="1184087" cy="1184087"/>
      </dsp:txXfrm>
    </dsp:sp>
    <dsp:sp modelId="{B7F483B1-AFF1-4C94-9DD5-EEBF3C70BF7E}">
      <dsp:nvSpPr>
        <dsp:cNvPr id="0" name=""/>
        <dsp:cNvSpPr/>
      </dsp:nvSpPr>
      <dsp:spPr>
        <a:xfrm>
          <a:off x="3879830" y="2281041"/>
          <a:ext cx="3486735"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5038" tIns="165100" rIns="275038" bIns="165100" numCol="1" spcCol="1270" anchor="t" anchorCtr="0">
          <a:noAutofit/>
        </a:bodyPr>
        <a:lstStyle/>
        <a:p>
          <a:pPr marL="0" lvl="0" indent="0" algn="l" defTabSz="1155700">
            <a:lnSpc>
              <a:spcPct val="90000"/>
            </a:lnSpc>
            <a:spcBef>
              <a:spcPct val="0"/>
            </a:spcBef>
            <a:spcAft>
              <a:spcPct val="35000"/>
            </a:spcAft>
            <a:buNone/>
          </a:pPr>
          <a:r>
            <a:rPr lang="en-US" sz="2600" kern="1200"/>
            <a:t>Talk</a:t>
          </a:r>
        </a:p>
        <a:p>
          <a:pPr marL="171450" lvl="1" indent="-171450" algn="l" defTabSz="711200">
            <a:lnSpc>
              <a:spcPct val="90000"/>
            </a:lnSpc>
            <a:spcBef>
              <a:spcPct val="0"/>
            </a:spcBef>
            <a:spcAft>
              <a:spcPct val="15000"/>
            </a:spcAft>
            <a:buChar char="•"/>
          </a:pPr>
          <a:r>
            <a:rPr lang="en-US" sz="1600" kern="1200"/>
            <a:t>Talk with community members and explore mapping ideas </a:t>
          </a:r>
        </a:p>
      </dsp:txBody>
      <dsp:txXfrm>
        <a:off x="3879830" y="2674161"/>
        <a:ext cx="3486735" cy="1572480"/>
      </dsp:txXfrm>
    </dsp:sp>
    <dsp:sp modelId="{5EB8F003-DF28-4711-81F4-00C1036B09E0}">
      <dsp:nvSpPr>
        <dsp:cNvPr id="0" name=""/>
        <dsp:cNvSpPr/>
      </dsp:nvSpPr>
      <dsp:spPr>
        <a:xfrm>
          <a:off x="7753981" y="1267899"/>
          <a:ext cx="1743367" cy="72"/>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F4561ED-1F5C-4EE4-8DE7-EE9203A40A6A}">
      <dsp:nvSpPr>
        <dsp:cNvPr id="0" name=""/>
        <dsp:cNvSpPr/>
      </dsp:nvSpPr>
      <dsp:spPr>
        <a:xfrm>
          <a:off x="8650307" y="420894"/>
          <a:ext cx="1694082" cy="169408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5740" tIns="65740" rIns="65740" bIns="65740" numCol="1" spcCol="1270" anchor="ctr" anchorCtr="0">
          <a:noAutofit/>
        </a:bodyPr>
        <a:lstStyle/>
        <a:p>
          <a:pPr marL="0" lvl="0" indent="0" algn="ctr" defTabSz="2667000">
            <a:lnSpc>
              <a:spcPct val="90000"/>
            </a:lnSpc>
            <a:spcBef>
              <a:spcPct val="0"/>
            </a:spcBef>
            <a:spcAft>
              <a:spcPct val="35000"/>
            </a:spcAft>
            <a:buNone/>
          </a:pPr>
          <a:r>
            <a:rPr lang="en-US" sz="6000" kern="1200"/>
            <a:t>3</a:t>
          </a:r>
        </a:p>
      </dsp:txBody>
      <dsp:txXfrm>
        <a:off x="8898400" y="668987"/>
        <a:ext cx="1197896" cy="1197896"/>
      </dsp:txXfrm>
    </dsp:sp>
    <dsp:sp modelId="{AB2A8EB1-0104-431D-9F91-93A0EC05CD76}">
      <dsp:nvSpPr>
        <dsp:cNvPr id="0" name=""/>
        <dsp:cNvSpPr/>
      </dsp:nvSpPr>
      <dsp:spPr>
        <a:xfrm>
          <a:off x="7753981" y="2281041"/>
          <a:ext cx="3486735"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5038" tIns="165100" rIns="275038" bIns="165100" numCol="1" spcCol="1270" anchor="t" anchorCtr="0">
          <a:noAutofit/>
        </a:bodyPr>
        <a:lstStyle/>
        <a:p>
          <a:pPr marL="0" lvl="0" indent="0" algn="l" defTabSz="1155700">
            <a:lnSpc>
              <a:spcPct val="90000"/>
            </a:lnSpc>
            <a:spcBef>
              <a:spcPct val="0"/>
            </a:spcBef>
            <a:spcAft>
              <a:spcPct val="35000"/>
            </a:spcAft>
            <a:buNone/>
          </a:pPr>
          <a:r>
            <a:rPr lang="en-US" sz="2600" kern="1200"/>
            <a:t>Create</a:t>
          </a:r>
        </a:p>
        <a:p>
          <a:pPr marL="171450" lvl="1" indent="-171450" algn="l" defTabSz="711200">
            <a:lnSpc>
              <a:spcPct val="90000"/>
            </a:lnSpc>
            <a:spcBef>
              <a:spcPct val="0"/>
            </a:spcBef>
            <a:spcAft>
              <a:spcPct val="15000"/>
            </a:spcAft>
            <a:buChar char="•"/>
          </a:pPr>
          <a:r>
            <a:rPr lang="en-US" sz="1600" kern="1200"/>
            <a:t>Create maps and guides for mapping software </a:t>
          </a:r>
        </a:p>
      </dsp:txBody>
      <dsp:txXfrm>
        <a:off x="7753981" y="2674161"/>
        <a:ext cx="3486735" cy="15724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3BE3E-E1E3-49F4-AFCA-559C98211835}">
      <dsp:nvSpPr>
        <dsp:cNvPr id="0" name=""/>
        <dsp:cNvSpPr/>
      </dsp:nvSpPr>
      <dsp:spPr>
        <a:xfrm>
          <a:off x="0" y="0"/>
          <a:ext cx="8412480" cy="9572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latin typeface="Calibri"/>
              <a:cs typeface="Calibri"/>
            </a:rPr>
            <a:t>Visual way to show and represent information -   </a:t>
          </a:r>
          <a:r>
            <a:rPr lang="en-US" sz="2500" kern="1200"/>
            <a:t>Forma visual de mostrar y representar información</a:t>
          </a:r>
          <a:endParaRPr lang="en-US" sz="2500" kern="1200">
            <a:latin typeface="Calibri Light" panose="020F0302020204030204"/>
          </a:endParaRPr>
        </a:p>
      </dsp:txBody>
      <dsp:txXfrm>
        <a:off x="28038" y="28038"/>
        <a:ext cx="7298593" cy="901218"/>
      </dsp:txXfrm>
    </dsp:sp>
    <dsp:sp modelId="{051CD0ED-C9AF-4257-AD0C-4137C8D67227}">
      <dsp:nvSpPr>
        <dsp:cNvPr id="0" name=""/>
        <dsp:cNvSpPr/>
      </dsp:nvSpPr>
      <dsp:spPr>
        <a:xfrm>
          <a:off x="704545" y="1131347"/>
          <a:ext cx="8412480" cy="957294"/>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latin typeface="Calibri Light" panose="020F0302020204030204"/>
            </a:rPr>
            <a:t>Identifies assets</a:t>
          </a:r>
          <a:r>
            <a:rPr lang="en-US" sz="2500" kern="1200"/>
            <a:t> in the community</a:t>
          </a:r>
          <a:r>
            <a:rPr lang="en-US" sz="2500" kern="1200">
              <a:latin typeface="Calibri Light" panose="020F0302020204030204"/>
            </a:rPr>
            <a:t> - </a:t>
          </a:r>
          <a:r>
            <a:rPr lang="en-US" sz="2500" kern="1200" err="1"/>
            <a:t>Identifica</a:t>
          </a:r>
          <a:r>
            <a:rPr lang="en-US" sz="2500" kern="1200"/>
            <a:t> </a:t>
          </a:r>
          <a:r>
            <a:rPr lang="en-US" sz="2500" kern="1200" err="1"/>
            <a:t>activos</a:t>
          </a:r>
          <a:r>
            <a:rPr lang="en-US" sz="2500" kern="1200"/>
            <a:t> </a:t>
          </a:r>
          <a:r>
            <a:rPr lang="en-US" sz="2500" kern="1200" err="1"/>
            <a:t>en</a:t>
          </a:r>
          <a:r>
            <a:rPr lang="en-US" sz="2500" kern="1200"/>
            <a:t> la </a:t>
          </a:r>
          <a:r>
            <a:rPr lang="en-US" sz="2500" kern="1200" err="1"/>
            <a:t>comunidad</a:t>
          </a:r>
          <a:endParaRPr lang="en-US" sz="2500" kern="1200"/>
        </a:p>
      </dsp:txBody>
      <dsp:txXfrm>
        <a:off x="732583" y="1159385"/>
        <a:ext cx="7029617" cy="901218"/>
      </dsp:txXfrm>
    </dsp:sp>
    <dsp:sp modelId="{97AC17DB-6A7F-4838-ADFA-5AF3F2968E15}">
      <dsp:nvSpPr>
        <dsp:cNvPr id="0" name=""/>
        <dsp:cNvSpPr/>
      </dsp:nvSpPr>
      <dsp:spPr>
        <a:xfrm>
          <a:off x="1398574" y="2262695"/>
          <a:ext cx="8412480" cy="957294"/>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latin typeface="Calibri Light" panose="020F0302020204030204"/>
            </a:rPr>
            <a:t>Highlights areas for oppurtunity - </a:t>
          </a:r>
          <a:r>
            <a:rPr lang="en-US" sz="2500" kern="1200"/>
            <a:t>Áreas </a:t>
          </a:r>
          <a:r>
            <a:rPr lang="en-US" sz="2500" kern="1200" err="1"/>
            <a:t>destacadas</a:t>
          </a:r>
          <a:r>
            <a:rPr lang="en-US" sz="2500" kern="1200"/>
            <a:t> para la </a:t>
          </a:r>
          <a:r>
            <a:rPr lang="en-US" sz="2500" kern="1200" err="1"/>
            <a:t>oportunidad</a:t>
          </a:r>
          <a:endParaRPr lang="en-US" sz="2500" kern="1200"/>
        </a:p>
      </dsp:txBody>
      <dsp:txXfrm>
        <a:off x="1426612" y="2290733"/>
        <a:ext cx="7040133" cy="901218"/>
      </dsp:txXfrm>
    </dsp:sp>
    <dsp:sp modelId="{8AA08AF8-F799-452B-B5C4-654AB8115041}">
      <dsp:nvSpPr>
        <dsp:cNvPr id="0" name=""/>
        <dsp:cNvSpPr/>
      </dsp:nvSpPr>
      <dsp:spPr>
        <a:xfrm>
          <a:off x="2103119" y="3394043"/>
          <a:ext cx="8412480" cy="957294"/>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latin typeface="Calibri"/>
              <a:cs typeface="Calibri"/>
            </a:rPr>
            <a:t>Bring people together - reúnen a las personas</a:t>
          </a:r>
          <a:endParaRPr lang="en-US" sz="2500" kern="1200">
            <a:latin typeface="Calibri Light" panose="020F0302020204030204"/>
          </a:endParaRPr>
        </a:p>
      </dsp:txBody>
      <dsp:txXfrm>
        <a:off x="2131157" y="3422081"/>
        <a:ext cx="7029617" cy="901218"/>
      </dsp:txXfrm>
    </dsp:sp>
    <dsp:sp modelId="{1E62CAC9-4E68-4C44-82D1-DC3D9AAC6291}">
      <dsp:nvSpPr>
        <dsp:cNvPr id="0" name=""/>
        <dsp:cNvSpPr/>
      </dsp:nvSpPr>
      <dsp:spPr>
        <a:xfrm>
          <a:off x="7790238" y="733200"/>
          <a:ext cx="622241" cy="62224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30242" y="733200"/>
        <a:ext cx="342233" cy="468236"/>
      </dsp:txXfrm>
    </dsp:sp>
    <dsp:sp modelId="{C3B96DEB-A9FC-4803-AF15-076924A28275}">
      <dsp:nvSpPr>
        <dsp:cNvPr id="0" name=""/>
        <dsp:cNvSpPr/>
      </dsp:nvSpPr>
      <dsp:spPr>
        <a:xfrm>
          <a:off x="8494783" y="1864548"/>
          <a:ext cx="622241" cy="622241"/>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34787" y="1864548"/>
        <a:ext cx="342233" cy="468236"/>
      </dsp:txXfrm>
    </dsp:sp>
    <dsp:sp modelId="{FAB3D701-94C4-4040-A14D-23A930738928}">
      <dsp:nvSpPr>
        <dsp:cNvPr id="0" name=""/>
        <dsp:cNvSpPr/>
      </dsp:nvSpPr>
      <dsp:spPr>
        <a:xfrm>
          <a:off x="9188813" y="2995896"/>
          <a:ext cx="622241" cy="622241"/>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328817" y="2995896"/>
        <a:ext cx="342233" cy="4682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3014B-8B43-40E9-91CC-637BB722C4AF}">
      <dsp:nvSpPr>
        <dsp:cNvPr id="0" name=""/>
        <dsp:cNvSpPr/>
      </dsp:nvSpPr>
      <dsp:spPr>
        <a:xfrm>
          <a:off x="282221" y="368029"/>
          <a:ext cx="1371985" cy="13719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F5F51E-5561-435F-A5A8-B726F9AA3A3A}">
      <dsp:nvSpPr>
        <dsp:cNvPr id="0" name=""/>
        <dsp:cNvSpPr/>
      </dsp:nvSpPr>
      <dsp:spPr>
        <a:xfrm>
          <a:off x="570337" y="656145"/>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9F77C6-99AB-4447-922E-97EB2050E986}">
      <dsp:nvSpPr>
        <dsp:cNvPr id="0" name=""/>
        <dsp:cNvSpPr/>
      </dsp:nvSpPr>
      <dsp:spPr>
        <a:xfrm>
          <a:off x="1948202"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Training Session</a:t>
          </a:r>
        </a:p>
      </dsp:txBody>
      <dsp:txXfrm>
        <a:off x="1948202" y="368029"/>
        <a:ext cx="3233964" cy="1371985"/>
      </dsp:txXfrm>
    </dsp:sp>
    <dsp:sp modelId="{66ACE45F-A20D-437C-AF5F-9DA07D7F3F7C}">
      <dsp:nvSpPr>
        <dsp:cNvPr id="0" name=""/>
        <dsp:cNvSpPr/>
      </dsp:nvSpPr>
      <dsp:spPr>
        <a:xfrm>
          <a:off x="5745661" y="368029"/>
          <a:ext cx="1371985" cy="13719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88BBC6-301A-4F7F-A962-B9B973A24FEB}">
      <dsp:nvSpPr>
        <dsp:cNvPr id="0" name=""/>
        <dsp:cNvSpPr/>
      </dsp:nvSpPr>
      <dsp:spPr>
        <a:xfrm>
          <a:off x="6033778" y="656145"/>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27A2EE-22B3-40EA-A461-229D20FDE3D4}">
      <dsp:nvSpPr>
        <dsp:cNvPr id="0" name=""/>
        <dsp:cNvSpPr/>
      </dsp:nvSpPr>
      <dsp:spPr>
        <a:xfrm>
          <a:off x="7411643"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2 Facilitator Guides</a:t>
          </a:r>
        </a:p>
      </dsp:txBody>
      <dsp:txXfrm>
        <a:off x="7411643" y="368029"/>
        <a:ext cx="3233964" cy="1371985"/>
      </dsp:txXfrm>
    </dsp:sp>
    <dsp:sp modelId="{696131A1-AF1C-4737-A8BD-50D37623D844}">
      <dsp:nvSpPr>
        <dsp:cNvPr id="0" name=""/>
        <dsp:cNvSpPr/>
      </dsp:nvSpPr>
      <dsp:spPr>
        <a:xfrm>
          <a:off x="282221" y="2452790"/>
          <a:ext cx="1371985" cy="137198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924DA3-0BC6-4116-AFE6-35D1F46AD4E0}">
      <dsp:nvSpPr>
        <dsp:cNvPr id="0" name=""/>
        <dsp:cNvSpPr/>
      </dsp:nvSpPr>
      <dsp:spPr>
        <a:xfrm>
          <a:off x="570337" y="2740907"/>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9DDE6F-165D-46DB-BC58-B77875DB32BC}">
      <dsp:nvSpPr>
        <dsp:cNvPr id="0" name=""/>
        <dsp:cNvSpPr/>
      </dsp:nvSpPr>
      <dsp:spPr>
        <a:xfrm>
          <a:off x="1948202"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Journey Book</a:t>
          </a:r>
        </a:p>
      </dsp:txBody>
      <dsp:txXfrm>
        <a:off x="1948202" y="2452790"/>
        <a:ext cx="3233964" cy="1371985"/>
      </dsp:txXfrm>
    </dsp:sp>
    <dsp:sp modelId="{CC36AA9A-AA18-4FDB-B79A-86C1164F2075}">
      <dsp:nvSpPr>
        <dsp:cNvPr id="0" name=""/>
        <dsp:cNvSpPr/>
      </dsp:nvSpPr>
      <dsp:spPr>
        <a:xfrm>
          <a:off x="5745661" y="2452790"/>
          <a:ext cx="1371985" cy="137198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D71CC6-8A7A-4728-B469-26C47C64486F}">
      <dsp:nvSpPr>
        <dsp:cNvPr id="0" name=""/>
        <dsp:cNvSpPr/>
      </dsp:nvSpPr>
      <dsp:spPr>
        <a:xfrm>
          <a:off x="6033778" y="2740907"/>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2EDCE7-F05E-4599-AB9B-51F510C62E95}">
      <dsp:nvSpPr>
        <dsp:cNvPr id="0" name=""/>
        <dsp:cNvSpPr/>
      </dsp:nvSpPr>
      <dsp:spPr>
        <a:xfrm>
          <a:off x="7411643"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4 Map Templates </a:t>
          </a:r>
        </a:p>
      </dsp:txBody>
      <dsp:txXfrm>
        <a:off x="7411643" y="2452790"/>
        <a:ext cx="3233964" cy="1371985"/>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767F92-F493-434C-BE7B-66861698FDF6}" type="datetimeFigureOut">
              <a:t>5/1/2023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46F39-EF0E-46C5-A035-D8212AD7C225}" type="slidenum">
              <a:t>‹#›</a:t>
            </a:fld>
            <a:endParaRPr lang="en-US"/>
          </a:p>
        </p:txBody>
      </p:sp>
    </p:spTree>
    <p:extLst>
      <p:ext uri="{BB962C8B-B14F-4D97-AF65-F5344CB8AC3E}">
        <p14:creationId xmlns:p14="http://schemas.microsoft.com/office/powerpoint/2010/main" val="236525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F8F4271-3967-4ADC-9C51-CC4F6DA91A32}" type="slidenum">
              <a:rPr lang="en-US" smtClean="0"/>
              <a:t>5</a:t>
            </a:fld>
            <a:endParaRPr lang="en-US"/>
          </a:p>
        </p:txBody>
      </p:sp>
    </p:spTree>
    <p:extLst>
      <p:ext uri="{BB962C8B-B14F-4D97-AF65-F5344CB8AC3E}">
        <p14:creationId xmlns:p14="http://schemas.microsoft.com/office/powerpoint/2010/main" val="2434250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2011 – 114 people to be exact</a:t>
            </a:r>
          </a:p>
        </p:txBody>
      </p:sp>
      <p:sp>
        <p:nvSpPr>
          <p:cNvPr id="4" name="Slide Number Placeholder 3"/>
          <p:cNvSpPr>
            <a:spLocks noGrp="1"/>
          </p:cNvSpPr>
          <p:nvPr>
            <p:ph type="sldNum" sz="quarter" idx="5"/>
          </p:nvPr>
        </p:nvSpPr>
        <p:spPr/>
        <p:txBody>
          <a:bodyPr/>
          <a:lstStyle/>
          <a:p>
            <a:fld id="{6F8F4271-3967-4ADC-9C51-CC4F6DA91A32}" type="slidenum">
              <a:rPr lang="en-US" smtClean="0"/>
              <a:t>6</a:t>
            </a:fld>
            <a:endParaRPr lang="en-US"/>
          </a:p>
        </p:txBody>
      </p:sp>
    </p:spTree>
    <p:extLst>
      <p:ext uri="{BB962C8B-B14F-4D97-AF65-F5344CB8AC3E}">
        <p14:creationId xmlns:p14="http://schemas.microsoft.com/office/powerpoint/2010/main" val="86915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68188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6692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850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EEA0A-BBF2-5616-AC1E-E6E4E2C8BF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252E7-A23A-0507-30E2-F9A42112A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78ED19-6DCD-D848-00DB-22449AA355AD}"/>
              </a:ext>
            </a:extLst>
          </p:cNvPr>
          <p:cNvSpPr>
            <a:spLocks noGrp="1"/>
          </p:cNvSpPr>
          <p:nvPr>
            <p:ph type="dt" sz="half" idx="10"/>
          </p:nvPr>
        </p:nvSpPr>
        <p:spPr/>
        <p:txBody>
          <a:bodyPr/>
          <a:lstStyle/>
          <a:p>
            <a:fld id="{8733219B-86D6-47ED-A439-F6031322A193}" type="datetime1">
              <a:rPr lang="en-US" noProof="0" smtClean="0"/>
              <a:t>5/1/2023</a:t>
            </a:fld>
            <a:endParaRPr lang="en-US" noProof="0"/>
          </a:p>
        </p:txBody>
      </p:sp>
      <p:sp>
        <p:nvSpPr>
          <p:cNvPr id="5" name="Footer Placeholder 4">
            <a:extLst>
              <a:ext uri="{FF2B5EF4-FFF2-40B4-BE49-F238E27FC236}">
                <a16:creationId xmlns:a16="http://schemas.microsoft.com/office/drawing/2014/main" id="{6DD05CD2-B31E-DC54-0941-CB766C461744}"/>
              </a:ext>
            </a:extLst>
          </p:cNvPr>
          <p:cNvSpPr>
            <a:spLocks noGrp="1"/>
          </p:cNvSpPr>
          <p:nvPr>
            <p:ph type="ftr" sz="quarter" idx="11"/>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7502D368-33AD-B540-86C6-2FFABF3A8B18}"/>
              </a:ext>
            </a:extLst>
          </p:cNvPr>
          <p:cNvSpPr>
            <a:spLocks noGrp="1"/>
          </p:cNvSpPr>
          <p:nvPr>
            <p:ph type="sldNum" sz="quarter" idx="12"/>
          </p:nvPr>
        </p:nvSpPr>
        <p:spPr/>
        <p:txBody>
          <a:bodyPr/>
          <a:lstStyle/>
          <a:p>
            <a:fld id="{42F0A33C-B6D6-454E-A4EA-5198AC78DEE3}" type="slidenum">
              <a:rPr lang="en-US" noProof="0" smtClean="0"/>
              <a:t>‹#›</a:t>
            </a:fld>
            <a:endParaRPr lang="en-US" noProof="0"/>
          </a:p>
        </p:txBody>
      </p:sp>
    </p:spTree>
    <p:extLst>
      <p:ext uri="{BB962C8B-B14F-4D97-AF65-F5344CB8AC3E}">
        <p14:creationId xmlns:p14="http://schemas.microsoft.com/office/powerpoint/2010/main" val="73725302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E3752-E491-E955-224A-3EB5B8A188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3F7952-CAEC-6F1C-9D40-D2D0DF9F54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342283-CB0E-FD68-E30F-F9DC23CDBF20}"/>
              </a:ext>
            </a:extLst>
          </p:cNvPr>
          <p:cNvSpPr>
            <a:spLocks noGrp="1"/>
          </p:cNvSpPr>
          <p:nvPr>
            <p:ph type="dt" sz="half" idx="10"/>
          </p:nvPr>
        </p:nvSpPr>
        <p:spPr/>
        <p:txBody>
          <a:bodyPr/>
          <a:lstStyle/>
          <a:p>
            <a:fld id="{6282B9C8-04E4-4126-8A3D-9A29A427688D}" type="datetime1">
              <a:rPr lang="en-US" noProof="0" smtClean="0"/>
              <a:t>5/1/2023</a:t>
            </a:fld>
            <a:endParaRPr lang="en-US" noProof="0"/>
          </a:p>
        </p:txBody>
      </p:sp>
      <p:sp>
        <p:nvSpPr>
          <p:cNvPr id="5" name="Footer Placeholder 4">
            <a:extLst>
              <a:ext uri="{FF2B5EF4-FFF2-40B4-BE49-F238E27FC236}">
                <a16:creationId xmlns:a16="http://schemas.microsoft.com/office/drawing/2014/main" id="{B6C8C856-DCF7-1443-A9F7-A6FDA121205A}"/>
              </a:ext>
            </a:extLst>
          </p:cNvPr>
          <p:cNvSpPr>
            <a:spLocks noGrp="1"/>
          </p:cNvSpPr>
          <p:nvPr>
            <p:ph type="ftr" sz="quarter" idx="11"/>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D70965C3-8691-5FFD-FB9C-DD45E43EF7F5}"/>
              </a:ext>
            </a:extLst>
          </p:cNvPr>
          <p:cNvSpPr>
            <a:spLocks noGrp="1"/>
          </p:cNvSpPr>
          <p:nvPr>
            <p:ph type="sldNum" sz="quarter" idx="12"/>
          </p:nvPr>
        </p:nvSpPr>
        <p:spPr/>
        <p:txBody>
          <a:bodyPr/>
          <a:lstStyle/>
          <a:p>
            <a:fld id="{42F0A33C-B6D6-454E-A4EA-5198AC78DEE3}" type="slidenum">
              <a:rPr lang="en-US" noProof="0" smtClean="0"/>
              <a:t>‹#›</a:t>
            </a:fld>
            <a:endParaRPr lang="en-US" noProof="0"/>
          </a:p>
        </p:txBody>
      </p:sp>
      <p:sp>
        <p:nvSpPr>
          <p:cNvPr id="7" name="Rectangle 6">
            <a:extLst>
              <a:ext uri="{FF2B5EF4-FFF2-40B4-BE49-F238E27FC236}">
                <a16:creationId xmlns:a16="http://schemas.microsoft.com/office/drawing/2014/main" id="{CC1B2F60-922D-0B1C-AEF6-F00645CE6956}"/>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6724514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C12F1-6F0F-5DEC-584D-E62730E081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BCC5EA-24E4-5E3F-D064-AC42827740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40349-BDD9-5A8E-5DCA-F98D103B6D84}"/>
              </a:ext>
            </a:extLst>
          </p:cNvPr>
          <p:cNvSpPr>
            <a:spLocks noGrp="1"/>
          </p:cNvSpPr>
          <p:nvPr>
            <p:ph type="dt" sz="half" idx="10"/>
          </p:nvPr>
        </p:nvSpPr>
        <p:spPr/>
        <p:txBody>
          <a:bodyPr/>
          <a:lstStyle/>
          <a:p>
            <a:fld id="{BB2835B0-1818-4235-850E-D5A220A6D241}" type="datetime1">
              <a:rPr lang="en-US" noProof="0" smtClean="0"/>
              <a:t>5/1/2023</a:t>
            </a:fld>
            <a:endParaRPr lang="en-US" noProof="0"/>
          </a:p>
        </p:txBody>
      </p:sp>
      <p:sp>
        <p:nvSpPr>
          <p:cNvPr id="5" name="Footer Placeholder 4">
            <a:extLst>
              <a:ext uri="{FF2B5EF4-FFF2-40B4-BE49-F238E27FC236}">
                <a16:creationId xmlns:a16="http://schemas.microsoft.com/office/drawing/2014/main" id="{5A414B01-5E40-BB00-F7D4-C4A560077C79}"/>
              </a:ext>
            </a:extLst>
          </p:cNvPr>
          <p:cNvSpPr>
            <a:spLocks noGrp="1"/>
          </p:cNvSpPr>
          <p:nvPr>
            <p:ph type="ftr" sz="quarter" idx="11"/>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E2AE3480-2672-83DE-68BF-9978145C4AB1}"/>
              </a:ext>
            </a:extLst>
          </p:cNvPr>
          <p:cNvSpPr>
            <a:spLocks noGrp="1"/>
          </p:cNvSpPr>
          <p:nvPr>
            <p:ph type="sldNum" sz="quarter" idx="12"/>
          </p:nvPr>
        </p:nvSpPr>
        <p:spPr/>
        <p:txBody>
          <a:bodyPr/>
          <a:lstStyle/>
          <a:p>
            <a:fld id="{42F0A33C-B6D6-454E-A4EA-5198AC78DEE3}" type="slidenum">
              <a:rPr lang="en-US" noProof="0" smtClean="0"/>
              <a:t>‹#›</a:t>
            </a:fld>
            <a:endParaRPr lang="en-US" noProof="0"/>
          </a:p>
        </p:txBody>
      </p:sp>
      <p:sp>
        <p:nvSpPr>
          <p:cNvPr id="7" name="Rectangle 6">
            <a:extLst>
              <a:ext uri="{FF2B5EF4-FFF2-40B4-BE49-F238E27FC236}">
                <a16:creationId xmlns:a16="http://schemas.microsoft.com/office/drawing/2014/main" id="{1086F434-D190-5805-E453-766EBC7DDEAA}"/>
              </a:ext>
            </a:extLst>
          </p:cNvPr>
          <p:cNvSpPr/>
          <p:nvPr userDrawn="1"/>
        </p:nvSpPr>
        <p:spPr>
          <a:xfrm>
            <a:off x="0" y="3648173"/>
            <a:ext cx="12192000" cy="320982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04718689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6D4E-36C5-9713-12D5-582A427C2A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83DD9E-B0AA-4A2B-54CA-2A03E65901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348937-74AD-6E35-CD3C-CEE863F48B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CE5EBF-FCF3-375C-9D86-67BC3D11667F}"/>
              </a:ext>
            </a:extLst>
          </p:cNvPr>
          <p:cNvSpPr>
            <a:spLocks noGrp="1"/>
          </p:cNvSpPr>
          <p:nvPr>
            <p:ph type="dt" sz="half" idx="10"/>
          </p:nvPr>
        </p:nvSpPr>
        <p:spPr/>
        <p:txBody>
          <a:bodyPr/>
          <a:lstStyle/>
          <a:p>
            <a:fld id="{BF3D02F7-393F-4B0F-8BED-2C7657A98315}" type="datetime1">
              <a:rPr lang="en-US" noProof="0" smtClean="0"/>
              <a:t>5/1/2023</a:t>
            </a:fld>
            <a:endParaRPr lang="en-US" noProof="0"/>
          </a:p>
        </p:txBody>
      </p:sp>
      <p:sp>
        <p:nvSpPr>
          <p:cNvPr id="6" name="Footer Placeholder 5">
            <a:extLst>
              <a:ext uri="{FF2B5EF4-FFF2-40B4-BE49-F238E27FC236}">
                <a16:creationId xmlns:a16="http://schemas.microsoft.com/office/drawing/2014/main" id="{5256ED8D-DC2A-4059-A77A-AEA4269CB6BC}"/>
              </a:ext>
            </a:extLst>
          </p:cNvPr>
          <p:cNvSpPr>
            <a:spLocks noGrp="1"/>
          </p:cNvSpPr>
          <p:nvPr>
            <p:ph type="ftr" sz="quarter" idx="11"/>
          </p:nvPr>
        </p:nvSpPr>
        <p:spPr/>
        <p:txBody>
          <a:bodyPr/>
          <a:lstStyle/>
          <a:p>
            <a:r>
              <a:rPr lang="en-US" noProof="0"/>
              <a:t>Add a footer</a:t>
            </a:r>
          </a:p>
        </p:txBody>
      </p:sp>
      <p:sp>
        <p:nvSpPr>
          <p:cNvPr id="7" name="Slide Number Placeholder 6">
            <a:extLst>
              <a:ext uri="{FF2B5EF4-FFF2-40B4-BE49-F238E27FC236}">
                <a16:creationId xmlns:a16="http://schemas.microsoft.com/office/drawing/2014/main" id="{61FF4205-4F1B-D1FB-35F2-B694070CB4DF}"/>
              </a:ext>
            </a:extLst>
          </p:cNvPr>
          <p:cNvSpPr>
            <a:spLocks noGrp="1"/>
          </p:cNvSpPr>
          <p:nvPr>
            <p:ph type="sldNum" sz="quarter" idx="12"/>
          </p:nvPr>
        </p:nvSpPr>
        <p:spPr/>
        <p:txBody>
          <a:bodyPr/>
          <a:lstStyle/>
          <a:p>
            <a:fld id="{42F0A33C-B6D6-454E-A4EA-5198AC78DEE3}" type="slidenum">
              <a:rPr lang="en-US" noProof="0" smtClean="0"/>
              <a:t>‹#›</a:t>
            </a:fld>
            <a:endParaRPr lang="en-US" noProof="0"/>
          </a:p>
        </p:txBody>
      </p:sp>
      <p:sp>
        <p:nvSpPr>
          <p:cNvPr id="8" name="Rectangle 7">
            <a:extLst>
              <a:ext uri="{FF2B5EF4-FFF2-40B4-BE49-F238E27FC236}">
                <a16:creationId xmlns:a16="http://schemas.microsoft.com/office/drawing/2014/main" id="{E22A4D8C-7054-A14D-A063-B1991C27F867}"/>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28982339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22A26-6139-21FF-F36E-44B5C418C3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CD8520-18FF-C84F-0483-D6EA269266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D2A827-F625-6447-8D5D-9E48093033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EFABF1-3E90-37BB-918D-186E14317D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B753E7-9BE8-E8DF-8B37-CF1F3BACC1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F24073-2666-BF26-FC0E-5AEAEB06FA01}"/>
              </a:ext>
            </a:extLst>
          </p:cNvPr>
          <p:cNvSpPr>
            <a:spLocks noGrp="1"/>
          </p:cNvSpPr>
          <p:nvPr>
            <p:ph type="dt" sz="half" idx="10"/>
          </p:nvPr>
        </p:nvSpPr>
        <p:spPr/>
        <p:txBody>
          <a:bodyPr/>
          <a:lstStyle/>
          <a:p>
            <a:fld id="{33EE09F9-444F-47DA-BE8E-F9EF95EBD4E6}" type="datetime1">
              <a:rPr lang="en-US" noProof="0" smtClean="0"/>
              <a:t>5/1/2023</a:t>
            </a:fld>
            <a:endParaRPr lang="en-US" noProof="0"/>
          </a:p>
        </p:txBody>
      </p:sp>
      <p:sp>
        <p:nvSpPr>
          <p:cNvPr id="8" name="Footer Placeholder 7">
            <a:extLst>
              <a:ext uri="{FF2B5EF4-FFF2-40B4-BE49-F238E27FC236}">
                <a16:creationId xmlns:a16="http://schemas.microsoft.com/office/drawing/2014/main" id="{79D87A5F-1ECD-B70C-7A50-A36B41C6CD0B}"/>
              </a:ext>
            </a:extLst>
          </p:cNvPr>
          <p:cNvSpPr>
            <a:spLocks noGrp="1"/>
          </p:cNvSpPr>
          <p:nvPr>
            <p:ph type="ftr" sz="quarter" idx="11"/>
          </p:nvPr>
        </p:nvSpPr>
        <p:spPr/>
        <p:txBody>
          <a:bodyPr/>
          <a:lstStyle/>
          <a:p>
            <a:r>
              <a:rPr lang="en-US" noProof="0"/>
              <a:t>Add a footer</a:t>
            </a:r>
          </a:p>
        </p:txBody>
      </p:sp>
      <p:sp>
        <p:nvSpPr>
          <p:cNvPr id="9" name="Slide Number Placeholder 8">
            <a:extLst>
              <a:ext uri="{FF2B5EF4-FFF2-40B4-BE49-F238E27FC236}">
                <a16:creationId xmlns:a16="http://schemas.microsoft.com/office/drawing/2014/main" id="{BA66ED76-3C10-F044-606F-0414DD7AF703}"/>
              </a:ext>
            </a:extLst>
          </p:cNvPr>
          <p:cNvSpPr>
            <a:spLocks noGrp="1"/>
          </p:cNvSpPr>
          <p:nvPr>
            <p:ph type="sldNum" sz="quarter" idx="12"/>
          </p:nvPr>
        </p:nvSpPr>
        <p:spPr/>
        <p:txBody>
          <a:bodyPr/>
          <a:lstStyle/>
          <a:p>
            <a:fld id="{42F0A33C-B6D6-454E-A4EA-5198AC78DEE3}" type="slidenum">
              <a:rPr lang="en-US" noProof="0" smtClean="0"/>
              <a:t>‹#›</a:t>
            </a:fld>
            <a:endParaRPr lang="en-US" noProof="0"/>
          </a:p>
        </p:txBody>
      </p:sp>
    </p:spTree>
    <p:extLst>
      <p:ext uri="{BB962C8B-B14F-4D97-AF65-F5344CB8AC3E}">
        <p14:creationId xmlns:p14="http://schemas.microsoft.com/office/powerpoint/2010/main" val="356891080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DD54-55B0-DA5C-A51E-5413F7ECAD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1EC51C-4669-6E20-C59A-A65F03CB3ACB}"/>
              </a:ext>
            </a:extLst>
          </p:cNvPr>
          <p:cNvSpPr>
            <a:spLocks noGrp="1"/>
          </p:cNvSpPr>
          <p:nvPr>
            <p:ph type="dt" sz="half" idx="10"/>
          </p:nvPr>
        </p:nvSpPr>
        <p:spPr/>
        <p:txBody>
          <a:bodyPr/>
          <a:lstStyle/>
          <a:p>
            <a:fld id="{BE01DE76-B34F-49F2-9CA9-67288835CA97}" type="datetime1">
              <a:rPr lang="en-US" noProof="0" smtClean="0"/>
              <a:t>5/1/2023</a:t>
            </a:fld>
            <a:endParaRPr lang="en-US" noProof="0"/>
          </a:p>
        </p:txBody>
      </p:sp>
      <p:sp>
        <p:nvSpPr>
          <p:cNvPr id="4" name="Footer Placeholder 3">
            <a:extLst>
              <a:ext uri="{FF2B5EF4-FFF2-40B4-BE49-F238E27FC236}">
                <a16:creationId xmlns:a16="http://schemas.microsoft.com/office/drawing/2014/main" id="{6489805D-C173-681C-8699-4CBA67C9E2D1}"/>
              </a:ext>
            </a:extLst>
          </p:cNvPr>
          <p:cNvSpPr>
            <a:spLocks noGrp="1"/>
          </p:cNvSpPr>
          <p:nvPr>
            <p:ph type="ftr" sz="quarter" idx="11"/>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DD68E337-FA07-886E-4B56-144E95022DD4}"/>
              </a:ext>
            </a:extLst>
          </p:cNvPr>
          <p:cNvSpPr>
            <a:spLocks noGrp="1"/>
          </p:cNvSpPr>
          <p:nvPr>
            <p:ph type="sldNum" sz="quarter" idx="12"/>
          </p:nvPr>
        </p:nvSpPr>
        <p:spPr/>
        <p:txBody>
          <a:bodyPr/>
          <a:lstStyle/>
          <a:p>
            <a:fld id="{42F0A33C-B6D6-454E-A4EA-5198AC78DEE3}" type="slidenum">
              <a:rPr lang="en-US" noProof="0" smtClean="0"/>
              <a:t>‹#›</a:t>
            </a:fld>
            <a:endParaRPr lang="en-US" noProof="0"/>
          </a:p>
        </p:txBody>
      </p:sp>
      <p:sp>
        <p:nvSpPr>
          <p:cNvPr id="6" name="Rectangle 5">
            <a:extLst>
              <a:ext uri="{FF2B5EF4-FFF2-40B4-BE49-F238E27FC236}">
                <a16:creationId xmlns:a16="http://schemas.microsoft.com/office/drawing/2014/main" id="{5876E076-4DB7-D989-0B94-906C02F8AB8E}"/>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1551837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617556-1B88-8FC2-EB97-769E75208AD8}"/>
              </a:ext>
            </a:extLst>
          </p:cNvPr>
          <p:cNvSpPr>
            <a:spLocks noGrp="1"/>
          </p:cNvSpPr>
          <p:nvPr>
            <p:ph type="dt" sz="half" idx="10"/>
          </p:nvPr>
        </p:nvSpPr>
        <p:spPr/>
        <p:txBody>
          <a:bodyPr/>
          <a:lstStyle/>
          <a:p>
            <a:fld id="{577233ED-C991-4F72-8F4B-71571FA6D5D6}" type="datetime1">
              <a:rPr lang="en-US" noProof="0" smtClean="0"/>
              <a:t>5/1/2023</a:t>
            </a:fld>
            <a:endParaRPr lang="en-US" noProof="0"/>
          </a:p>
        </p:txBody>
      </p:sp>
      <p:sp>
        <p:nvSpPr>
          <p:cNvPr id="3" name="Footer Placeholder 2">
            <a:extLst>
              <a:ext uri="{FF2B5EF4-FFF2-40B4-BE49-F238E27FC236}">
                <a16:creationId xmlns:a16="http://schemas.microsoft.com/office/drawing/2014/main" id="{E85750A3-29E3-7167-4AEF-51AAC3824F1C}"/>
              </a:ext>
            </a:extLst>
          </p:cNvPr>
          <p:cNvSpPr>
            <a:spLocks noGrp="1"/>
          </p:cNvSpPr>
          <p:nvPr>
            <p:ph type="ftr" sz="quarter" idx="11"/>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929C427C-D01D-DB1C-7E00-8E5FB5DF71E1}"/>
              </a:ext>
            </a:extLst>
          </p:cNvPr>
          <p:cNvSpPr>
            <a:spLocks noGrp="1"/>
          </p:cNvSpPr>
          <p:nvPr>
            <p:ph type="sldNum" sz="quarter" idx="12"/>
          </p:nvPr>
        </p:nvSpPr>
        <p:spPr/>
        <p:txBody>
          <a:bodyPr/>
          <a:lstStyle/>
          <a:p>
            <a:fld id="{42F0A33C-B6D6-454E-A4EA-5198AC78DEE3}" type="slidenum">
              <a:rPr lang="en-US" noProof="0" smtClean="0"/>
              <a:t>‹#›</a:t>
            </a:fld>
            <a:endParaRPr lang="en-US" noProof="0"/>
          </a:p>
        </p:txBody>
      </p:sp>
    </p:spTree>
    <p:extLst>
      <p:ext uri="{BB962C8B-B14F-4D97-AF65-F5344CB8AC3E}">
        <p14:creationId xmlns:p14="http://schemas.microsoft.com/office/powerpoint/2010/main" val="306168183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7C312-F3ED-0396-63D6-FE85296E71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890149-F441-C64C-3CA2-B57B34A920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4332D5-0A59-8EAF-2575-15B52E84A1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82F39-F1D3-E044-917F-AE6619B15B35}"/>
              </a:ext>
            </a:extLst>
          </p:cNvPr>
          <p:cNvSpPr>
            <a:spLocks noGrp="1"/>
          </p:cNvSpPr>
          <p:nvPr>
            <p:ph type="dt" sz="half" idx="10"/>
          </p:nvPr>
        </p:nvSpPr>
        <p:spPr/>
        <p:txBody>
          <a:bodyPr/>
          <a:lstStyle/>
          <a:p>
            <a:fld id="{6535C0FB-451D-4E07-8809-75818561723B}" type="datetime1">
              <a:rPr lang="en-US" noProof="0" smtClean="0"/>
              <a:t>5/1/2023</a:t>
            </a:fld>
            <a:endParaRPr lang="en-US" noProof="0"/>
          </a:p>
        </p:txBody>
      </p:sp>
      <p:sp>
        <p:nvSpPr>
          <p:cNvPr id="6" name="Footer Placeholder 5">
            <a:extLst>
              <a:ext uri="{FF2B5EF4-FFF2-40B4-BE49-F238E27FC236}">
                <a16:creationId xmlns:a16="http://schemas.microsoft.com/office/drawing/2014/main" id="{831DB916-7CE8-601D-03F4-EA08D6B16C23}"/>
              </a:ext>
            </a:extLst>
          </p:cNvPr>
          <p:cNvSpPr>
            <a:spLocks noGrp="1"/>
          </p:cNvSpPr>
          <p:nvPr>
            <p:ph type="ftr" sz="quarter" idx="11"/>
          </p:nvPr>
        </p:nvSpPr>
        <p:spPr/>
        <p:txBody>
          <a:bodyPr/>
          <a:lstStyle/>
          <a:p>
            <a:r>
              <a:rPr lang="en-US" noProof="0"/>
              <a:t>Add a footer</a:t>
            </a:r>
          </a:p>
        </p:txBody>
      </p:sp>
      <p:sp>
        <p:nvSpPr>
          <p:cNvPr id="7" name="Slide Number Placeholder 6">
            <a:extLst>
              <a:ext uri="{FF2B5EF4-FFF2-40B4-BE49-F238E27FC236}">
                <a16:creationId xmlns:a16="http://schemas.microsoft.com/office/drawing/2014/main" id="{66F8E0BA-1B02-B51D-BE61-DA7A7AA721A2}"/>
              </a:ext>
            </a:extLst>
          </p:cNvPr>
          <p:cNvSpPr>
            <a:spLocks noGrp="1"/>
          </p:cNvSpPr>
          <p:nvPr>
            <p:ph type="sldNum" sz="quarter" idx="12"/>
          </p:nvPr>
        </p:nvSpPr>
        <p:spPr/>
        <p:txBody>
          <a:bodyPr/>
          <a:lstStyle/>
          <a:p>
            <a:fld id="{42F0A33C-B6D6-454E-A4EA-5198AC78DEE3}" type="slidenum">
              <a:rPr lang="en-US" noProof="0" smtClean="0"/>
              <a:t>‹#›</a:t>
            </a:fld>
            <a:endParaRPr lang="en-US" noProof="0"/>
          </a:p>
        </p:txBody>
      </p:sp>
    </p:spTree>
    <p:extLst>
      <p:ext uri="{BB962C8B-B14F-4D97-AF65-F5344CB8AC3E}">
        <p14:creationId xmlns:p14="http://schemas.microsoft.com/office/powerpoint/2010/main" val="83348479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2280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93FA-894A-6FE5-0E3F-4CD053EBF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92C54D-E017-813B-231A-F6343C20B6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C28BCC-2E80-D4A1-B8EB-A1F5463FE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7517FE-8BF9-C276-D892-5896A5A60A08}"/>
              </a:ext>
            </a:extLst>
          </p:cNvPr>
          <p:cNvSpPr>
            <a:spLocks noGrp="1"/>
          </p:cNvSpPr>
          <p:nvPr>
            <p:ph type="dt" sz="half" idx="10"/>
          </p:nvPr>
        </p:nvSpPr>
        <p:spPr/>
        <p:txBody>
          <a:bodyPr/>
          <a:lstStyle/>
          <a:p>
            <a:fld id="{A58832E6-308C-4A6D-B24B-395630CCAFB1}" type="datetime1">
              <a:rPr lang="en-US" noProof="0" smtClean="0"/>
              <a:t>5/1/2023</a:t>
            </a:fld>
            <a:endParaRPr lang="en-US" noProof="0"/>
          </a:p>
        </p:txBody>
      </p:sp>
      <p:sp>
        <p:nvSpPr>
          <p:cNvPr id="6" name="Footer Placeholder 5">
            <a:extLst>
              <a:ext uri="{FF2B5EF4-FFF2-40B4-BE49-F238E27FC236}">
                <a16:creationId xmlns:a16="http://schemas.microsoft.com/office/drawing/2014/main" id="{DC6C8D25-690D-E9BE-2F10-3E880D40DF31}"/>
              </a:ext>
            </a:extLst>
          </p:cNvPr>
          <p:cNvSpPr>
            <a:spLocks noGrp="1"/>
          </p:cNvSpPr>
          <p:nvPr>
            <p:ph type="ftr" sz="quarter" idx="11"/>
          </p:nvPr>
        </p:nvSpPr>
        <p:spPr/>
        <p:txBody>
          <a:bodyPr/>
          <a:lstStyle/>
          <a:p>
            <a:r>
              <a:rPr lang="en-US" noProof="0"/>
              <a:t>Add a footer</a:t>
            </a:r>
          </a:p>
        </p:txBody>
      </p:sp>
      <p:sp>
        <p:nvSpPr>
          <p:cNvPr id="7" name="Slide Number Placeholder 6">
            <a:extLst>
              <a:ext uri="{FF2B5EF4-FFF2-40B4-BE49-F238E27FC236}">
                <a16:creationId xmlns:a16="http://schemas.microsoft.com/office/drawing/2014/main" id="{524E78D3-D3D0-2669-9F28-7A50C7DE0790}"/>
              </a:ext>
            </a:extLst>
          </p:cNvPr>
          <p:cNvSpPr>
            <a:spLocks noGrp="1"/>
          </p:cNvSpPr>
          <p:nvPr>
            <p:ph type="sldNum" sz="quarter" idx="12"/>
          </p:nvPr>
        </p:nvSpPr>
        <p:spPr/>
        <p:txBody>
          <a:bodyPr/>
          <a:lstStyle/>
          <a:p>
            <a:fld id="{42F0A33C-B6D6-454E-A4EA-5198AC78DEE3}" type="slidenum">
              <a:rPr lang="en-US" noProof="0" smtClean="0"/>
              <a:t>‹#›</a:t>
            </a:fld>
            <a:endParaRPr lang="en-US" noProof="0"/>
          </a:p>
        </p:txBody>
      </p:sp>
    </p:spTree>
    <p:extLst>
      <p:ext uri="{BB962C8B-B14F-4D97-AF65-F5344CB8AC3E}">
        <p14:creationId xmlns:p14="http://schemas.microsoft.com/office/powerpoint/2010/main" val="1581398714"/>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A15E-9758-928B-3F5E-E6692E35FA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1AA6F0-1451-9929-3553-E07AF08CF7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C9548-8E20-23FC-2083-75B20CDE685B}"/>
              </a:ext>
            </a:extLst>
          </p:cNvPr>
          <p:cNvSpPr>
            <a:spLocks noGrp="1"/>
          </p:cNvSpPr>
          <p:nvPr>
            <p:ph type="dt" sz="half" idx="10"/>
          </p:nvPr>
        </p:nvSpPr>
        <p:spPr/>
        <p:txBody>
          <a:bodyPr/>
          <a:lstStyle/>
          <a:p>
            <a:fld id="{91B1E27B-4B73-461C-BDB6-3016B3C2C1F0}" type="datetime1">
              <a:rPr lang="en-US" noProof="0" smtClean="0"/>
              <a:t>5/1/2023</a:t>
            </a:fld>
            <a:endParaRPr lang="en-US" noProof="0"/>
          </a:p>
        </p:txBody>
      </p:sp>
      <p:sp>
        <p:nvSpPr>
          <p:cNvPr id="5" name="Footer Placeholder 4">
            <a:extLst>
              <a:ext uri="{FF2B5EF4-FFF2-40B4-BE49-F238E27FC236}">
                <a16:creationId xmlns:a16="http://schemas.microsoft.com/office/drawing/2014/main" id="{E3108CA6-B031-9A8E-C17B-46DB39C9070F}"/>
              </a:ext>
            </a:extLst>
          </p:cNvPr>
          <p:cNvSpPr>
            <a:spLocks noGrp="1"/>
          </p:cNvSpPr>
          <p:nvPr>
            <p:ph type="ftr" sz="quarter" idx="11"/>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4AFAD704-888D-568D-CFF3-295232BCC8A6}"/>
              </a:ext>
            </a:extLst>
          </p:cNvPr>
          <p:cNvSpPr>
            <a:spLocks noGrp="1"/>
          </p:cNvSpPr>
          <p:nvPr>
            <p:ph type="sldNum" sz="quarter" idx="12"/>
          </p:nvPr>
        </p:nvSpPr>
        <p:spPr/>
        <p:txBody>
          <a:bodyPr/>
          <a:lstStyle/>
          <a:p>
            <a:fld id="{42F0A33C-B6D6-454E-A4EA-5198AC78DEE3}" type="slidenum">
              <a:rPr lang="en-US" noProof="0" smtClean="0"/>
              <a:t>‹#›</a:t>
            </a:fld>
            <a:endParaRPr lang="en-US" noProof="0"/>
          </a:p>
        </p:txBody>
      </p:sp>
    </p:spTree>
    <p:extLst>
      <p:ext uri="{BB962C8B-B14F-4D97-AF65-F5344CB8AC3E}">
        <p14:creationId xmlns:p14="http://schemas.microsoft.com/office/powerpoint/2010/main" val="115482631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CE74A3-8F31-DA1D-E3E7-897465315D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04E24C-D962-742A-B5C0-F18BBBB39B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E193F-CB7B-C48B-8FAB-38A3B062A270}"/>
              </a:ext>
            </a:extLst>
          </p:cNvPr>
          <p:cNvSpPr>
            <a:spLocks noGrp="1"/>
          </p:cNvSpPr>
          <p:nvPr>
            <p:ph type="dt" sz="half" idx="10"/>
          </p:nvPr>
        </p:nvSpPr>
        <p:spPr/>
        <p:txBody>
          <a:bodyPr/>
          <a:lstStyle/>
          <a:p>
            <a:fld id="{4E751D13-A22E-4C09-A83C-5D24BAA33794}" type="datetime1">
              <a:rPr lang="en-US" noProof="0" smtClean="0"/>
              <a:t>5/1/2023</a:t>
            </a:fld>
            <a:endParaRPr lang="en-US" noProof="0"/>
          </a:p>
        </p:txBody>
      </p:sp>
      <p:sp>
        <p:nvSpPr>
          <p:cNvPr id="5" name="Footer Placeholder 4">
            <a:extLst>
              <a:ext uri="{FF2B5EF4-FFF2-40B4-BE49-F238E27FC236}">
                <a16:creationId xmlns:a16="http://schemas.microsoft.com/office/drawing/2014/main" id="{DD673E73-8E64-27BA-DF22-3FACAEF4932A}"/>
              </a:ext>
            </a:extLst>
          </p:cNvPr>
          <p:cNvSpPr>
            <a:spLocks noGrp="1"/>
          </p:cNvSpPr>
          <p:nvPr>
            <p:ph type="ftr" sz="quarter" idx="11"/>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9DC5F74D-FBC6-CCAD-60DD-56097757DCFB}"/>
              </a:ext>
            </a:extLst>
          </p:cNvPr>
          <p:cNvSpPr>
            <a:spLocks noGrp="1"/>
          </p:cNvSpPr>
          <p:nvPr>
            <p:ph type="sldNum" sz="quarter" idx="12"/>
          </p:nvPr>
        </p:nvSpPr>
        <p:spPr/>
        <p:txBody>
          <a:bodyPr/>
          <a:lstStyle/>
          <a:p>
            <a:fld id="{42F0A33C-B6D6-454E-A4EA-5198AC78DEE3}" type="slidenum">
              <a:rPr lang="en-US" noProof="0" smtClean="0"/>
              <a:t>‹#›</a:t>
            </a:fld>
            <a:endParaRPr lang="en-US" noProof="0"/>
          </a:p>
        </p:txBody>
      </p:sp>
    </p:spTree>
    <p:extLst>
      <p:ext uri="{BB962C8B-B14F-4D97-AF65-F5344CB8AC3E}">
        <p14:creationId xmlns:p14="http://schemas.microsoft.com/office/powerpoint/2010/main" val="245599896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solidFill>
                  <a:schemeClr val="bg1"/>
                </a:solidFill>
              </a:defRPr>
            </a:lvl1pPr>
          </a:lstStyle>
          <a:p>
            <a:fld id="{9FB098B5-6BC7-46B2-9EBB-2B0F4F31B34E}" type="datetime1">
              <a:rPr lang="en-US" noProof="0" smtClean="0"/>
              <a:t>5/1/2023</a:t>
            </a:fld>
            <a:endParaRPr lang="en-US" noProof="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noProof="0"/>
              <a:t>Add a footer</a:t>
            </a: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42F0A33C-B6D6-454E-A4EA-5198AC78DEE3}" type="slidenum">
              <a:rPr lang="en-US" noProof="0" smtClean="0"/>
              <a:pPr/>
              <a:t>‹#›</a:t>
            </a:fld>
            <a:endParaRPr lang="en-US" noProof="0"/>
          </a:p>
        </p:txBody>
      </p:sp>
      <p:sp>
        <p:nvSpPr>
          <p:cNvPr id="17" name="Text Placeholder 16">
            <a:extLst>
              <a:ext uri="{FF2B5EF4-FFF2-40B4-BE49-F238E27FC236}">
                <a16:creationId xmlns:a16="http://schemas.microsoft.com/office/drawing/2014/main" id="{B941F392-55E3-4875-A0A8-7C2B611343C6}"/>
              </a:ext>
            </a:extLst>
          </p:cNvPr>
          <p:cNvSpPr>
            <a:spLocks noGrp="1"/>
          </p:cNvSpPr>
          <p:nvPr>
            <p:ph type="body" sz="quarter" idx="13" hasCustomPrompt="1"/>
          </p:nvPr>
        </p:nvSpPr>
        <p:spPr>
          <a:xfrm>
            <a:off x="10165359" y="599983"/>
            <a:ext cx="638175" cy="539750"/>
          </a:xfrm>
        </p:spPr>
        <p:txBody>
          <a:bodyPr anchor="ctr" anchorCtr="0">
            <a:noAutofit/>
          </a:bodyPr>
          <a:lstStyle>
            <a:lvl1pPr marL="0" indent="0" algn="ctr">
              <a:buNone/>
              <a:defRPr sz="2800">
                <a:solidFill>
                  <a:schemeClr val="bg1"/>
                </a:solidFill>
              </a:defRPr>
            </a:lvl1pPr>
            <a:lvl2pPr marL="228600" indent="0" algn="ctr">
              <a:buNone/>
              <a:defRPr sz="2800">
                <a:solidFill>
                  <a:schemeClr val="bg1"/>
                </a:solidFill>
              </a:defRPr>
            </a:lvl2pPr>
            <a:lvl3pPr marL="457200" indent="0" algn="ctr">
              <a:buNone/>
              <a:defRPr sz="2800">
                <a:solidFill>
                  <a:schemeClr val="bg1"/>
                </a:solidFill>
              </a:defRPr>
            </a:lvl3pPr>
            <a:lvl4pPr marL="685800" indent="0" algn="ctr">
              <a:buNone/>
              <a:defRPr sz="2800">
                <a:solidFill>
                  <a:schemeClr val="bg1"/>
                </a:solidFill>
              </a:defRPr>
            </a:lvl4pPr>
            <a:lvl5pPr marL="914400" indent="0" algn="ctr">
              <a:buNone/>
              <a:defRPr sz="28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16">
            <a:extLst>
              <a:ext uri="{FF2B5EF4-FFF2-40B4-BE49-F238E27FC236}">
                <a16:creationId xmlns:a16="http://schemas.microsoft.com/office/drawing/2014/main" id="{792D370F-01D2-4F21-BE9F-9951674A658E}"/>
              </a:ext>
            </a:extLst>
          </p:cNvPr>
          <p:cNvSpPr>
            <a:spLocks noGrp="1"/>
          </p:cNvSpPr>
          <p:nvPr>
            <p:ph type="body" sz="quarter" idx="14" hasCustomPrompt="1"/>
          </p:nvPr>
        </p:nvSpPr>
        <p:spPr>
          <a:xfrm>
            <a:off x="10805594" y="1242501"/>
            <a:ext cx="638175" cy="539750"/>
          </a:xfrm>
        </p:spPr>
        <p:txBody>
          <a:bodyPr anchor="ctr" anchorCtr="0">
            <a:noAutofit/>
          </a:bodyPr>
          <a:lstStyle>
            <a:lvl1pPr marL="0" indent="0" algn="ctr">
              <a:buNone/>
              <a:defRPr sz="2800">
                <a:solidFill>
                  <a:schemeClr val="bg1"/>
                </a:solidFill>
              </a:defRPr>
            </a:lvl1pPr>
            <a:lvl2pPr marL="228600" indent="0" algn="ctr">
              <a:buNone/>
              <a:defRPr sz="2800">
                <a:solidFill>
                  <a:schemeClr val="bg1"/>
                </a:solidFill>
              </a:defRPr>
            </a:lvl2pPr>
            <a:lvl3pPr marL="457200" indent="0" algn="ctr">
              <a:buNone/>
              <a:defRPr sz="2800">
                <a:solidFill>
                  <a:schemeClr val="bg1"/>
                </a:solidFill>
              </a:defRPr>
            </a:lvl3pPr>
            <a:lvl4pPr marL="685800" indent="0" algn="ctr">
              <a:buNone/>
              <a:defRPr sz="2800">
                <a:solidFill>
                  <a:schemeClr val="bg1"/>
                </a:solidFill>
              </a:defRPr>
            </a:lvl4pPr>
            <a:lvl5pPr marL="914400" indent="0" algn="ctr">
              <a:buNone/>
              <a:defRPr sz="28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F0D26AC6-BA38-4193-A559-922728758354}"/>
              </a:ext>
            </a:extLst>
          </p:cNvPr>
          <p:cNvSpPr>
            <a:spLocks noGrp="1"/>
          </p:cNvSpPr>
          <p:nvPr>
            <p:ph type="body" sz="quarter" idx="15" hasCustomPrompt="1"/>
          </p:nvPr>
        </p:nvSpPr>
        <p:spPr>
          <a:xfrm>
            <a:off x="10165359" y="1885019"/>
            <a:ext cx="638175" cy="539750"/>
          </a:xfrm>
        </p:spPr>
        <p:txBody>
          <a:bodyPr anchor="ctr" anchorCtr="0">
            <a:noAutofit/>
          </a:bodyPr>
          <a:lstStyle>
            <a:lvl1pPr marL="0" indent="0" algn="ctr">
              <a:buNone/>
              <a:defRPr sz="2800">
                <a:solidFill>
                  <a:schemeClr val="bg1"/>
                </a:solidFill>
              </a:defRPr>
            </a:lvl1pPr>
            <a:lvl2pPr marL="228600" indent="0" algn="ctr">
              <a:buNone/>
              <a:defRPr sz="2800"/>
            </a:lvl2pPr>
            <a:lvl3pPr marL="457200" indent="0" algn="ctr">
              <a:buNone/>
              <a:defRPr sz="2800"/>
            </a:lvl3pPr>
            <a:lvl4pPr marL="685800" indent="0" algn="ctr">
              <a:buNone/>
              <a:defRPr sz="2800"/>
            </a:lvl4pPr>
            <a:lvl5pPr marL="914400" indent="0" algn="ctr">
              <a:buNone/>
              <a:defRPr sz="2800"/>
            </a:lvl5pPr>
          </a:lstStyle>
          <a:p>
            <a:pPr lvl="0"/>
            <a:r>
              <a:rPr lang="en-US" noProof="0"/>
              <a:t>Edit Master text styles</a:t>
            </a:r>
          </a:p>
        </p:txBody>
      </p:sp>
      <p:sp>
        <p:nvSpPr>
          <p:cNvPr id="20" name="Text Placeholder 16">
            <a:extLst>
              <a:ext uri="{FF2B5EF4-FFF2-40B4-BE49-F238E27FC236}">
                <a16:creationId xmlns:a16="http://schemas.microsoft.com/office/drawing/2014/main" id="{E8BC1B5E-B477-4CD0-996D-5614FE4B3FE9}"/>
              </a:ext>
            </a:extLst>
          </p:cNvPr>
          <p:cNvSpPr>
            <a:spLocks noGrp="1"/>
          </p:cNvSpPr>
          <p:nvPr>
            <p:ph type="body" sz="quarter" idx="16" hasCustomPrompt="1"/>
          </p:nvPr>
        </p:nvSpPr>
        <p:spPr>
          <a:xfrm>
            <a:off x="9527184" y="1238157"/>
            <a:ext cx="638175" cy="539750"/>
          </a:xfrm>
        </p:spPr>
        <p:txBody>
          <a:bodyPr anchor="ctr" anchorCtr="0">
            <a:noAutofit/>
          </a:bodyPr>
          <a:lstStyle>
            <a:lvl1pPr marL="0" indent="0" algn="ctr">
              <a:buNone/>
              <a:defRPr sz="2800">
                <a:solidFill>
                  <a:schemeClr val="bg1"/>
                </a:solidFill>
              </a:defRPr>
            </a:lvl1pPr>
            <a:lvl2pPr marL="228600" indent="0" algn="ctr">
              <a:buNone/>
              <a:defRPr sz="2800"/>
            </a:lvl2pPr>
            <a:lvl3pPr marL="457200" indent="0" algn="ctr">
              <a:buNone/>
              <a:defRPr sz="2800"/>
            </a:lvl3pPr>
            <a:lvl4pPr marL="685800" indent="0" algn="ctr">
              <a:buNone/>
              <a:defRPr sz="2800"/>
            </a:lvl4pPr>
            <a:lvl5pPr marL="914400" indent="0" algn="ctr">
              <a:buNone/>
              <a:defRPr sz="2800"/>
            </a:lvl5pPr>
          </a:lstStyle>
          <a:p>
            <a:pPr lvl="0"/>
            <a:r>
              <a:rPr lang="en-US" noProof="0"/>
              <a:t>Edit Master text styles</a:t>
            </a:r>
          </a:p>
        </p:txBody>
      </p:sp>
      <p:sp>
        <p:nvSpPr>
          <p:cNvPr id="2" name="Title 1"/>
          <p:cNvSpPr>
            <a:spLocks noGrp="1"/>
          </p:cNvSpPr>
          <p:nvPr>
            <p:ph type="ctrTitle" hasCustomPrompt="1"/>
          </p:nvPr>
        </p:nvSpPr>
        <p:spPr bwMode="blackWhite">
          <a:xfrm>
            <a:off x="4311650" y="1512376"/>
            <a:ext cx="3568700" cy="1809943"/>
          </a:xfrm>
          <a:noFill/>
          <a:ln w="38100">
            <a:noFill/>
          </a:ln>
        </p:spPr>
        <p:txBody>
          <a:bodyPr lIns="274320" rIns="274320" anchor="ctr" anchorCtr="0">
            <a:normAutofit/>
          </a:bodyPr>
          <a:lstStyle>
            <a:lvl1pPr algn="ctr">
              <a:defRPr sz="3800" cap="none" baseline="0">
                <a:solidFill>
                  <a:schemeClr val="tx1"/>
                </a:solidFill>
                <a:latin typeface="+mj-lt"/>
                <a:ea typeface="Verdana" panose="020B0604030504040204" pitchFamily="34" charset="0"/>
              </a:defRPr>
            </a:lvl1pPr>
          </a:lstStyle>
          <a:p>
            <a:r>
              <a:rPr lang="en-US" noProof="0"/>
              <a:t>Click to edit master title style</a:t>
            </a:r>
          </a:p>
        </p:txBody>
      </p:sp>
      <p:sp>
        <p:nvSpPr>
          <p:cNvPr id="3" name="Subtitle 2"/>
          <p:cNvSpPr>
            <a:spLocks noGrp="1"/>
          </p:cNvSpPr>
          <p:nvPr>
            <p:ph type="subTitle" idx="1"/>
          </p:nvPr>
        </p:nvSpPr>
        <p:spPr>
          <a:xfrm>
            <a:off x="4311650" y="3322319"/>
            <a:ext cx="3568700" cy="2023304"/>
          </a:xfrm>
          <a:noFill/>
        </p:spPr>
        <p:txBody>
          <a:bodyPr anchor="ctr" anchorCtr="0">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92626898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a:xfrm>
            <a:off x="688624" y="594360"/>
            <a:ext cx="10893775" cy="1962150"/>
          </a:xfrm>
          <a:noFill/>
          <a:ln w="38100">
            <a:solidFill>
              <a:schemeClr val="bg1"/>
            </a:solidFill>
          </a:ln>
        </p:spPr>
        <p:txBody>
          <a:bodyPr lIns="72000" tIns="72000" rIns="72000" bIns="72000" anchor="t" anchorCtr="0">
            <a:normAutofit/>
          </a:bodyPr>
          <a:lstStyle>
            <a:lvl1pPr algn="l">
              <a:defRPr sz="4000" cap="none" spc="0" baseline="0">
                <a:solidFill>
                  <a:schemeClr val="tx2">
                    <a:lumMod val="50000"/>
                  </a:schemeClr>
                </a:solidFill>
              </a:defRPr>
            </a:lvl1pPr>
          </a:lstStyle>
          <a:p>
            <a:r>
              <a:rPr lang="en-US" noProof="0"/>
              <a:t>Click to edit master title style</a:t>
            </a:r>
          </a:p>
        </p:txBody>
      </p:sp>
      <p:sp>
        <p:nvSpPr>
          <p:cNvPr id="3" name="Content Placeholder 2"/>
          <p:cNvSpPr>
            <a:spLocks noGrp="1"/>
          </p:cNvSpPr>
          <p:nvPr>
            <p:ph idx="1" hasCustomPrompt="1"/>
          </p:nvPr>
        </p:nvSpPr>
        <p:spPr>
          <a:xfrm>
            <a:off x="699108" y="2084071"/>
            <a:ext cx="10883292" cy="3501154"/>
          </a:xfrm>
        </p:spPr>
        <p:txBody>
          <a:bodyPr numCol="2" spcCol="108000">
            <a:normAutofit/>
          </a:bodyPr>
          <a:lstStyle>
            <a:lvl1pPr marL="228600" indent="-228600" algn="l">
              <a:buClr>
                <a:schemeClr val="accent2"/>
              </a:buClr>
              <a:buFont typeface="Wingdings" panose="05000000000000000000" pitchFamily="2" charset="2"/>
              <a:buChar char="§"/>
              <a:defRPr sz="2400">
                <a:solidFill>
                  <a:schemeClr val="tx2">
                    <a:lumMod val="50000"/>
                  </a:schemeClr>
                </a:solidFill>
              </a:defRPr>
            </a:lvl1pPr>
            <a:lvl2pPr marL="457200" indent="-228600" algn="l">
              <a:buClr>
                <a:schemeClr val="accent2"/>
              </a:buClr>
              <a:buFont typeface="Wingdings" panose="05000000000000000000" pitchFamily="2" charset="2"/>
              <a:buChar char="§"/>
              <a:defRPr sz="2400">
                <a:solidFill>
                  <a:schemeClr val="tx2">
                    <a:lumMod val="50000"/>
                  </a:schemeClr>
                </a:solidFill>
              </a:defRPr>
            </a:lvl2pPr>
            <a:lvl3pPr marL="685800" indent="-228600" algn="l">
              <a:buClr>
                <a:schemeClr val="accent2"/>
              </a:buClr>
              <a:buFont typeface="Wingdings" panose="05000000000000000000" pitchFamily="2" charset="2"/>
              <a:buChar char="§"/>
              <a:defRPr sz="2400">
                <a:solidFill>
                  <a:schemeClr val="tx2">
                    <a:lumMod val="50000"/>
                  </a:schemeClr>
                </a:solidFill>
              </a:defRPr>
            </a:lvl3pPr>
            <a:lvl4pPr marL="914400" indent="-228600" algn="l">
              <a:buClr>
                <a:schemeClr val="accent2"/>
              </a:buClr>
              <a:buFont typeface="Wingdings" panose="05000000000000000000" pitchFamily="2" charset="2"/>
              <a:buChar char="§"/>
              <a:defRPr sz="2400">
                <a:solidFill>
                  <a:schemeClr val="tx2">
                    <a:lumMod val="50000"/>
                  </a:schemeClr>
                </a:solidFill>
              </a:defRPr>
            </a:lvl4pPr>
            <a:lvl5pPr marL="1143000" indent="-228600" algn="l">
              <a:buClr>
                <a:schemeClr val="accent2"/>
              </a:buClr>
              <a:buFont typeface="Wingdings" panose="05000000000000000000" pitchFamily="2" charset="2"/>
              <a:buChar char="§"/>
              <a:defRPr sz="2400">
                <a:solidFill>
                  <a:schemeClr val="tx2">
                    <a:lumMod val="50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a:xfrm>
            <a:off x="7256090" y="6234888"/>
            <a:ext cx="2025832" cy="323968"/>
          </a:xfrm>
        </p:spPr>
        <p:txBody>
          <a:bodyPr/>
          <a:lstStyle>
            <a:lvl1pPr>
              <a:defRPr>
                <a:solidFill>
                  <a:schemeClr val="tx2">
                    <a:lumMod val="50000"/>
                  </a:schemeClr>
                </a:solidFill>
              </a:defRPr>
            </a:lvl1pPr>
          </a:lstStyle>
          <a:p>
            <a:fld id="{44A8CA1A-912B-4FB6-9B9B-8AFE52802A51}" type="datetime1">
              <a:rPr lang="en-US" noProof="0" smtClean="0"/>
              <a:t>5/1/2023</a:t>
            </a:fld>
            <a:endParaRPr lang="en-US" noProof="0"/>
          </a:p>
        </p:txBody>
      </p:sp>
      <p:sp>
        <p:nvSpPr>
          <p:cNvPr id="8" name="Footer Placeholder 7"/>
          <p:cNvSpPr>
            <a:spLocks noGrp="1"/>
          </p:cNvSpPr>
          <p:nvPr>
            <p:ph type="ftr" sz="quarter" idx="11"/>
          </p:nvPr>
        </p:nvSpPr>
        <p:spPr>
          <a:xfrm>
            <a:off x="2895599" y="6238816"/>
            <a:ext cx="4229101" cy="320040"/>
          </a:xfrm>
        </p:spPr>
        <p:txBody>
          <a:bodyPr/>
          <a:lstStyle>
            <a:lvl1pPr>
              <a:defRPr>
                <a:solidFill>
                  <a:schemeClr val="tx2">
                    <a:lumMod val="50000"/>
                  </a:schemeClr>
                </a:solidFill>
              </a:defRPr>
            </a:lvl1pPr>
          </a:lstStyle>
          <a:p>
            <a:r>
              <a:rPr lang="en-US" noProof="0"/>
              <a:t>Add a footer</a:t>
            </a:r>
          </a:p>
        </p:txBody>
      </p:sp>
      <p:sp>
        <p:nvSpPr>
          <p:cNvPr id="9" name="Slide Number Placeholder 8"/>
          <p:cNvSpPr>
            <a:spLocks noGrp="1"/>
          </p:cNvSpPr>
          <p:nvPr>
            <p:ph type="sldNum" sz="quarter" idx="12"/>
          </p:nvPr>
        </p:nvSpPr>
        <p:spPr>
          <a:xfrm>
            <a:off x="8916161" y="5804577"/>
            <a:ext cx="365760" cy="365760"/>
          </a:xfrm>
        </p:spPr>
        <p:txBody>
          <a:bodyPr/>
          <a:lstStyle>
            <a:lvl1pPr>
              <a:defRPr>
                <a:solidFill>
                  <a:schemeClr val="tx2">
                    <a:lumMod val="50000"/>
                  </a:schemeClr>
                </a:solidFill>
              </a:defRPr>
            </a:lvl1pPr>
          </a:lstStyle>
          <a:p>
            <a:fld id="{42F0A33C-B6D6-454E-A4EA-5198AC78DEE3}" type="slidenum">
              <a:rPr lang="en-US" noProof="0" smtClean="0"/>
              <a:pPr/>
              <a:t>‹#›</a:t>
            </a:fld>
            <a:endParaRPr lang="en-US" noProof="0"/>
          </a:p>
        </p:txBody>
      </p:sp>
      <p:sp>
        <p:nvSpPr>
          <p:cNvPr id="4" name="Rectangle 3">
            <a:extLst>
              <a:ext uri="{FF2B5EF4-FFF2-40B4-BE49-F238E27FC236}">
                <a16:creationId xmlns:a16="http://schemas.microsoft.com/office/drawing/2014/main" id="{DC5B8FA8-6A22-40E7-B3E9-A963C93B51FA}"/>
              </a:ext>
            </a:extLst>
          </p:cNvPr>
          <p:cNvSpPr/>
          <p:nvPr userDrawn="1"/>
        </p:nvSpPr>
        <p:spPr>
          <a:xfrm>
            <a:off x="-15240" y="2"/>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4471727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ubtitle, and Three Images">
    <p:bg bwMode="blackGray">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B634A45-4F6E-4E7E-A6D7-E30CC149DF79}"/>
              </a:ext>
            </a:extLst>
          </p:cNvPr>
          <p:cNvSpPr/>
          <p:nvPr userDrawn="1"/>
        </p:nvSpPr>
        <p:spPr>
          <a:xfrm>
            <a:off x="0" y="2423160"/>
            <a:ext cx="12192000" cy="443912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a:p>
        </p:txBody>
      </p:sp>
      <p:sp>
        <p:nvSpPr>
          <p:cNvPr id="13" name="Picture Placeholder 6">
            <a:extLst>
              <a:ext uri="{FF2B5EF4-FFF2-40B4-BE49-F238E27FC236}">
                <a16:creationId xmlns:a16="http://schemas.microsoft.com/office/drawing/2014/main" id="{3A725127-1EDA-41FB-9345-CD6099714027}"/>
              </a:ext>
            </a:extLst>
          </p:cNvPr>
          <p:cNvSpPr>
            <a:spLocks noGrp="1"/>
          </p:cNvSpPr>
          <p:nvPr>
            <p:ph type="pic" sz="quarter" idx="18"/>
          </p:nvPr>
        </p:nvSpPr>
        <p:spPr>
          <a:xfrm>
            <a:off x="823479" y="2952166"/>
            <a:ext cx="2880000" cy="2880000"/>
          </a:xfrm>
          <a:ln w="38100">
            <a:solidFill>
              <a:srgbClr val="FFFFFF"/>
            </a:solidFill>
          </a:ln>
        </p:spPr>
        <p:txBody>
          <a:bodyPr/>
          <a:lstStyle/>
          <a:p>
            <a:r>
              <a:rPr lang="en-US" noProof="0"/>
              <a:t>Click icon to add picture</a:t>
            </a:r>
          </a:p>
        </p:txBody>
      </p:sp>
      <p:sp>
        <p:nvSpPr>
          <p:cNvPr id="15" name="Picture Placeholder 6">
            <a:extLst>
              <a:ext uri="{FF2B5EF4-FFF2-40B4-BE49-F238E27FC236}">
                <a16:creationId xmlns:a16="http://schemas.microsoft.com/office/drawing/2014/main" id="{45910403-693E-46B1-890E-692928E72B70}"/>
              </a:ext>
            </a:extLst>
          </p:cNvPr>
          <p:cNvSpPr>
            <a:spLocks noGrp="1"/>
          </p:cNvSpPr>
          <p:nvPr>
            <p:ph type="pic" sz="quarter" idx="20"/>
          </p:nvPr>
        </p:nvSpPr>
        <p:spPr>
          <a:xfrm>
            <a:off x="8488521" y="2952166"/>
            <a:ext cx="2880000" cy="2880000"/>
          </a:xfrm>
          <a:ln w="38100">
            <a:solidFill>
              <a:srgbClr val="FFFFFF"/>
            </a:solidFill>
          </a:ln>
        </p:spPr>
        <p:txBody>
          <a:bodyPr/>
          <a:lstStyle/>
          <a:p>
            <a:r>
              <a:rPr lang="en-US" noProof="0"/>
              <a:t>Click icon to add picture</a:t>
            </a:r>
          </a:p>
        </p:txBody>
      </p:sp>
      <p:sp>
        <p:nvSpPr>
          <p:cNvPr id="2" name="Date Placeholder 1"/>
          <p:cNvSpPr>
            <a:spLocks noGrp="1"/>
          </p:cNvSpPr>
          <p:nvPr>
            <p:ph type="dt" sz="half" idx="10"/>
          </p:nvPr>
        </p:nvSpPr>
        <p:spPr>
          <a:xfrm>
            <a:off x="8385309" y="6238816"/>
            <a:ext cx="2753746" cy="323968"/>
          </a:xfrm>
        </p:spPr>
        <p:txBody>
          <a:bodyPr/>
          <a:lstStyle/>
          <a:p>
            <a:fld id="{1D3A668E-3B69-4463-92C4-22FB544D5969}" type="datetime1">
              <a:rPr lang="en-US" noProof="0" smtClean="0"/>
              <a:t>5/1/2023</a:t>
            </a:fld>
            <a:endParaRPr lang="en-US" noProof="0"/>
          </a:p>
        </p:txBody>
      </p:sp>
      <p:sp>
        <p:nvSpPr>
          <p:cNvPr id="3" name="Footer Placeholder 2"/>
          <p:cNvSpPr>
            <a:spLocks noGrp="1"/>
          </p:cNvSpPr>
          <p:nvPr>
            <p:ph type="ftr" sz="quarter" idx="11"/>
          </p:nvPr>
        </p:nvSpPr>
        <p:spPr>
          <a:xfrm>
            <a:off x="807720" y="6238816"/>
            <a:ext cx="5901189" cy="320040"/>
          </a:xfrm>
        </p:spPr>
        <p:txBody>
          <a:bodyPr/>
          <a:lstStyle/>
          <a:p>
            <a:r>
              <a:rPr lang="en-US" noProof="0"/>
              <a:t>Add a footer</a:t>
            </a:r>
          </a:p>
        </p:txBody>
      </p:sp>
      <p:sp>
        <p:nvSpPr>
          <p:cNvPr id="4" name="Slide Number Placeholder 3"/>
          <p:cNvSpPr>
            <a:spLocks noGrp="1"/>
          </p:cNvSpPr>
          <p:nvPr>
            <p:ph type="sldNum" sz="quarter" idx="12"/>
          </p:nvPr>
        </p:nvSpPr>
        <p:spPr>
          <a:xfrm>
            <a:off x="11322802" y="6217920"/>
            <a:ext cx="365760" cy="365760"/>
          </a:xfrm>
        </p:spPr>
        <p:txBody>
          <a:bodyPr/>
          <a:lstStyle/>
          <a:p>
            <a:fld id="{42F0A33C-B6D6-454E-A4EA-5198AC78DEE3}" type="slidenum">
              <a:rPr lang="en-US" noProof="0" smtClean="0"/>
              <a:t>‹#›</a:t>
            </a:fld>
            <a:endParaRPr lang="en-US" noProof="0"/>
          </a:p>
        </p:txBody>
      </p:sp>
      <p:sp>
        <p:nvSpPr>
          <p:cNvPr id="5" name="Title 4">
            <a:extLst>
              <a:ext uri="{FF2B5EF4-FFF2-40B4-BE49-F238E27FC236}">
                <a16:creationId xmlns:a16="http://schemas.microsoft.com/office/drawing/2014/main" id="{344A571C-BD72-4598-B89C-F24CC99E0066}"/>
              </a:ext>
            </a:extLst>
          </p:cNvPr>
          <p:cNvSpPr>
            <a:spLocks noGrp="1"/>
          </p:cNvSpPr>
          <p:nvPr>
            <p:ph type="title" hasCustomPrompt="1"/>
          </p:nvPr>
        </p:nvSpPr>
        <p:spPr bwMode="black">
          <a:xfrm>
            <a:off x="807747" y="289559"/>
            <a:ext cx="10564350" cy="1127761"/>
          </a:xfrm>
          <a:noFill/>
          <a:ln>
            <a:noFill/>
          </a:ln>
        </p:spPr>
        <p:txBody>
          <a:bodyPr anchor="b" anchorCtr="1"/>
          <a:lstStyle>
            <a:lvl1pPr>
              <a:defRPr cap="none"/>
            </a:lvl1pPr>
          </a:lstStyle>
          <a:p>
            <a:r>
              <a:rPr lang="en-US" noProof="0"/>
              <a:t>Click to edit master title style</a:t>
            </a:r>
          </a:p>
        </p:txBody>
      </p:sp>
      <p:sp>
        <p:nvSpPr>
          <p:cNvPr id="14" name="Picture Placeholder 6">
            <a:extLst>
              <a:ext uri="{FF2B5EF4-FFF2-40B4-BE49-F238E27FC236}">
                <a16:creationId xmlns:a16="http://schemas.microsoft.com/office/drawing/2014/main" id="{6759A834-A403-4050-9F3D-ABDDC9182E91}"/>
              </a:ext>
            </a:extLst>
          </p:cNvPr>
          <p:cNvSpPr>
            <a:spLocks noGrp="1"/>
          </p:cNvSpPr>
          <p:nvPr>
            <p:ph type="pic" sz="quarter" idx="19"/>
          </p:nvPr>
        </p:nvSpPr>
        <p:spPr>
          <a:xfrm>
            <a:off x="4656000" y="2952166"/>
            <a:ext cx="2880000" cy="2880000"/>
          </a:xfrm>
          <a:ln w="38100">
            <a:solidFill>
              <a:srgbClr val="FFFFFF"/>
            </a:solidFill>
          </a:ln>
        </p:spPr>
        <p:txBody>
          <a:bodyPr/>
          <a:lstStyle/>
          <a:p>
            <a:r>
              <a:rPr lang="en-US" noProof="0"/>
              <a:t>Click icon to add picture</a:t>
            </a:r>
          </a:p>
        </p:txBody>
      </p:sp>
      <p:sp>
        <p:nvSpPr>
          <p:cNvPr id="17" name="Text Placeholder 16">
            <a:extLst>
              <a:ext uri="{FF2B5EF4-FFF2-40B4-BE49-F238E27FC236}">
                <a16:creationId xmlns:a16="http://schemas.microsoft.com/office/drawing/2014/main" id="{B0AC4720-7B75-40C4-BE31-CB8EBA0AAF8F}"/>
              </a:ext>
            </a:extLst>
          </p:cNvPr>
          <p:cNvSpPr>
            <a:spLocks noGrp="1"/>
          </p:cNvSpPr>
          <p:nvPr>
            <p:ph type="body" sz="quarter" idx="21" hasCustomPrompt="1"/>
          </p:nvPr>
        </p:nvSpPr>
        <p:spPr>
          <a:xfrm>
            <a:off x="807720" y="1493521"/>
            <a:ext cx="10561319" cy="1127762"/>
          </a:xfrm>
          <a:noFill/>
        </p:spPr>
        <p:txBody>
          <a:bodyPr anchor="t" anchorCtr="1">
            <a:noAutofit/>
          </a:bodyPr>
          <a:lstStyle>
            <a:lvl1pPr marL="0" indent="0" algn="ctr">
              <a:buFont typeface="Arial" panose="020B0604020202020204" pitchFamily="34" charset="0"/>
              <a:buNone/>
              <a:defRPr sz="2400"/>
            </a:lvl1pPr>
            <a:lvl2pPr marL="228600" indent="0" algn="ctr">
              <a:buNone/>
              <a:defRPr sz="2000"/>
            </a:lvl2pPr>
            <a:lvl3pPr marL="457200" indent="0" algn="ctr">
              <a:buNone/>
              <a:defRPr sz="2000"/>
            </a:lvl3pPr>
            <a:lvl4pPr marL="685800" indent="0" algn="ctr">
              <a:buNone/>
              <a:defRPr sz="2000"/>
            </a:lvl4pPr>
            <a:lvl5pPr marL="914400" indent="0" algn="ctr">
              <a:buNone/>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69534842"/>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8204552-4543-41D9-B89E-9A17C3B532B6}" type="datetime1">
              <a:rPr lang="en-US" noProof="0" smtClean="0"/>
              <a:t>5/1/2023</a:t>
            </a:fld>
            <a:endParaRPr lang="en-US" noProof="0"/>
          </a:p>
        </p:txBody>
      </p:sp>
      <p:sp>
        <p:nvSpPr>
          <p:cNvPr id="4" name="Footer Placeholder 3"/>
          <p:cNvSpPr>
            <a:spLocks noGrp="1"/>
          </p:cNvSpPr>
          <p:nvPr>
            <p:ph type="ftr" sz="quarter" idx="11"/>
          </p:nvPr>
        </p:nvSpPr>
        <p:spPr/>
        <p:txBody>
          <a:bodyPr/>
          <a:lstStyle/>
          <a:p>
            <a:r>
              <a:rPr lang="en-US" noProof="0"/>
              <a:t>Add a footer</a:t>
            </a:r>
          </a:p>
        </p:txBody>
      </p:sp>
      <p:sp>
        <p:nvSpPr>
          <p:cNvPr id="5" name="Slide Number Placeholder 4"/>
          <p:cNvSpPr>
            <a:spLocks noGrp="1"/>
          </p:cNvSpPr>
          <p:nvPr>
            <p:ph type="sldNum" sz="quarter" idx="12"/>
          </p:nvPr>
        </p:nvSpPr>
        <p:spPr/>
        <p:txBody>
          <a:bodyPr/>
          <a:lstStyle/>
          <a:p>
            <a:fld id="{42F0A33C-B6D6-454E-A4EA-5198AC78DEE3}" type="slidenum">
              <a:rPr lang="en-US" noProof="0" smtClean="0"/>
              <a:t>‹#›</a:t>
            </a:fld>
            <a:endParaRPr lang="en-US" noProof="0"/>
          </a:p>
        </p:txBody>
      </p:sp>
      <p:sp>
        <p:nvSpPr>
          <p:cNvPr id="2" name="Title 1">
            <a:extLst>
              <a:ext uri="{FF2B5EF4-FFF2-40B4-BE49-F238E27FC236}">
                <a16:creationId xmlns:a16="http://schemas.microsoft.com/office/drawing/2014/main" id="{38BE4AA6-ED36-4D3B-ABD8-3BA6059C308D}"/>
              </a:ext>
            </a:extLst>
          </p:cNvPr>
          <p:cNvSpPr>
            <a:spLocks noGrp="1"/>
          </p:cNvSpPr>
          <p:nvPr>
            <p:ph type="title" hasCustomPrompt="1"/>
          </p:nvPr>
        </p:nvSpPr>
        <p:spPr bwMode="gray">
          <a:xfrm>
            <a:off x="3744516" y="1127369"/>
            <a:ext cx="4703084" cy="1188720"/>
          </a:xfrm>
          <a:noFill/>
          <a:ln>
            <a:noFill/>
          </a:ln>
        </p:spPr>
        <p:txBody>
          <a:bodyPr/>
          <a:lstStyle>
            <a:lvl1pPr marL="0" indent="0" algn="ctr">
              <a:buFont typeface="Arial" panose="020B0604020202020204" pitchFamily="34" charset="0"/>
              <a:buNone/>
              <a:defRPr cap="none"/>
            </a:lvl1pPr>
          </a:lstStyle>
          <a:p>
            <a:r>
              <a:rPr lang="en-US" noProof="0"/>
              <a:t>Click to edit master title style</a:t>
            </a:r>
          </a:p>
        </p:txBody>
      </p:sp>
      <p:sp>
        <p:nvSpPr>
          <p:cNvPr id="7" name="Text Placeholder 6">
            <a:extLst>
              <a:ext uri="{FF2B5EF4-FFF2-40B4-BE49-F238E27FC236}">
                <a16:creationId xmlns:a16="http://schemas.microsoft.com/office/drawing/2014/main" id="{D94707B9-0409-43FA-B052-6AE401D767CE}"/>
              </a:ext>
            </a:extLst>
          </p:cNvPr>
          <p:cNvSpPr>
            <a:spLocks noGrp="1"/>
          </p:cNvSpPr>
          <p:nvPr>
            <p:ph type="body" sz="quarter" idx="13" hasCustomPrompt="1"/>
          </p:nvPr>
        </p:nvSpPr>
        <p:spPr>
          <a:xfrm>
            <a:off x="3744516" y="2263081"/>
            <a:ext cx="4702968" cy="3909119"/>
          </a:xfrm>
          <a:noFill/>
          <a:ln>
            <a:noFill/>
          </a:ln>
        </p:spPr>
        <p:txBody>
          <a:bodyPr/>
          <a:lstStyle>
            <a:lvl1pPr marL="0" indent="0" algn="ctr">
              <a:buNone/>
              <a:defRPr>
                <a:solidFill>
                  <a:schemeClr val="bg1"/>
                </a:solidFill>
              </a:defRPr>
            </a:lvl1pPr>
            <a:lvl2pPr marL="228600" indent="0" algn="ctr">
              <a:buNone/>
              <a:defRPr>
                <a:solidFill>
                  <a:schemeClr val="bg1"/>
                </a:solidFill>
              </a:defRPr>
            </a:lvl2pPr>
            <a:lvl3pPr marL="457200" indent="0" algn="ctr">
              <a:buNone/>
              <a:defRPr>
                <a:solidFill>
                  <a:schemeClr val="bg1"/>
                </a:solidFill>
              </a:defRPr>
            </a:lvl3pPr>
            <a:lvl4pPr marL="685800" indent="0" algn="ctr">
              <a:buNone/>
              <a:defRPr>
                <a:solidFill>
                  <a:schemeClr val="bg1"/>
                </a:solidFill>
              </a:defRPr>
            </a:lvl4pPr>
            <a:lvl5pPr marL="914400" indent="0" algn="ctr">
              <a:buNone/>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65693832"/>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Image and Caption ">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DE53EE8-1567-4A1C-B5FB-9243D17B161A}"/>
              </a:ext>
            </a:extLst>
          </p:cNvPr>
          <p:cNvSpPr>
            <a:spLocks noGrp="1"/>
          </p:cNvSpPr>
          <p:nvPr>
            <p:ph type="pic" sz="quarter" idx="16"/>
          </p:nvPr>
        </p:nvSpPr>
        <p:spPr>
          <a:xfrm>
            <a:off x="6096000" y="0"/>
            <a:ext cx="6096000" cy="6858000"/>
          </a:xfrm>
          <a:solidFill>
            <a:schemeClr val="tx1">
              <a:lumMod val="50000"/>
              <a:lumOff val="50000"/>
            </a:schemeClr>
          </a:solidFill>
        </p:spPr>
        <p:txBody>
          <a:bodyPr/>
          <a:lstStyle/>
          <a:p>
            <a:r>
              <a:rPr lang="en-US" noProof="0"/>
              <a:t>Click icon to add picture</a:t>
            </a:r>
          </a:p>
        </p:txBody>
      </p:sp>
      <p:sp>
        <p:nvSpPr>
          <p:cNvPr id="6" name="Picture Placeholder 5">
            <a:extLst>
              <a:ext uri="{FF2B5EF4-FFF2-40B4-BE49-F238E27FC236}">
                <a16:creationId xmlns:a16="http://schemas.microsoft.com/office/drawing/2014/main" id="{145CB378-10E3-4D4E-82B7-47858EDEE57D}"/>
              </a:ext>
            </a:extLst>
          </p:cNvPr>
          <p:cNvSpPr>
            <a:spLocks noGrp="1"/>
          </p:cNvSpPr>
          <p:nvPr>
            <p:ph type="pic" sz="quarter" idx="13"/>
          </p:nvPr>
        </p:nvSpPr>
        <p:spPr>
          <a:xfrm>
            <a:off x="6662827" y="543339"/>
            <a:ext cx="5040000" cy="5765661"/>
          </a:xfrm>
          <a:ln w="38100">
            <a:solidFill>
              <a:schemeClr val="bg1"/>
            </a:solidFill>
          </a:ln>
        </p:spPr>
        <p:txBody>
          <a:bodyPr/>
          <a:lstStyle/>
          <a:p>
            <a:r>
              <a:rPr lang="en-US" noProof="0"/>
              <a:t>Click icon to add picture</a:t>
            </a:r>
          </a:p>
        </p:txBody>
      </p:sp>
      <p:sp>
        <p:nvSpPr>
          <p:cNvPr id="3" name="Date Placeholder 2"/>
          <p:cNvSpPr>
            <a:spLocks noGrp="1"/>
          </p:cNvSpPr>
          <p:nvPr>
            <p:ph type="dt" sz="half" idx="10"/>
          </p:nvPr>
        </p:nvSpPr>
        <p:spPr>
          <a:xfrm>
            <a:off x="8537045" y="6358084"/>
            <a:ext cx="2753746" cy="323968"/>
          </a:xfrm>
        </p:spPr>
        <p:txBody>
          <a:bodyPr/>
          <a:lstStyle/>
          <a:p>
            <a:fld id="{7239DD55-8720-4AA7-9D43-6E6107772357}" type="datetime1">
              <a:rPr lang="en-US" noProof="0" smtClean="0"/>
              <a:t>5/1/2023</a:t>
            </a:fld>
            <a:endParaRPr lang="en-US" noProof="0"/>
          </a:p>
        </p:txBody>
      </p:sp>
      <p:sp>
        <p:nvSpPr>
          <p:cNvPr id="4" name="Footer Placeholder 3"/>
          <p:cNvSpPr>
            <a:spLocks noGrp="1"/>
          </p:cNvSpPr>
          <p:nvPr>
            <p:ph type="ftr" sz="quarter" idx="11"/>
          </p:nvPr>
        </p:nvSpPr>
        <p:spPr>
          <a:xfrm>
            <a:off x="704361" y="6382908"/>
            <a:ext cx="5901189" cy="320040"/>
          </a:xfrm>
        </p:spPr>
        <p:txBody>
          <a:bodyPr/>
          <a:lstStyle/>
          <a:p>
            <a:r>
              <a:rPr lang="en-US" noProof="0"/>
              <a:t>Add a footer</a:t>
            </a:r>
          </a:p>
        </p:txBody>
      </p:sp>
      <p:sp>
        <p:nvSpPr>
          <p:cNvPr id="5" name="Slide Number Placeholder 4"/>
          <p:cNvSpPr>
            <a:spLocks noGrp="1"/>
          </p:cNvSpPr>
          <p:nvPr>
            <p:ph type="sldNum" sz="quarter" idx="12"/>
          </p:nvPr>
        </p:nvSpPr>
        <p:spPr>
          <a:xfrm>
            <a:off x="11474538" y="6337188"/>
            <a:ext cx="365760" cy="365760"/>
          </a:xfrm>
        </p:spPr>
        <p:txBody>
          <a:bodyPr/>
          <a:lstStyle/>
          <a:p>
            <a:fld id="{42F0A33C-B6D6-454E-A4EA-5198AC78DEE3}" type="slidenum">
              <a:rPr lang="en-US" noProof="0" smtClean="0"/>
              <a:t>‹#›</a:t>
            </a:fld>
            <a:endParaRPr lang="en-US" noProof="0"/>
          </a:p>
        </p:txBody>
      </p:sp>
      <p:sp>
        <p:nvSpPr>
          <p:cNvPr id="7" name="Title 6">
            <a:extLst>
              <a:ext uri="{FF2B5EF4-FFF2-40B4-BE49-F238E27FC236}">
                <a16:creationId xmlns:a16="http://schemas.microsoft.com/office/drawing/2014/main" id="{AA2BF3C7-5EFF-4508-B560-D9A68D3F7226}"/>
              </a:ext>
            </a:extLst>
          </p:cNvPr>
          <p:cNvSpPr>
            <a:spLocks noGrp="1"/>
          </p:cNvSpPr>
          <p:nvPr>
            <p:ph type="title" hasCustomPrompt="1"/>
          </p:nvPr>
        </p:nvSpPr>
        <p:spPr bwMode="gray">
          <a:xfrm>
            <a:off x="704361" y="164690"/>
            <a:ext cx="4593772" cy="2624056"/>
          </a:xfrm>
          <a:noFill/>
          <a:ln>
            <a:noFill/>
          </a:ln>
        </p:spPr>
        <p:txBody>
          <a:bodyPr anchor="t" anchorCtr="0">
            <a:noAutofit/>
          </a:bodyPr>
          <a:lstStyle>
            <a:lvl1pPr>
              <a:defRPr sz="4000" cap="none"/>
            </a:lvl1pPr>
          </a:lstStyle>
          <a:p>
            <a:r>
              <a:rPr lang="en-US" noProof="0"/>
              <a:t>Click to edit master title style</a:t>
            </a:r>
          </a:p>
        </p:txBody>
      </p:sp>
      <p:sp>
        <p:nvSpPr>
          <p:cNvPr id="9" name="Text Placeholder 8">
            <a:extLst>
              <a:ext uri="{FF2B5EF4-FFF2-40B4-BE49-F238E27FC236}">
                <a16:creationId xmlns:a16="http://schemas.microsoft.com/office/drawing/2014/main" id="{37D64B51-A9B6-4A76-949F-576993124753}"/>
              </a:ext>
            </a:extLst>
          </p:cNvPr>
          <p:cNvSpPr>
            <a:spLocks noGrp="1"/>
          </p:cNvSpPr>
          <p:nvPr>
            <p:ph type="body" sz="quarter" idx="14" hasCustomPrompt="1"/>
          </p:nvPr>
        </p:nvSpPr>
        <p:spPr>
          <a:xfrm>
            <a:off x="704361" y="3233530"/>
            <a:ext cx="4593771" cy="2902590"/>
          </a:xfrm>
        </p:spPr>
        <p:txBody>
          <a:bodyPr>
            <a:normAutofit/>
          </a:bodyPr>
          <a:lstStyle>
            <a:lvl1pPr marL="0" indent="0" algn="ctr">
              <a:buClr>
                <a:schemeClr val="bg1"/>
              </a:buClr>
              <a:buNone/>
              <a:defRPr sz="2400">
                <a:solidFill>
                  <a:schemeClr val="tx1"/>
                </a:solidFill>
              </a:defRPr>
            </a:lvl1pPr>
            <a:lvl2pPr marL="228600" indent="0" algn="ctr">
              <a:buClr>
                <a:schemeClr val="bg1"/>
              </a:buClr>
              <a:buNone/>
              <a:defRPr sz="2400">
                <a:solidFill>
                  <a:schemeClr val="tx1"/>
                </a:solidFill>
              </a:defRPr>
            </a:lvl2pPr>
            <a:lvl3pPr marL="457200" indent="0" algn="ctr">
              <a:buClr>
                <a:schemeClr val="bg1"/>
              </a:buClr>
              <a:buNone/>
              <a:defRPr sz="2400">
                <a:solidFill>
                  <a:schemeClr val="tx1"/>
                </a:solidFill>
              </a:defRPr>
            </a:lvl3pPr>
            <a:lvl4pPr marL="685800" indent="0" algn="ctr">
              <a:buClr>
                <a:schemeClr val="bg1"/>
              </a:buClr>
              <a:buNone/>
              <a:defRPr sz="2400">
                <a:solidFill>
                  <a:schemeClr val="tx1"/>
                </a:solidFill>
              </a:defRPr>
            </a:lvl4pPr>
            <a:lvl5pPr marL="914400" indent="0" algn="ctr">
              <a:buClr>
                <a:schemeClr val="bg1"/>
              </a:buClr>
              <a:buNone/>
              <a:defRPr sz="24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5761461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C226BE6-63BD-4193-A5B9-87DBDF176AB9}"/>
              </a:ext>
            </a:extLst>
          </p:cNvPr>
          <p:cNvSpPr/>
          <p:nvPr userDrawn="1"/>
        </p:nvSpPr>
        <p:spPr>
          <a:xfrm rot="5400000">
            <a:off x="5712000" y="-5718344"/>
            <a:ext cx="756000" cy="12204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a:p>
        </p:txBody>
      </p:sp>
      <p:sp>
        <p:nvSpPr>
          <p:cNvPr id="2" name="Title 1"/>
          <p:cNvSpPr>
            <a:spLocks noGrp="1"/>
          </p:cNvSpPr>
          <p:nvPr>
            <p:ph type="title"/>
          </p:nvPr>
        </p:nvSpPr>
        <p:spPr bwMode="blackWhite">
          <a:xfrm>
            <a:off x="4175220" y="3508040"/>
            <a:ext cx="3841560" cy="3420000"/>
          </a:xfrm>
          <a:noFill/>
          <a:ln>
            <a:noFill/>
          </a:ln>
        </p:spPr>
        <p:txBody>
          <a:bodyPr anchor="ctr" anchorCtr="1">
            <a:noAutofit/>
          </a:bodyPr>
          <a:lstStyle>
            <a:lvl1pPr algn="l">
              <a:defRPr sz="2400" cap="none">
                <a:solidFill>
                  <a:schemeClr val="tx1"/>
                </a:solidFill>
              </a:defRPr>
            </a:lvl1pPr>
          </a:lstStyle>
          <a:p>
            <a:r>
              <a:rPr lang="en-US" noProof="0"/>
              <a:t>Click to edit Master title style</a:t>
            </a:r>
          </a:p>
        </p:txBody>
      </p:sp>
      <p:sp>
        <p:nvSpPr>
          <p:cNvPr id="4" name="Text Placeholder 3"/>
          <p:cNvSpPr>
            <a:spLocks noGrp="1"/>
          </p:cNvSpPr>
          <p:nvPr>
            <p:ph type="body" sz="half" idx="2" hasCustomPrompt="1"/>
          </p:nvPr>
        </p:nvSpPr>
        <p:spPr>
          <a:xfrm>
            <a:off x="8404860" y="1005840"/>
            <a:ext cx="3497580" cy="5593080"/>
          </a:xfrm>
        </p:spPr>
        <p:txBody>
          <a:bodyPr anchor="t" anchorCtr="0">
            <a:normAutofit/>
          </a:bodyPr>
          <a:lstStyle>
            <a:lvl1pPr marL="285750" indent="-285750" algn="l">
              <a:buFont typeface="Arial" panose="020B0604020202020204" pitchFamily="34" charset="0"/>
              <a:buChar char="•"/>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8" name="Date Placeholder 7"/>
          <p:cNvSpPr>
            <a:spLocks noGrp="1"/>
          </p:cNvSpPr>
          <p:nvPr>
            <p:ph type="dt" sz="half" idx="10"/>
          </p:nvPr>
        </p:nvSpPr>
        <p:spPr>
          <a:xfrm>
            <a:off x="8629149" y="6254056"/>
            <a:ext cx="2753746" cy="323968"/>
          </a:xfrm>
        </p:spPr>
        <p:txBody>
          <a:bodyPr/>
          <a:lstStyle>
            <a:lvl1pPr>
              <a:defRPr>
                <a:solidFill>
                  <a:srgbClr val="FFFFFF"/>
                </a:solidFill>
                <a:effectLst>
                  <a:outerShdw blurRad="50800" dist="38100" dir="2700000" algn="tl" rotWithShape="0">
                    <a:prstClr val="black">
                      <a:alpha val="43000"/>
                    </a:prstClr>
                  </a:outerShdw>
                </a:effectLst>
              </a:defRPr>
            </a:lvl1pPr>
          </a:lstStyle>
          <a:p>
            <a:fld id="{A833F3BC-FAF7-44D7-90DF-FBB4BA437071}" type="datetime1">
              <a:rPr lang="en-US" noProof="0" smtClean="0"/>
              <a:t>5/1/2023</a:t>
            </a:fld>
            <a:endParaRPr lang="en-US" noProof="0"/>
          </a:p>
        </p:txBody>
      </p:sp>
      <p:sp>
        <p:nvSpPr>
          <p:cNvPr id="9" name="Footer Placeholder 8"/>
          <p:cNvSpPr>
            <a:spLocks noGrp="1"/>
          </p:cNvSpPr>
          <p:nvPr>
            <p:ph type="ftr" sz="quarter" idx="11"/>
          </p:nvPr>
        </p:nvSpPr>
        <p:spPr>
          <a:xfrm>
            <a:off x="301752" y="6236208"/>
            <a:ext cx="5124797" cy="320040"/>
          </a:xfrm>
        </p:spPr>
        <p:txBody>
          <a:bodyPr/>
          <a:lstStyle>
            <a:lvl1pPr>
              <a:defRPr>
                <a:solidFill>
                  <a:srgbClr val="FFFFFF">
                    <a:alpha val="70000"/>
                  </a:srgbClr>
                </a:solidFill>
              </a:defRPr>
            </a:lvl1pPr>
          </a:lstStyle>
          <a:p>
            <a:r>
              <a:rPr lang="en-US" noProof="0"/>
              <a:t>Add a footer</a:t>
            </a:r>
          </a:p>
        </p:txBody>
      </p:sp>
      <p:sp>
        <p:nvSpPr>
          <p:cNvPr id="10" name="Slide Number Placeholder 9"/>
          <p:cNvSpPr>
            <a:spLocks noGrp="1"/>
          </p:cNvSpPr>
          <p:nvPr>
            <p:ph type="sldNum" sz="quarter" idx="12"/>
          </p:nvPr>
        </p:nvSpPr>
        <p:spPr>
          <a:xfrm>
            <a:off x="11566642" y="6233160"/>
            <a:ext cx="365760" cy="365760"/>
          </a:xfrm>
        </p:spPr>
        <p:txBody>
          <a:bodyPr/>
          <a:lstStyle/>
          <a:p>
            <a:fld id="{42F0A33C-B6D6-454E-A4EA-5198AC78DEE3}" type="slidenum">
              <a:rPr lang="en-US" noProof="0" smtClean="0"/>
              <a:t>‹#›</a:t>
            </a:fld>
            <a:endParaRPr lang="en-US" noProof="0"/>
          </a:p>
        </p:txBody>
      </p:sp>
      <p:sp>
        <p:nvSpPr>
          <p:cNvPr id="13" name="Text Placeholder 3">
            <a:extLst>
              <a:ext uri="{FF2B5EF4-FFF2-40B4-BE49-F238E27FC236}">
                <a16:creationId xmlns:a16="http://schemas.microsoft.com/office/drawing/2014/main" id="{A010B646-69BD-42FF-80B8-7A065EA6A284}"/>
              </a:ext>
            </a:extLst>
          </p:cNvPr>
          <p:cNvSpPr>
            <a:spLocks noGrp="1"/>
          </p:cNvSpPr>
          <p:nvPr>
            <p:ph type="body" sz="half" idx="15" hasCustomPrompt="1"/>
          </p:nvPr>
        </p:nvSpPr>
        <p:spPr>
          <a:xfrm>
            <a:off x="293917" y="996684"/>
            <a:ext cx="3497580" cy="5593080"/>
          </a:xfrm>
        </p:spPr>
        <p:txBody>
          <a:bodyPr anchor="t" anchorCtr="0">
            <a:normAutofit/>
          </a:bodyPr>
          <a:lstStyle>
            <a:lvl1pPr marL="285750" indent="-285750" algn="l">
              <a:buFont typeface="Arial" panose="020B0604020202020204" pitchFamily="34" charset="0"/>
              <a:buChar char="•"/>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48612709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Video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59962" y="6324918"/>
            <a:ext cx="365760" cy="365760"/>
          </a:xfrm>
        </p:spPr>
        <p:txBody>
          <a:bodyPr/>
          <a:lstStyle/>
          <a:p>
            <a:fld id="{42F0A33C-B6D6-454E-A4EA-5198AC78DEE3}" type="slidenum">
              <a:rPr lang="en-US" noProof="0" smtClean="0"/>
              <a:t>‹#›</a:t>
            </a:fld>
            <a:endParaRPr lang="en-US" noProof="0"/>
          </a:p>
        </p:txBody>
      </p:sp>
      <p:sp>
        <p:nvSpPr>
          <p:cNvPr id="12" name="Title 11">
            <a:extLst>
              <a:ext uri="{FF2B5EF4-FFF2-40B4-BE49-F238E27FC236}">
                <a16:creationId xmlns:a16="http://schemas.microsoft.com/office/drawing/2014/main" id="{2B21E085-4E62-4EC9-A5F1-16523F195915}"/>
              </a:ext>
            </a:extLst>
          </p:cNvPr>
          <p:cNvSpPr>
            <a:spLocks noGrp="1"/>
          </p:cNvSpPr>
          <p:nvPr>
            <p:ph type="title" hasCustomPrompt="1"/>
          </p:nvPr>
        </p:nvSpPr>
        <p:spPr bwMode="black">
          <a:xfrm>
            <a:off x="6942215" y="426720"/>
            <a:ext cx="4699941" cy="1188720"/>
          </a:xfrm>
          <a:noFill/>
          <a:ln>
            <a:noFill/>
          </a:ln>
        </p:spPr>
        <p:txBody>
          <a:bodyPr/>
          <a:lstStyle>
            <a:lvl1pPr algn="l">
              <a:defRPr cap="none">
                <a:solidFill>
                  <a:schemeClr val="tx1"/>
                </a:solidFill>
              </a:defRPr>
            </a:lvl1pPr>
          </a:lstStyle>
          <a:p>
            <a:r>
              <a:rPr lang="en-US" noProof="0"/>
              <a:t>Click to edit master title style</a:t>
            </a:r>
          </a:p>
        </p:txBody>
      </p:sp>
      <p:sp>
        <p:nvSpPr>
          <p:cNvPr id="14" name="Text Placeholder 13">
            <a:extLst>
              <a:ext uri="{FF2B5EF4-FFF2-40B4-BE49-F238E27FC236}">
                <a16:creationId xmlns:a16="http://schemas.microsoft.com/office/drawing/2014/main" id="{FFCDFB3A-4CE3-463F-8C40-B15E3F5CFCA6}"/>
              </a:ext>
            </a:extLst>
          </p:cNvPr>
          <p:cNvSpPr>
            <a:spLocks noGrp="1"/>
          </p:cNvSpPr>
          <p:nvPr>
            <p:ph type="body" sz="quarter" idx="17" hasCustomPrompt="1"/>
          </p:nvPr>
        </p:nvSpPr>
        <p:spPr>
          <a:xfrm>
            <a:off x="7048876" y="1818152"/>
            <a:ext cx="4045844" cy="4277848"/>
          </a:xfrm>
          <a:noFill/>
        </p:spPr>
        <p:txBody>
          <a:bodyPr/>
          <a:lstStyle>
            <a:lvl1pPr marL="0" indent="0" algn="l">
              <a:buNone/>
              <a:defRPr>
                <a:solidFill>
                  <a:schemeClr val="tx1"/>
                </a:solidFill>
              </a:defRPr>
            </a:lvl1pPr>
            <a:lvl2pPr marL="228600" indent="0" algn="l">
              <a:buNone/>
              <a:defRPr>
                <a:solidFill>
                  <a:schemeClr val="tx1"/>
                </a:solidFill>
              </a:defRPr>
            </a:lvl2pPr>
            <a:lvl3pPr marL="457200" indent="0" algn="l">
              <a:buNone/>
              <a:defRPr>
                <a:solidFill>
                  <a:schemeClr val="tx1"/>
                </a:solidFill>
              </a:defRPr>
            </a:lvl3pPr>
            <a:lvl4pPr marL="685800" indent="0" algn="l">
              <a:buNone/>
              <a:defRPr>
                <a:solidFill>
                  <a:schemeClr val="tx1"/>
                </a:solidFill>
              </a:defRPr>
            </a:lvl4pPr>
            <a:lvl5pPr marL="914400" indent="0" algn="l">
              <a:buNone/>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Date Placeholder 2"/>
          <p:cNvSpPr>
            <a:spLocks noGrp="1"/>
          </p:cNvSpPr>
          <p:nvPr>
            <p:ph type="dt" sz="half" idx="10"/>
          </p:nvPr>
        </p:nvSpPr>
        <p:spPr>
          <a:xfrm>
            <a:off x="8644389" y="6345814"/>
            <a:ext cx="2753746" cy="323968"/>
          </a:xfrm>
        </p:spPr>
        <p:txBody>
          <a:bodyPr/>
          <a:lstStyle/>
          <a:p>
            <a:fld id="{7B6FD9F7-E42C-4185-8E92-F557C594F739}" type="datetime1">
              <a:rPr lang="en-US" noProof="0" smtClean="0"/>
              <a:t>5/1/2023</a:t>
            </a:fld>
            <a:endParaRPr lang="en-US" noProof="0"/>
          </a:p>
        </p:txBody>
      </p:sp>
      <p:sp>
        <p:nvSpPr>
          <p:cNvPr id="4" name="Footer Placeholder 3"/>
          <p:cNvSpPr>
            <a:spLocks noGrp="1"/>
          </p:cNvSpPr>
          <p:nvPr>
            <p:ph type="ftr" sz="quarter" idx="11"/>
          </p:nvPr>
        </p:nvSpPr>
        <p:spPr>
          <a:xfrm>
            <a:off x="457200" y="6403848"/>
            <a:ext cx="5901189" cy="320040"/>
          </a:xfrm>
        </p:spPr>
        <p:txBody>
          <a:bodyPr/>
          <a:lstStyle/>
          <a:p>
            <a:r>
              <a:rPr lang="en-US" noProof="0"/>
              <a:t>Add a footer</a:t>
            </a:r>
          </a:p>
        </p:txBody>
      </p:sp>
      <p:sp>
        <p:nvSpPr>
          <p:cNvPr id="6" name="Picture Placeholder 5">
            <a:extLst>
              <a:ext uri="{FF2B5EF4-FFF2-40B4-BE49-F238E27FC236}">
                <a16:creationId xmlns:a16="http://schemas.microsoft.com/office/drawing/2014/main" id="{7D356109-298D-4C51-9DC7-DC74594DC220}"/>
              </a:ext>
            </a:extLst>
          </p:cNvPr>
          <p:cNvSpPr>
            <a:spLocks noGrp="1"/>
          </p:cNvSpPr>
          <p:nvPr>
            <p:ph type="pic" sz="quarter" idx="18"/>
          </p:nvPr>
        </p:nvSpPr>
        <p:spPr>
          <a:xfrm>
            <a:off x="732155" y="396240"/>
            <a:ext cx="5927725" cy="5989638"/>
          </a:xfrm>
          <a:ln w="38100">
            <a:solidFill>
              <a:schemeClr val="accent2"/>
            </a:solidFill>
          </a:ln>
        </p:spPr>
        <p:txBody>
          <a:bodyPr/>
          <a:lstStyle/>
          <a:p>
            <a:r>
              <a:rPr lang="en-US" noProof="0"/>
              <a:t>Click icon to add picture</a:t>
            </a:r>
          </a:p>
        </p:txBody>
      </p:sp>
      <p:sp>
        <p:nvSpPr>
          <p:cNvPr id="21" name="Rectangle 20">
            <a:extLst>
              <a:ext uri="{FF2B5EF4-FFF2-40B4-BE49-F238E27FC236}">
                <a16:creationId xmlns:a16="http://schemas.microsoft.com/office/drawing/2014/main" id="{64070FEF-D9D1-45DF-A806-9CA5B8270E72}"/>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a:p>
        </p:txBody>
      </p:sp>
      <p:cxnSp>
        <p:nvCxnSpPr>
          <p:cNvPr id="9" name="Straight Connector 8" descr="decorative element">
            <a:extLst>
              <a:ext uri="{FF2B5EF4-FFF2-40B4-BE49-F238E27FC236}">
                <a16:creationId xmlns:a16="http://schemas.microsoft.com/office/drawing/2014/main" id="{167C85F9-C124-4D12-B4AC-317A35D71511}"/>
              </a:ext>
              <a:ext uri="{C183D7F6-B498-43B3-948B-1728B52AA6E4}">
                <adec:decorative xmlns:adec="http://schemas.microsoft.com/office/drawing/2017/decorative" val="1"/>
              </a:ext>
            </a:extLst>
          </p:cNvPr>
          <p:cNvCxnSpPr>
            <a:cxnSpLocks/>
          </p:cNvCxnSpPr>
          <p:nvPr userDrawn="1"/>
        </p:nvCxnSpPr>
        <p:spPr>
          <a:xfrm>
            <a:off x="7141749" y="1720670"/>
            <a:ext cx="3780000" cy="0"/>
          </a:xfrm>
          <a:prstGeom prst="line">
            <a:avLst/>
          </a:prstGeom>
          <a:ln w="31750">
            <a:solidFill>
              <a:schemeClr val="accent2"/>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0859154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81092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6712900" y="407684"/>
            <a:ext cx="4910096" cy="2257167"/>
          </a:xfrm>
          <a:noFill/>
          <a:ln>
            <a:noFill/>
          </a:ln>
        </p:spPr>
        <p:txBody>
          <a:bodyPr anchor="ctr" anchorCtr="0">
            <a:normAutofit/>
          </a:bodyPr>
          <a:lstStyle>
            <a:lvl1pPr algn="l">
              <a:defRPr sz="4000">
                <a:solidFill>
                  <a:srgbClr val="262626"/>
                </a:solidFill>
              </a:defRPr>
            </a:lvl1pPr>
          </a:lstStyle>
          <a:p>
            <a:r>
              <a:rPr lang="en-US" noProof="0"/>
              <a:t>Click to edit master title style</a:t>
            </a:r>
          </a:p>
        </p:txBody>
      </p:sp>
      <p:sp>
        <p:nvSpPr>
          <p:cNvPr id="4" name="Text Placeholder 3"/>
          <p:cNvSpPr>
            <a:spLocks noGrp="1"/>
          </p:cNvSpPr>
          <p:nvPr>
            <p:ph type="body" sz="half" idx="2" hasCustomPrompt="1"/>
          </p:nvPr>
        </p:nvSpPr>
        <p:spPr bwMode="white">
          <a:xfrm>
            <a:off x="6780414" y="3019130"/>
            <a:ext cx="4584265" cy="3159033"/>
          </a:xfrm>
        </p:spPr>
        <p:txBody>
          <a:bodyPr anchor="t" anchorCtr="1">
            <a:normAutofit/>
          </a:bodyPr>
          <a:lstStyle>
            <a:lvl1pPr marL="0" indent="0" algn="l">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Date Placeholder 8"/>
          <p:cNvSpPr>
            <a:spLocks noGrp="1"/>
          </p:cNvSpPr>
          <p:nvPr>
            <p:ph type="dt" sz="half" idx="10"/>
          </p:nvPr>
        </p:nvSpPr>
        <p:spPr/>
        <p:txBody>
          <a:bodyPr/>
          <a:lstStyle/>
          <a:p>
            <a:fld id="{A97A31B3-2A9A-452A-9435-943C754FDDFD}" type="datetime1">
              <a:rPr lang="en-US" noProof="0" smtClean="0"/>
              <a:t>5/1/2023</a:t>
            </a:fld>
            <a:endParaRPr lang="en-US" noProof="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noProof="0"/>
              <a:t>Add a footer</a:t>
            </a:r>
          </a:p>
        </p:txBody>
      </p:sp>
      <p:sp>
        <p:nvSpPr>
          <p:cNvPr id="11" name="Slide Number Placeholder 10"/>
          <p:cNvSpPr>
            <a:spLocks noGrp="1"/>
          </p:cNvSpPr>
          <p:nvPr>
            <p:ph type="sldNum" sz="quarter" idx="12"/>
          </p:nvPr>
        </p:nvSpPr>
        <p:spPr/>
        <p:txBody>
          <a:bodyPr/>
          <a:lstStyle/>
          <a:p>
            <a:fld id="{42F0A33C-B6D6-454E-A4EA-5198AC78DEE3}" type="slidenum">
              <a:rPr lang="en-US" noProof="0" smtClean="0"/>
              <a:t>‹#›</a:t>
            </a:fld>
            <a:endParaRPr lang="en-US" noProof="0"/>
          </a:p>
        </p:txBody>
      </p:sp>
      <p:sp>
        <p:nvSpPr>
          <p:cNvPr id="12" name="Content Placeholder 2">
            <a:extLst>
              <a:ext uri="{FF2B5EF4-FFF2-40B4-BE49-F238E27FC236}">
                <a16:creationId xmlns:a16="http://schemas.microsoft.com/office/drawing/2014/main" id="{1FEC71D9-8368-4022-BA35-B43400F92502}"/>
              </a:ext>
            </a:extLst>
          </p:cNvPr>
          <p:cNvSpPr>
            <a:spLocks noGrp="1"/>
          </p:cNvSpPr>
          <p:nvPr>
            <p:ph idx="1" hasCustomPrompt="1"/>
          </p:nvPr>
        </p:nvSpPr>
        <p:spPr>
          <a:xfrm>
            <a:off x="827320" y="407684"/>
            <a:ext cx="5625849" cy="57704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28543988"/>
      </p:ext>
    </p:extLst>
  </p:cSld>
  <p:clrMapOvr>
    <a:overrideClrMapping bg1="lt1" tx1="dk1" bg2="lt2" tx2="dk2" accent1="accent1" accent2="accent2" accent3="accent3" accent4="accent4" accent5="accent5" accent6="accent6" hlink="hlink" folHlink="folHlink"/>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83436" y="2313433"/>
            <a:ext cx="4270248" cy="704087"/>
          </a:xfrm>
        </p:spPr>
        <p:txBody>
          <a:bodyPr vert="horz" lIns="91440" tIns="45720" rIns="91440" bIns="45720" rtlCol="0" anchor="b">
            <a:normAutofit/>
          </a:bodyPr>
          <a:lstStyle>
            <a:lvl1pPr marL="0" indent="0">
              <a:buNone/>
              <a:defRPr lang="en-US" sz="2400" b="1" dirty="0">
                <a:solidFill>
                  <a:schemeClr val="bg1"/>
                </a:solidFill>
              </a:defRPr>
            </a:lvl1pPr>
          </a:lstStyle>
          <a:p>
            <a:pPr marL="228600" lvl="0" indent="-228600"/>
            <a:r>
              <a:rPr lang="en-US" noProof="0"/>
              <a:t>Edit Master Text Styles</a:t>
            </a:r>
          </a:p>
        </p:txBody>
      </p:sp>
      <p:sp>
        <p:nvSpPr>
          <p:cNvPr id="4" name="Content Placeholder 3"/>
          <p:cNvSpPr>
            <a:spLocks noGrp="1"/>
          </p:cNvSpPr>
          <p:nvPr>
            <p:ph sz="half" idx="2" hasCustomPrompt="1"/>
          </p:nvPr>
        </p:nvSpPr>
        <p:spPr>
          <a:xfrm>
            <a:off x="1583436" y="3143250"/>
            <a:ext cx="4270248" cy="2596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p:cNvSpPr>
            <a:spLocks noGrp="1"/>
          </p:cNvSpPr>
          <p:nvPr>
            <p:ph sz="quarter" idx="4" hasCustomPrompt="1"/>
          </p:nvPr>
        </p:nvSpPr>
        <p:spPr>
          <a:xfrm>
            <a:off x="6338316" y="3143250"/>
            <a:ext cx="4253484" cy="2596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lvl1pPr>
              <a:defRPr>
                <a:solidFill>
                  <a:schemeClr val="bg1">
                    <a:alpha val="70000"/>
                  </a:schemeClr>
                </a:solidFill>
              </a:defRPr>
            </a:lvl1pPr>
          </a:lstStyle>
          <a:p>
            <a:fld id="{F38886FB-B799-4265-968F-86641B39A197}" type="datetime1">
              <a:rPr lang="en-US" noProof="0" smtClean="0"/>
              <a:t>5/1/2023</a:t>
            </a:fld>
            <a:endParaRPr lang="en-US" noProof="0"/>
          </a:p>
        </p:txBody>
      </p:sp>
      <p:sp>
        <p:nvSpPr>
          <p:cNvPr id="8" name="Footer Placeholder 7"/>
          <p:cNvSpPr>
            <a:spLocks noGrp="1"/>
          </p:cNvSpPr>
          <p:nvPr>
            <p:ph type="ftr" sz="quarter" idx="11"/>
          </p:nvPr>
        </p:nvSpPr>
        <p:spPr/>
        <p:txBody>
          <a:bodyPr/>
          <a:lstStyle>
            <a:lvl1pPr>
              <a:defRPr>
                <a:solidFill>
                  <a:schemeClr val="bg1">
                    <a:alpha val="70000"/>
                  </a:schemeClr>
                </a:solidFill>
              </a:defRPr>
            </a:lvl1pPr>
          </a:lstStyle>
          <a:p>
            <a:r>
              <a:rPr lang="en-US" noProof="0"/>
              <a:t>Add a footer</a:t>
            </a:r>
          </a:p>
        </p:txBody>
      </p:sp>
      <p:sp>
        <p:nvSpPr>
          <p:cNvPr id="9" name="Slide Number Placeholder 8"/>
          <p:cNvSpPr>
            <a:spLocks noGrp="1"/>
          </p:cNvSpPr>
          <p:nvPr>
            <p:ph type="sldNum" sz="quarter" idx="12"/>
          </p:nvPr>
        </p:nvSpPr>
        <p:spPr/>
        <p:txBody>
          <a:bodyPr/>
          <a:lstStyle/>
          <a:p>
            <a:fld id="{42F0A33C-B6D6-454E-A4EA-5198AC78DEE3}" type="slidenum">
              <a:rPr lang="en-US" noProof="0" smtClean="0"/>
              <a:t>‹#›</a:t>
            </a:fld>
            <a:endParaRPr lang="en-US" noProof="0"/>
          </a:p>
        </p:txBody>
      </p:sp>
      <p:sp>
        <p:nvSpPr>
          <p:cNvPr id="10" name="Title 9"/>
          <p:cNvSpPr>
            <a:spLocks noGrp="1"/>
          </p:cNvSpPr>
          <p:nvPr>
            <p:ph type="title" hasCustomPrompt="1"/>
          </p:nvPr>
        </p:nvSpPr>
        <p:spPr bwMode="gray">
          <a:noFill/>
          <a:ln>
            <a:solidFill>
              <a:schemeClr val="bg1"/>
            </a:solidFill>
          </a:ln>
        </p:spPr>
        <p:txBody>
          <a:bodyPr/>
          <a:lstStyle/>
          <a:p>
            <a:r>
              <a:rPr lang="en-US" noProof="0"/>
              <a:t>Click to edit master title style</a:t>
            </a:r>
          </a:p>
        </p:txBody>
      </p:sp>
      <p:sp>
        <p:nvSpPr>
          <p:cNvPr id="12" name="Text Placeholder 4">
            <a:extLst>
              <a:ext uri="{FF2B5EF4-FFF2-40B4-BE49-F238E27FC236}">
                <a16:creationId xmlns:a16="http://schemas.microsoft.com/office/drawing/2014/main" id="{7CC6D812-2BC4-484A-A3B0-D751943CAC28}"/>
              </a:ext>
            </a:extLst>
          </p:cNvPr>
          <p:cNvSpPr>
            <a:spLocks noGrp="1"/>
          </p:cNvSpPr>
          <p:nvPr>
            <p:ph type="body" sz="quarter" idx="3" hasCustomPrompt="1"/>
          </p:nvPr>
        </p:nvSpPr>
        <p:spPr>
          <a:xfrm>
            <a:off x="6304927" y="2313433"/>
            <a:ext cx="4270248" cy="704088"/>
          </a:xfrm>
        </p:spPr>
        <p:txBody>
          <a:bodyPr anchor="b"/>
          <a:lstStyle>
            <a:lvl1pPr marL="0" indent="0">
              <a:buFont typeface="Arial" panose="020B0604020202020204" pitchFamily="34" charse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22879594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59962" y="6324918"/>
            <a:ext cx="365760" cy="365760"/>
          </a:xfrm>
        </p:spPr>
        <p:txBody>
          <a:bodyPr/>
          <a:lstStyle/>
          <a:p>
            <a:fld id="{42F0A33C-B6D6-454E-A4EA-5198AC78DEE3}" type="slidenum">
              <a:rPr lang="en-US" noProof="0" smtClean="0"/>
              <a:t>‹#›</a:t>
            </a:fld>
            <a:endParaRPr lang="en-US" noProof="0"/>
          </a:p>
        </p:txBody>
      </p:sp>
      <p:sp>
        <p:nvSpPr>
          <p:cNvPr id="3" name="Date Placeholder 2"/>
          <p:cNvSpPr>
            <a:spLocks noGrp="1"/>
          </p:cNvSpPr>
          <p:nvPr>
            <p:ph type="dt" sz="half" idx="10"/>
          </p:nvPr>
        </p:nvSpPr>
        <p:spPr>
          <a:xfrm>
            <a:off x="8644389" y="6345814"/>
            <a:ext cx="2753746" cy="323968"/>
          </a:xfrm>
        </p:spPr>
        <p:txBody>
          <a:bodyPr/>
          <a:lstStyle/>
          <a:p>
            <a:fld id="{C0C08D87-2E33-4358-A038-D8B185D72718}" type="datetime1">
              <a:rPr lang="en-US" noProof="0" smtClean="0"/>
              <a:t>5/1/2023</a:t>
            </a:fld>
            <a:endParaRPr lang="en-US" noProof="0"/>
          </a:p>
        </p:txBody>
      </p:sp>
      <p:sp>
        <p:nvSpPr>
          <p:cNvPr id="4" name="Footer Placeholder 3"/>
          <p:cNvSpPr>
            <a:spLocks noGrp="1"/>
          </p:cNvSpPr>
          <p:nvPr>
            <p:ph type="ftr" sz="quarter" idx="11"/>
          </p:nvPr>
        </p:nvSpPr>
        <p:spPr>
          <a:xfrm>
            <a:off x="457200" y="6403848"/>
            <a:ext cx="5901189" cy="320040"/>
          </a:xfrm>
        </p:spPr>
        <p:txBody>
          <a:bodyPr/>
          <a:lstStyle/>
          <a:p>
            <a:r>
              <a:rPr lang="en-US" noProof="0"/>
              <a:t>Add a footer</a:t>
            </a:r>
          </a:p>
        </p:txBody>
      </p:sp>
      <p:sp>
        <p:nvSpPr>
          <p:cNvPr id="21" name="Rectangle 20">
            <a:extLst>
              <a:ext uri="{FF2B5EF4-FFF2-40B4-BE49-F238E27FC236}">
                <a16:creationId xmlns:a16="http://schemas.microsoft.com/office/drawing/2014/main" id="{64070FEF-D9D1-45DF-A806-9CA5B8270E72}"/>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76C8A7AD-2B2B-4A1B-8A04-1B8223844A00}"/>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210463686"/>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7417F47-CF20-49D0-9F7E-91D0402ED9F8}" type="datetime1">
              <a:rPr lang="en-US" noProof="0" smtClean="0"/>
              <a:t>5/1/2023</a:t>
            </a:fld>
            <a:endParaRPr lang="en-US" noProof="0"/>
          </a:p>
        </p:txBody>
      </p:sp>
      <p:sp>
        <p:nvSpPr>
          <p:cNvPr id="4" name="Footer Placeholder 3"/>
          <p:cNvSpPr>
            <a:spLocks noGrp="1"/>
          </p:cNvSpPr>
          <p:nvPr>
            <p:ph type="ftr" sz="quarter" idx="11"/>
          </p:nvPr>
        </p:nvSpPr>
        <p:spPr/>
        <p:txBody>
          <a:bodyPr/>
          <a:lstStyle/>
          <a:p>
            <a:r>
              <a:rPr lang="en-US" noProof="0"/>
              <a:t>Add a footer</a:t>
            </a:r>
          </a:p>
        </p:txBody>
      </p:sp>
      <p:sp>
        <p:nvSpPr>
          <p:cNvPr id="5" name="Slide Number Placeholder 4"/>
          <p:cNvSpPr>
            <a:spLocks noGrp="1"/>
          </p:cNvSpPr>
          <p:nvPr>
            <p:ph type="sldNum" sz="quarter" idx="12"/>
          </p:nvPr>
        </p:nvSpPr>
        <p:spPr/>
        <p:txBody>
          <a:bodyPr/>
          <a:lstStyle/>
          <a:p>
            <a:fld id="{42F0A33C-B6D6-454E-A4EA-5198AC78DEE3}" type="slidenum">
              <a:rPr lang="en-US" noProof="0" smtClean="0"/>
              <a:t>‹#›</a:t>
            </a:fld>
            <a:endParaRPr lang="en-US" noProof="0"/>
          </a:p>
        </p:txBody>
      </p:sp>
    </p:spTree>
    <p:extLst>
      <p:ext uri="{BB962C8B-B14F-4D97-AF65-F5344CB8AC3E}">
        <p14:creationId xmlns:p14="http://schemas.microsoft.com/office/powerpoint/2010/main" val="2181373487"/>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23327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82772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31161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5223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68893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0631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6899344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9EB61-D395-A5FC-3B29-24F88E4E15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E269DF-8C2B-858C-B80D-9B894F514E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61715-C248-A4CD-27AA-70E70C266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AA445-A2CF-4427-8DAF-442820F5C73C}" type="datetime1">
              <a:rPr lang="en-US" noProof="0" smtClean="0"/>
              <a:t>5/1/2023</a:t>
            </a:fld>
            <a:endParaRPr lang="en-US" noProof="0"/>
          </a:p>
        </p:txBody>
      </p:sp>
      <p:sp>
        <p:nvSpPr>
          <p:cNvPr id="5" name="Footer Placeholder 4">
            <a:extLst>
              <a:ext uri="{FF2B5EF4-FFF2-40B4-BE49-F238E27FC236}">
                <a16:creationId xmlns:a16="http://schemas.microsoft.com/office/drawing/2014/main" id="{F942DFF4-0EDD-7D60-D91E-B8877822E9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noProof="0"/>
              <a:t>Add a footer</a:t>
            </a:r>
          </a:p>
        </p:txBody>
      </p:sp>
      <p:sp>
        <p:nvSpPr>
          <p:cNvPr id="6" name="Slide Number Placeholder 5">
            <a:extLst>
              <a:ext uri="{FF2B5EF4-FFF2-40B4-BE49-F238E27FC236}">
                <a16:creationId xmlns:a16="http://schemas.microsoft.com/office/drawing/2014/main" id="{AE6697B6-B501-E37C-C833-435C5AD663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F0A33C-B6D6-454E-A4EA-5198AC78DEE3}" type="slidenum">
              <a:rPr lang="en-US" noProof="0" smtClean="0"/>
              <a:t>‹#›</a:t>
            </a:fld>
            <a:endParaRPr lang="en-US" noProof="0"/>
          </a:p>
        </p:txBody>
      </p:sp>
    </p:spTree>
    <p:extLst>
      <p:ext uri="{BB962C8B-B14F-4D97-AF65-F5344CB8AC3E}">
        <p14:creationId xmlns:p14="http://schemas.microsoft.com/office/powerpoint/2010/main" val="3898237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8" r:id="rId17"/>
    <p:sldLayoutId id="2147483679" r:id="rId18"/>
    <p:sldLayoutId id="2147483680" r:id="rId19"/>
    <p:sldLayoutId id="2147483681" r:id="rId20"/>
    <p:sldLayoutId id="2147483682" r:id="rId21"/>
    <p:sldLayoutId id="2147483683"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localguidesconnect.com/t5/Travel-and-Advice/48-Hours-in-Boston-with-a-custom-map/m-p/156441"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jpe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outdoor, sale&#10;&#10;Description automatically generated">
            <a:extLst>
              <a:ext uri="{FF2B5EF4-FFF2-40B4-BE49-F238E27FC236}">
                <a16:creationId xmlns:a16="http://schemas.microsoft.com/office/drawing/2014/main" id="{B0E7BAF0-5A0F-9B1F-570F-59654EB93DD8}"/>
              </a:ext>
            </a:extLst>
          </p:cNvPr>
          <p:cNvPicPr>
            <a:picLocks noChangeAspect="1"/>
          </p:cNvPicPr>
          <p:nvPr/>
        </p:nvPicPr>
        <p:blipFill>
          <a:blip r:embed="rId2"/>
          <a:stretch>
            <a:fillRect/>
          </a:stretch>
        </p:blipFill>
        <p:spPr>
          <a:xfrm>
            <a:off x="-4303" y="1577"/>
            <a:ext cx="12183626" cy="5685979"/>
          </a:xfrm>
          <a:prstGeom prst="rect">
            <a:avLst/>
          </a:prstGeom>
        </p:spPr>
      </p:pic>
      <p:sp>
        <p:nvSpPr>
          <p:cNvPr id="7" name="Footer Placeholder 3">
            <a:extLst>
              <a:ext uri="{FF2B5EF4-FFF2-40B4-BE49-F238E27FC236}">
                <a16:creationId xmlns:a16="http://schemas.microsoft.com/office/drawing/2014/main" id="{82A7EDC3-58BE-FEE8-4696-BBD63B45DE06}"/>
              </a:ext>
            </a:extLst>
          </p:cNvPr>
          <p:cNvSpPr>
            <a:spLocks noGrp="1"/>
          </p:cNvSpPr>
          <p:nvPr>
            <p:ph type="ftr" sz="quarter" idx="11"/>
          </p:nvPr>
        </p:nvSpPr>
        <p:spPr>
          <a:xfrm>
            <a:off x="0" y="5665697"/>
            <a:ext cx="12234383" cy="1248364"/>
          </a:xfrm>
          <a:solidFill>
            <a:schemeClr val="bg1"/>
          </a:solidFill>
        </p:spPr>
        <p:txBody>
          <a:bodyPr/>
          <a:lstStyle/>
          <a:p>
            <a:r>
              <a:rPr lang="en-US" sz="2400" b="1">
                <a:solidFill>
                  <a:schemeClr val="tx1"/>
                </a:solidFill>
                <a:latin typeface="Tahoma"/>
                <a:ea typeface="Tahoma"/>
                <a:cs typeface="Tahoma"/>
              </a:rPr>
              <a:t>Mapping to Empower - </a:t>
            </a:r>
            <a:r>
              <a:rPr lang="en-US" sz="2400" b="1" err="1">
                <a:solidFill>
                  <a:schemeClr val="tx1"/>
                </a:solidFill>
                <a:latin typeface="Tahoma"/>
                <a:ea typeface="+mn-lt"/>
                <a:cs typeface="+mn-lt"/>
              </a:rPr>
              <a:t>Mapeo</a:t>
            </a:r>
            <a:r>
              <a:rPr lang="en-US" sz="2400" b="1">
                <a:solidFill>
                  <a:schemeClr val="tx1"/>
                </a:solidFill>
                <a:latin typeface="Tahoma"/>
                <a:ea typeface="+mn-lt"/>
                <a:cs typeface="+mn-lt"/>
              </a:rPr>
              <a:t> para </a:t>
            </a:r>
            <a:r>
              <a:rPr lang="en-US" sz="2400" b="1" err="1">
                <a:solidFill>
                  <a:schemeClr val="tx1"/>
                </a:solidFill>
                <a:latin typeface="Tahoma"/>
                <a:ea typeface="+mn-lt"/>
                <a:cs typeface="+mn-lt"/>
              </a:rPr>
              <a:t>empoderar</a:t>
            </a:r>
            <a:r>
              <a:rPr lang="en-US" sz="2400" b="1">
                <a:solidFill>
                  <a:schemeClr val="tx1"/>
                </a:solidFill>
                <a:latin typeface="Tahoma"/>
                <a:ea typeface="Tahoma"/>
                <a:cs typeface="Tahoma"/>
              </a:rPr>
              <a:t> </a:t>
            </a:r>
          </a:p>
          <a:p>
            <a:r>
              <a:rPr lang="en-US" sz="1400">
                <a:solidFill>
                  <a:schemeClr val="tx1"/>
                </a:solidFill>
                <a:latin typeface="Calibri"/>
                <a:ea typeface="Tahoma"/>
                <a:cs typeface="Calibri"/>
              </a:rPr>
              <a:t>John Adams, Alexi Echevarria, Tai Le, Humberto Torres </a:t>
            </a:r>
            <a:endParaRPr lang="es" sz="1400">
              <a:solidFill>
                <a:schemeClr val="tx1"/>
              </a:solidFill>
              <a:latin typeface="Calibri"/>
              <a:ea typeface="Tahoma"/>
              <a:cs typeface="Calibri"/>
            </a:endParaRPr>
          </a:p>
        </p:txBody>
      </p:sp>
      <p:pic>
        <p:nvPicPr>
          <p:cNvPr id="9" name="Picture 3" descr="Worcester Polytechnic Institute Logo&#10;">
            <a:extLst>
              <a:ext uri="{FF2B5EF4-FFF2-40B4-BE49-F238E27FC236}">
                <a16:creationId xmlns:a16="http://schemas.microsoft.com/office/drawing/2014/main" id="{45322A00-5CB9-9831-236B-4BC0E012C19A}"/>
              </a:ext>
            </a:extLst>
          </p:cNvPr>
          <p:cNvPicPr>
            <a:picLocks noChangeAspect="1"/>
          </p:cNvPicPr>
          <p:nvPr/>
        </p:nvPicPr>
        <p:blipFill>
          <a:blip r:embed="rId3"/>
          <a:stretch>
            <a:fillRect/>
          </a:stretch>
        </p:blipFill>
        <p:spPr>
          <a:xfrm>
            <a:off x="90275" y="5830776"/>
            <a:ext cx="2061882" cy="838055"/>
          </a:xfrm>
          <a:prstGeom prst="rect">
            <a:avLst/>
          </a:prstGeom>
        </p:spPr>
      </p:pic>
      <p:pic>
        <p:nvPicPr>
          <p:cNvPr id="11" name="Picture 17" descr="Logo&#10;&#10;Description automatically generated">
            <a:extLst>
              <a:ext uri="{FF2B5EF4-FFF2-40B4-BE49-F238E27FC236}">
                <a16:creationId xmlns:a16="http://schemas.microsoft.com/office/drawing/2014/main" id="{AED7C76C-7A51-4F36-9233-8DC0F55A7E23}"/>
              </a:ext>
            </a:extLst>
          </p:cNvPr>
          <p:cNvPicPr>
            <a:picLocks noChangeAspect="1"/>
          </p:cNvPicPr>
          <p:nvPr/>
        </p:nvPicPr>
        <p:blipFill>
          <a:blip r:embed="rId4">
            <a:alphaModFix/>
          </a:blip>
          <a:stretch>
            <a:fillRect/>
          </a:stretch>
        </p:blipFill>
        <p:spPr>
          <a:xfrm>
            <a:off x="10634589" y="5692315"/>
            <a:ext cx="2044880" cy="1114978"/>
          </a:xfrm>
          <a:prstGeom prst="rect">
            <a:avLst/>
          </a:prstGeom>
          <a:effectLst>
            <a:outerShdw blurRad="635000" dist="38100" dir="5400000" sx="118000" sy="118000" algn="t" rotWithShape="0">
              <a:schemeClr val="bg1"/>
            </a:outerShdw>
          </a:effectLst>
        </p:spPr>
      </p:pic>
      <p:sp>
        <p:nvSpPr>
          <p:cNvPr id="3" name="TextBox 1">
            <a:extLst>
              <a:ext uri="{FF2B5EF4-FFF2-40B4-BE49-F238E27FC236}">
                <a16:creationId xmlns:a16="http://schemas.microsoft.com/office/drawing/2014/main" id="{50768A6F-3D1B-6F4E-08E5-346E7D98ECF3}"/>
              </a:ext>
            </a:extLst>
          </p:cNvPr>
          <p:cNvSpPr txBox="1"/>
          <p:nvPr/>
        </p:nvSpPr>
        <p:spPr>
          <a:xfrm>
            <a:off x="0" y="0"/>
            <a:ext cx="1451114" cy="430887"/>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a:latin typeface="cnnsans"/>
              </a:rPr>
              <a:t>(“Visiting La Perla Neighborhood”, n.d.)</a:t>
            </a:r>
            <a:endParaRPr lang="en-US">
              <a:cs typeface="Calibri" panose="020F0502020204030204"/>
            </a:endParaRPr>
          </a:p>
        </p:txBody>
      </p:sp>
    </p:spTree>
    <p:extLst>
      <p:ext uri="{BB962C8B-B14F-4D97-AF65-F5344CB8AC3E}">
        <p14:creationId xmlns:p14="http://schemas.microsoft.com/office/powerpoint/2010/main" val="3542651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group of people sitting on a beach&#10;&#10;Description automatically generated with low confidence">
            <a:extLst>
              <a:ext uri="{FF2B5EF4-FFF2-40B4-BE49-F238E27FC236}">
                <a16:creationId xmlns:a16="http://schemas.microsoft.com/office/drawing/2014/main" id="{2E8DC607-3EB9-32E4-CC91-C0FA63085527}"/>
              </a:ext>
            </a:extLst>
          </p:cNvPr>
          <p:cNvPicPr>
            <a:picLocks noChangeAspect="1"/>
          </p:cNvPicPr>
          <p:nvPr/>
        </p:nvPicPr>
        <p:blipFill rotWithShape="1">
          <a:blip r:embed="rId2">
            <a:alphaModFix amt="75000"/>
            <a:extLst>
              <a:ext uri="{28A0092B-C50C-407E-A947-70E740481C1C}">
                <a14:useLocalDpi xmlns:a14="http://schemas.microsoft.com/office/drawing/2010/main" val="0"/>
              </a:ext>
            </a:extLst>
          </a:blip>
          <a:srcRect t="14935" r="1" b="32472"/>
          <a:stretch/>
        </p:blipFill>
        <p:spPr>
          <a:xfrm>
            <a:off x="20" y="10"/>
            <a:ext cx="6095980" cy="6857990"/>
          </a:xfrm>
          <a:prstGeom prst="rect">
            <a:avLst/>
          </a:prstGeom>
          <a:solidFill>
            <a:schemeClr val="tx1"/>
          </a:solidFill>
        </p:spPr>
      </p:pic>
      <p:pic>
        <p:nvPicPr>
          <p:cNvPr id="7" name="Picture 6" descr="A person pointing to a map&#10;&#10;Description automatically generated with low confidence">
            <a:extLst>
              <a:ext uri="{FF2B5EF4-FFF2-40B4-BE49-F238E27FC236}">
                <a16:creationId xmlns:a16="http://schemas.microsoft.com/office/drawing/2014/main" id="{31B6DAD9-5455-2D8B-620A-305BF382C57C}"/>
              </a:ext>
            </a:extLst>
          </p:cNvPr>
          <p:cNvPicPr>
            <a:picLocks noChangeAspect="1"/>
          </p:cNvPicPr>
          <p:nvPr/>
        </p:nvPicPr>
        <p:blipFill rotWithShape="1">
          <a:blip r:embed="rId3">
            <a:alphaModFix amt="75000"/>
            <a:extLst>
              <a:ext uri="{28A0092B-C50C-407E-A947-70E740481C1C}">
                <a14:useLocalDpi xmlns:a14="http://schemas.microsoft.com/office/drawing/2010/main" val="0"/>
              </a:ext>
            </a:extLst>
          </a:blip>
          <a:srcRect r="33333"/>
          <a:stretch/>
        </p:blipFill>
        <p:spPr>
          <a:xfrm>
            <a:off x="6094180" y="10"/>
            <a:ext cx="6096000" cy="6857990"/>
          </a:xfrm>
          <a:prstGeom prst="rect">
            <a:avLst/>
          </a:prstGeom>
        </p:spPr>
      </p:pic>
    </p:spTree>
    <p:extLst>
      <p:ext uri="{BB962C8B-B14F-4D97-AF65-F5344CB8AC3E}">
        <p14:creationId xmlns:p14="http://schemas.microsoft.com/office/powerpoint/2010/main" val="1465828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lying on the ground&#10;&#10;Description automatically generated with low confidence">
            <a:extLst>
              <a:ext uri="{FF2B5EF4-FFF2-40B4-BE49-F238E27FC236}">
                <a16:creationId xmlns:a16="http://schemas.microsoft.com/office/drawing/2014/main" id="{E11A3CC7-A40C-35D2-055C-62BCDB115B07}"/>
              </a:ext>
            </a:extLst>
          </p:cNvPr>
          <p:cNvPicPr>
            <a:picLocks noChangeAspect="1"/>
          </p:cNvPicPr>
          <p:nvPr/>
        </p:nvPicPr>
        <p:blipFill rotWithShape="1">
          <a:blip r:embed="rId2">
            <a:extLst>
              <a:ext uri="{28A0092B-C50C-407E-A947-70E740481C1C}">
                <a14:useLocalDpi xmlns:a14="http://schemas.microsoft.com/office/drawing/2010/main" val="0"/>
              </a:ext>
            </a:extLst>
          </a:blip>
          <a:srcRect r="15625"/>
          <a:stretch/>
        </p:blipFill>
        <p:spPr>
          <a:xfrm rot="5400000">
            <a:off x="-381000" y="381000"/>
            <a:ext cx="6858000" cy="6096000"/>
          </a:xfrm>
          <a:prstGeom prst="rect">
            <a:avLst/>
          </a:prstGeom>
        </p:spPr>
      </p:pic>
      <p:pic>
        <p:nvPicPr>
          <p:cNvPr id="5" name="Picture 4">
            <a:extLst>
              <a:ext uri="{FF2B5EF4-FFF2-40B4-BE49-F238E27FC236}">
                <a16:creationId xmlns:a16="http://schemas.microsoft.com/office/drawing/2014/main" id="{4343C03D-F685-F1A2-CD53-BF391B946065}"/>
              </a:ext>
            </a:extLst>
          </p:cNvPr>
          <p:cNvPicPr>
            <a:picLocks noChangeAspect="1"/>
          </p:cNvPicPr>
          <p:nvPr/>
        </p:nvPicPr>
        <p:blipFill rotWithShape="1">
          <a:blip r:embed="rId3">
            <a:extLst>
              <a:ext uri="{28A0092B-C50C-407E-A947-70E740481C1C}">
                <a14:useLocalDpi xmlns:a14="http://schemas.microsoft.com/office/drawing/2010/main" val="0"/>
              </a:ext>
            </a:extLst>
          </a:blip>
          <a:srcRect r="15625"/>
          <a:stretch/>
        </p:blipFill>
        <p:spPr>
          <a:xfrm rot="5400000">
            <a:off x="5715000" y="381000"/>
            <a:ext cx="6858000" cy="6096000"/>
          </a:xfrm>
          <a:prstGeom prst="rect">
            <a:avLst/>
          </a:prstGeom>
        </p:spPr>
      </p:pic>
    </p:spTree>
    <p:extLst>
      <p:ext uri="{BB962C8B-B14F-4D97-AF65-F5344CB8AC3E}">
        <p14:creationId xmlns:p14="http://schemas.microsoft.com/office/powerpoint/2010/main" val="2203178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8" name="Picture 997">
            <a:extLst>
              <a:ext uri="{FF2B5EF4-FFF2-40B4-BE49-F238E27FC236}">
                <a16:creationId xmlns:a16="http://schemas.microsoft.com/office/drawing/2014/main" id="{401FE25D-B33A-DBA2-4E47-F06E843B6D99}"/>
              </a:ext>
            </a:extLst>
          </p:cNvPr>
          <p:cNvPicPr>
            <a:picLocks noChangeAspect="1"/>
          </p:cNvPicPr>
          <p:nvPr/>
        </p:nvPicPr>
        <p:blipFill rotWithShape="1">
          <a:blip r:embed="rId2">
            <a:duotone>
              <a:schemeClr val="bg2">
                <a:shade val="45000"/>
                <a:satMod val="135000"/>
              </a:schemeClr>
              <a:prstClr val="white"/>
            </a:duotone>
          </a:blip>
          <a:srcRect t="15025" r="9085" b="8247"/>
          <a:stretch/>
        </p:blipFill>
        <p:spPr>
          <a:xfrm>
            <a:off x="20" y="10"/>
            <a:ext cx="12191980" cy="6857990"/>
          </a:xfrm>
          <a:prstGeom prst="rect">
            <a:avLst/>
          </a:prstGeom>
        </p:spPr>
      </p:pic>
      <p:sp>
        <p:nvSpPr>
          <p:cNvPr id="1002" name="Rectangle 100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4B70E1-721F-EB87-2635-E7006F72929B}"/>
              </a:ext>
            </a:extLst>
          </p:cNvPr>
          <p:cNvSpPr>
            <a:spLocks noGrp="1"/>
          </p:cNvSpPr>
          <p:nvPr>
            <p:ph type="title"/>
          </p:nvPr>
        </p:nvSpPr>
        <p:spPr>
          <a:xfrm>
            <a:off x="838200" y="365125"/>
            <a:ext cx="10515600" cy="1325563"/>
          </a:xfrm>
        </p:spPr>
        <p:txBody>
          <a:bodyPr>
            <a:normAutofit/>
          </a:bodyPr>
          <a:lstStyle/>
          <a:p>
            <a:r>
              <a:rPr lang="en-US">
                <a:cs typeface="Calibri Light"/>
              </a:rPr>
              <a:t>Why Mapping? - </a:t>
            </a:r>
            <a:r>
              <a:rPr lang="en-US">
                <a:ea typeface="+mj-lt"/>
                <a:cs typeface="+mj-lt"/>
              </a:rPr>
              <a:t>¿Por </a:t>
            </a:r>
            <a:r>
              <a:rPr lang="en-US" err="1">
                <a:ea typeface="+mj-lt"/>
                <a:cs typeface="+mj-lt"/>
              </a:rPr>
              <a:t>qué</a:t>
            </a:r>
            <a:r>
              <a:rPr lang="en-US">
                <a:ea typeface="+mj-lt"/>
                <a:cs typeface="+mj-lt"/>
              </a:rPr>
              <a:t> </a:t>
            </a:r>
            <a:r>
              <a:rPr lang="en-US" err="1">
                <a:ea typeface="+mj-lt"/>
                <a:cs typeface="+mj-lt"/>
              </a:rPr>
              <a:t>mapear</a:t>
            </a:r>
            <a:r>
              <a:rPr lang="en-US">
                <a:ea typeface="+mj-lt"/>
                <a:cs typeface="+mj-lt"/>
              </a:rPr>
              <a:t>?</a:t>
            </a:r>
          </a:p>
        </p:txBody>
      </p:sp>
      <p:graphicFrame>
        <p:nvGraphicFramePr>
          <p:cNvPr id="5" name="Content Placeholder 2">
            <a:extLst>
              <a:ext uri="{FF2B5EF4-FFF2-40B4-BE49-F238E27FC236}">
                <a16:creationId xmlns:a16="http://schemas.microsoft.com/office/drawing/2014/main" id="{75C1FB24-F160-3256-DA45-131B8780E9AF}"/>
              </a:ext>
            </a:extLst>
          </p:cNvPr>
          <p:cNvGraphicFramePr>
            <a:graphicFrameLocks noGrp="1"/>
          </p:cNvGraphicFramePr>
          <p:nvPr>
            <p:ph idx="1"/>
            <p:extLst>
              <p:ext uri="{D42A27DB-BD31-4B8C-83A1-F6EECF244321}">
                <p14:modId xmlns:p14="http://schemas.microsoft.com/office/powerpoint/2010/main" val="26683460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6310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32DBF2AB-F12E-E15A-CB7E-81F09E3DF3E5}"/>
              </a:ext>
            </a:extLst>
          </p:cNvPr>
          <p:cNvPicPr>
            <a:picLocks noChangeAspect="1"/>
          </p:cNvPicPr>
          <p:nvPr/>
        </p:nvPicPr>
        <p:blipFill rotWithShape="1">
          <a:blip r:embed="rId2">
            <a:extLst>
              <a:ext uri="{28A0092B-C50C-407E-A947-70E740481C1C}">
                <a14:useLocalDpi xmlns:a14="http://schemas.microsoft.com/office/drawing/2010/main" val="0"/>
              </a:ext>
            </a:extLst>
          </a:blip>
          <a:srcRect l="5316" r="-1" b="-1"/>
          <a:stretch/>
        </p:blipFill>
        <p:spPr>
          <a:xfrm>
            <a:off x="580130" y="0"/>
            <a:ext cx="11031735" cy="6204210"/>
          </a:xfrm>
          <a:prstGeom prst="rect">
            <a:avLst/>
          </a:prstGeom>
        </p:spPr>
      </p:pic>
      <p:sp>
        <p:nvSpPr>
          <p:cNvPr id="11" name="TextBox 10">
            <a:extLst>
              <a:ext uri="{FF2B5EF4-FFF2-40B4-BE49-F238E27FC236}">
                <a16:creationId xmlns:a16="http://schemas.microsoft.com/office/drawing/2014/main" id="{ABFAAF17-1BE5-35EC-4EA3-D8162531839C}"/>
              </a:ext>
            </a:extLst>
          </p:cNvPr>
          <p:cNvSpPr txBox="1"/>
          <p:nvPr/>
        </p:nvSpPr>
        <p:spPr>
          <a:xfrm>
            <a:off x="683397" y="6345539"/>
            <a:ext cx="108252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https://www.localguidesconnect.com/t5/Travel-and-Advice/48-Hours-in-Boston-with-a-custom-map/m-p/156441</a:t>
            </a:r>
            <a:endParaRPr lang="en-US"/>
          </a:p>
          <a:p>
            <a:endParaRPr lang="en-US">
              <a:cs typeface="Calibri"/>
            </a:endParaRPr>
          </a:p>
        </p:txBody>
      </p:sp>
      <p:sp>
        <p:nvSpPr>
          <p:cNvPr id="12" name="TextBox 1">
            <a:extLst>
              <a:ext uri="{FF2B5EF4-FFF2-40B4-BE49-F238E27FC236}">
                <a16:creationId xmlns:a16="http://schemas.microsoft.com/office/drawing/2014/main" id="{F98D77BA-CDB1-74E5-445C-1423EF403296}"/>
              </a:ext>
            </a:extLst>
          </p:cNvPr>
          <p:cNvSpPr txBox="1"/>
          <p:nvPr/>
        </p:nvSpPr>
        <p:spPr>
          <a:xfrm>
            <a:off x="10740886" y="0"/>
            <a:ext cx="1451114" cy="430887"/>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latin typeface="cnnsans"/>
              </a:rPr>
              <a:t>(“48 Hours in Boston”, 2017)</a:t>
            </a:r>
            <a:endParaRPr lang="en-US" dirty="0"/>
          </a:p>
        </p:txBody>
      </p:sp>
    </p:spTree>
    <p:extLst>
      <p:ext uri="{BB962C8B-B14F-4D97-AF65-F5344CB8AC3E}">
        <p14:creationId xmlns:p14="http://schemas.microsoft.com/office/powerpoint/2010/main" val="1126869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descr="Graphical user interface&#10;&#10;Description automatically generated">
            <a:extLst>
              <a:ext uri="{FF2B5EF4-FFF2-40B4-BE49-F238E27FC236}">
                <a16:creationId xmlns:a16="http://schemas.microsoft.com/office/drawing/2014/main" id="{6A1511C1-2A08-BDDE-75D4-D3A7DEE5BC64}"/>
              </a:ext>
            </a:extLst>
          </p:cNvPr>
          <p:cNvPicPr>
            <a:picLocks noChangeAspect="1"/>
          </p:cNvPicPr>
          <p:nvPr/>
        </p:nvPicPr>
        <p:blipFill rotWithShape="1">
          <a:blip r:embed="rId2"/>
          <a:srcRect l="486" t="20706" r="81680" b="6809"/>
          <a:stretch/>
        </p:blipFill>
        <p:spPr>
          <a:xfrm>
            <a:off x="2796" y="1109191"/>
            <a:ext cx="2877920" cy="5338345"/>
          </a:xfrm>
          <a:prstGeom prst="rect">
            <a:avLst/>
          </a:prstGeom>
        </p:spPr>
      </p:pic>
      <p:sp>
        <p:nvSpPr>
          <p:cNvPr id="3" name="TextBox 2">
            <a:extLst>
              <a:ext uri="{FF2B5EF4-FFF2-40B4-BE49-F238E27FC236}">
                <a16:creationId xmlns:a16="http://schemas.microsoft.com/office/drawing/2014/main" id="{7C9D08B8-4AEB-EBB8-4A84-C237F752098A}"/>
              </a:ext>
            </a:extLst>
          </p:cNvPr>
          <p:cNvSpPr txBox="1"/>
          <p:nvPr/>
        </p:nvSpPr>
        <p:spPr>
          <a:xfrm>
            <a:off x="5602" y="-2801"/>
            <a:ext cx="1225083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Calibri"/>
                <a:cs typeface="Calibri"/>
              </a:rPr>
              <a:t>Art &amp; Mural Map</a:t>
            </a:r>
            <a:r>
              <a:rPr lang="en-US">
                <a:ea typeface="Calibri"/>
                <a:cs typeface="Calibri"/>
              </a:rPr>
              <a:t> - Interactive map that highlights the beaty of La Perla through art, murals, and tourist attractions</a:t>
            </a:r>
            <a:endParaRPr lang="en-US"/>
          </a:p>
        </p:txBody>
      </p:sp>
      <p:pic>
        <p:nvPicPr>
          <p:cNvPr id="7" name="Picture 7" descr="Graphical user interface&#10;&#10;Description automatically generated">
            <a:extLst>
              <a:ext uri="{FF2B5EF4-FFF2-40B4-BE49-F238E27FC236}">
                <a16:creationId xmlns:a16="http://schemas.microsoft.com/office/drawing/2014/main" id="{D9AB9845-A075-66A6-208F-42CE336DEBC0}"/>
              </a:ext>
            </a:extLst>
          </p:cNvPr>
          <p:cNvPicPr>
            <a:picLocks noChangeAspect="1"/>
          </p:cNvPicPr>
          <p:nvPr/>
        </p:nvPicPr>
        <p:blipFill>
          <a:blip r:embed="rId3"/>
          <a:stretch>
            <a:fillRect/>
          </a:stretch>
        </p:blipFill>
        <p:spPr>
          <a:xfrm>
            <a:off x="2180665" y="577948"/>
            <a:ext cx="9309846" cy="6329633"/>
          </a:xfrm>
          <a:prstGeom prst="rect">
            <a:avLst/>
          </a:prstGeom>
        </p:spPr>
      </p:pic>
      <p:pic>
        <p:nvPicPr>
          <p:cNvPr id="4" name="Picture 5" descr="Graphical user interface, website&#10;&#10;Description automatically generated">
            <a:extLst>
              <a:ext uri="{FF2B5EF4-FFF2-40B4-BE49-F238E27FC236}">
                <a16:creationId xmlns:a16="http://schemas.microsoft.com/office/drawing/2014/main" id="{7870499F-AAED-4EB3-13AD-19FA878E231D}"/>
              </a:ext>
            </a:extLst>
          </p:cNvPr>
          <p:cNvPicPr>
            <a:picLocks noChangeAspect="1"/>
          </p:cNvPicPr>
          <p:nvPr/>
        </p:nvPicPr>
        <p:blipFill rotWithShape="1">
          <a:blip r:embed="rId4"/>
          <a:srcRect t="-77" r="341" b="2752"/>
          <a:stretch/>
        </p:blipFill>
        <p:spPr>
          <a:xfrm>
            <a:off x="8848164" y="1154719"/>
            <a:ext cx="3269887" cy="3570718"/>
          </a:xfrm>
          <a:prstGeom prst="rect">
            <a:avLst/>
          </a:prstGeom>
        </p:spPr>
      </p:pic>
      <p:cxnSp>
        <p:nvCxnSpPr>
          <p:cNvPr id="17" name="Straight Arrow Connector 16">
            <a:extLst>
              <a:ext uri="{FF2B5EF4-FFF2-40B4-BE49-F238E27FC236}">
                <a16:creationId xmlns:a16="http://schemas.microsoft.com/office/drawing/2014/main" id="{A7C02B75-8E9C-740A-CC08-65F5CC9D65BC}"/>
              </a:ext>
            </a:extLst>
          </p:cNvPr>
          <p:cNvCxnSpPr/>
          <p:nvPr/>
        </p:nvCxnSpPr>
        <p:spPr>
          <a:xfrm flipV="1">
            <a:off x="9062197" y="4765863"/>
            <a:ext cx="1149724" cy="6656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8" name="Picture 18" descr="Graphical user interface, website&#10;&#10;Description automatically generated">
            <a:extLst>
              <a:ext uri="{FF2B5EF4-FFF2-40B4-BE49-F238E27FC236}">
                <a16:creationId xmlns:a16="http://schemas.microsoft.com/office/drawing/2014/main" id="{160AE467-0D28-162E-70DE-9E38FA0FB3BB}"/>
              </a:ext>
            </a:extLst>
          </p:cNvPr>
          <p:cNvPicPr>
            <a:picLocks noChangeAspect="1"/>
          </p:cNvPicPr>
          <p:nvPr/>
        </p:nvPicPr>
        <p:blipFill>
          <a:blip r:embed="rId5"/>
          <a:stretch>
            <a:fillRect/>
          </a:stretch>
        </p:blipFill>
        <p:spPr>
          <a:xfrm>
            <a:off x="2225489" y="1331361"/>
            <a:ext cx="2743200" cy="3007453"/>
          </a:xfrm>
          <a:prstGeom prst="rect">
            <a:avLst/>
          </a:prstGeom>
        </p:spPr>
      </p:pic>
      <p:cxnSp>
        <p:nvCxnSpPr>
          <p:cNvPr id="19" name="Straight Arrow Connector 18">
            <a:extLst>
              <a:ext uri="{FF2B5EF4-FFF2-40B4-BE49-F238E27FC236}">
                <a16:creationId xmlns:a16="http://schemas.microsoft.com/office/drawing/2014/main" id="{015A5F75-084F-0661-C6F0-01948A3B643D}"/>
              </a:ext>
            </a:extLst>
          </p:cNvPr>
          <p:cNvCxnSpPr>
            <a:cxnSpLocks/>
          </p:cNvCxnSpPr>
          <p:nvPr/>
        </p:nvCxnSpPr>
        <p:spPr>
          <a:xfrm flipH="1" flipV="1">
            <a:off x="3824569" y="4384863"/>
            <a:ext cx="2537011" cy="13155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67122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75B94E29-36C0-69CC-B0F2-0E25E949FC5A}"/>
              </a:ext>
            </a:extLst>
          </p:cNvPr>
          <p:cNvPicPr>
            <a:picLocks noChangeAspect="1"/>
          </p:cNvPicPr>
          <p:nvPr/>
        </p:nvPicPr>
        <p:blipFill rotWithShape="1">
          <a:blip r:embed="rId2"/>
          <a:srcRect l="26388" t="22303" r="707" b="23178"/>
          <a:stretch/>
        </p:blipFill>
        <p:spPr>
          <a:xfrm>
            <a:off x="4474" y="1712760"/>
            <a:ext cx="12192923" cy="4296218"/>
          </a:xfrm>
          <a:prstGeom prst="rect">
            <a:avLst/>
          </a:prstGeom>
        </p:spPr>
      </p:pic>
      <p:sp>
        <p:nvSpPr>
          <p:cNvPr id="4" name="TextBox 3">
            <a:extLst>
              <a:ext uri="{FF2B5EF4-FFF2-40B4-BE49-F238E27FC236}">
                <a16:creationId xmlns:a16="http://schemas.microsoft.com/office/drawing/2014/main" id="{1C675731-56E5-3243-9EE3-817A10BC5375}"/>
              </a:ext>
            </a:extLst>
          </p:cNvPr>
          <p:cNvSpPr txBox="1"/>
          <p:nvPr/>
        </p:nvSpPr>
        <p:spPr>
          <a:xfrm>
            <a:off x="2800" y="341780"/>
            <a:ext cx="99956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cs typeface="Calibri"/>
              </a:rPr>
              <a:t>Sectors Map</a:t>
            </a:r>
            <a:r>
              <a:rPr lang="en-US" dirty="0">
                <a:cs typeface="Calibri"/>
              </a:rPr>
              <a:t> – Interactive map that highlights the three main sectors of La Perla</a:t>
            </a:r>
            <a:endParaRPr lang="en-US" dirty="0"/>
          </a:p>
        </p:txBody>
      </p:sp>
      <p:sp>
        <p:nvSpPr>
          <p:cNvPr id="5" name="TextBox 4">
            <a:extLst>
              <a:ext uri="{FF2B5EF4-FFF2-40B4-BE49-F238E27FC236}">
                <a16:creationId xmlns:a16="http://schemas.microsoft.com/office/drawing/2014/main" id="{B650360F-5733-49E6-4F85-4FA24202E53A}"/>
              </a:ext>
            </a:extLst>
          </p:cNvPr>
          <p:cNvSpPr txBox="1"/>
          <p:nvPr/>
        </p:nvSpPr>
        <p:spPr>
          <a:xfrm>
            <a:off x="9298080" y="4541184"/>
            <a:ext cx="175091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dirty="0">
                <a:cs typeface="Calibri"/>
              </a:rPr>
              <a:t>San Miguel</a:t>
            </a:r>
            <a:endParaRPr lang="en-US" sz="2500" b="1" dirty="0"/>
          </a:p>
        </p:txBody>
      </p:sp>
      <p:sp>
        <p:nvSpPr>
          <p:cNvPr id="6" name="TextBox 5">
            <a:extLst>
              <a:ext uri="{FF2B5EF4-FFF2-40B4-BE49-F238E27FC236}">
                <a16:creationId xmlns:a16="http://schemas.microsoft.com/office/drawing/2014/main" id="{CC2FB249-372A-8BD5-CC84-F6F269CCA7EF}"/>
              </a:ext>
            </a:extLst>
          </p:cNvPr>
          <p:cNvSpPr txBox="1"/>
          <p:nvPr/>
        </p:nvSpPr>
        <p:spPr>
          <a:xfrm>
            <a:off x="7023287" y="2711823"/>
            <a:ext cx="1664074"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dirty="0">
                <a:cs typeface="Calibri"/>
              </a:rPr>
              <a:t>Lucila Silva</a:t>
            </a:r>
            <a:endParaRPr lang="en-US" sz="2500" b="1" dirty="0"/>
          </a:p>
        </p:txBody>
      </p:sp>
      <p:sp>
        <p:nvSpPr>
          <p:cNvPr id="7" name="TextBox 6">
            <a:extLst>
              <a:ext uri="{FF2B5EF4-FFF2-40B4-BE49-F238E27FC236}">
                <a16:creationId xmlns:a16="http://schemas.microsoft.com/office/drawing/2014/main" id="{0BD34AF1-9E53-C1EA-91C8-071B03C5356D}"/>
              </a:ext>
            </a:extLst>
          </p:cNvPr>
          <p:cNvSpPr txBox="1"/>
          <p:nvPr/>
        </p:nvSpPr>
        <p:spPr>
          <a:xfrm>
            <a:off x="4331073" y="3552264"/>
            <a:ext cx="1336302"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500" b="1" dirty="0" err="1">
                <a:cs typeface="Calibri"/>
              </a:rPr>
              <a:t>Guaipao</a:t>
            </a:r>
            <a:endParaRPr lang="en-US" sz="2500" b="1" dirty="0" err="1"/>
          </a:p>
        </p:txBody>
      </p:sp>
      <p:cxnSp>
        <p:nvCxnSpPr>
          <p:cNvPr id="8" name="Straight Arrow Connector 7">
            <a:extLst>
              <a:ext uri="{FF2B5EF4-FFF2-40B4-BE49-F238E27FC236}">
                <a16:creationId xmlns:a16="http://schemas.microsoft.com/office/drawing/2014/main" id="{64B933DD-4F6A-B264-E3EF-0D4A05410F11}"/>
              </a:ext>
            </a:extLst>
          </p:cNvPr>
          <p:cNvCxnSpPr/>
          <p:nvPr/>
        </p:nvCxnSpPr>
        <p:spPr>
          <a:xfrm flipV="1">
            <a:off x="7356101" y="3205444"/>
            <a:ext cx="365312" cy="17413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2661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map&#10;&#10;Description automatically generated">
            <a:extLst>
              <a:ext uri="{FF2B5EF4-FFF2-40B4-BE49-F238E27FC236}">
                <a16:creationId xmlns:a16="http://schemas.microsoft.com/office/drawing/2014/main" id="{35CC10F3-89C9-96C5-371E-54ED0B2E540F}"/>
              </a:ext>
            </a:extLst>
          </p:cNvPr>
          <p:cNvPicPr>
            <a:picLocks noChangeAspect="1"/>
          </p:cNvPicPr>
          <p:nvPr/>
        </p:nvPicPr>
        <p:blipFill rotWithShape="1">
          <a:blip r:embed="rId2"/>
          <a:srcRect r="72099" b="-480"/>
          <a:stretch/>
        </p:blipFill>
        <p:spPr>
          <a:xfrm>
            <a:off x="-3838163" y="2717"/>
            <a:ext cx="3507283" cy="6867058"/>
          </a:xfrm>
          <a:prstGeom prst="rect">
            <a:avLst/>
          </a:prstGeom>
        </p:spPr>
      </p:pic>
      <p:sp>
        <p:nvSpPr>
          <p:cNvPr id="3" name="TextBox 2">
            <a:extLst>
              <a:ext uri="{FF2B5EF4-FFF2-40B4-BE49-F238E27FC236}">
                <a16:creationId xmlns:a16="http://schemas.microsoft.com/office/drawing/2014/main" id="{4E8814E9-7962-A82C-64AA-A7FA027FEAC0}"/>
              </a:ext>
            </a:extLst>
          </p:cNvPr>
          <p:cNvSpPr txBox="1"/>
          <p:nvPr/>
        </p:nvSpPr>
        <p:spPr>
          <a:xfrm>
            <a:off x="5602" y="2801"/>
            <a:ext cx="1138797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cs typeface="Calibri"/>
              </a:rPr>
              <a:t>Evacuation Route Map</a:t>
            </a:r>
            <a:r>
              <a:rPr lang="en-US" dirty="0">
                <a:cs typeface="Calibri"/>
              </a:rPr>
              <a:t> – Interactive map that begins to organize possible driving and walking evacuation routes from different areas in La Perla</a:t>
            </a:r>
            <a:endParaRPr lang="en-US" dirty="0"/>
          </a:p>
        </p:txBody>
      </p:sp>
      <p:pic>
        <p:nvPicPr>
          <p:cNvPr id="6" name="Picture 6" descr="A picture containing diagram&#10;&#10;Description automatically generated">
            <a:extLst>
              <a:ext uri="{FF2B5EF4-FFF2-40B4-BE49-F238E27FC236}">
                <a16:creationId xmlns:a16="http://schemas.microsoft.com/office/drawing/2014/main" id="{D44A688F-15AF-A5EB-39D7-4394F2C420F7}"/>
              </a:ext>
            </a:extLst>
          </p:cNvPr>
          <p:cNvPicPr>
            <a:picLocks noChangeAspect="1"/>
          </p:cNvPicPr>
          <p:nvPr/>
        </p:nvPicPr>
        <p:blipFill>
          <a:blip r:embed="rId3"/>
          <a:stretch>
            <a:fillRect/>
          </a:stretch>
        </p:blipFill>
        <p:spPr>
          <a:xfrm>
            <a:off x="802340" y="862342"/>
            <a:ext cx="10587317" cy="3205907"/>
          </a:xfrm>
          <a:prstGeom prst="rect">
            <a:avLst/>
          </a:prstGeom>
        </p:spPr>
      </p:pic>
      <p:pic>
        <p:nvPicPr>
          <p:cNvPr id="7" name="Picture 7" descr="Map&#10;&#10;Description automatically generated">
            <a:extLst>
              <a:ext uri="{FF2B5EF4-FFF2-40B4-BE49-F238E27FC236}">
                <a16:creationId xmlns:a16="http://schemas.microsoft.com/office/drawing/2014/main" id="{E0CC61F2-1D9D-5B3E-0527-55CDFEB92459}"/>
              </a:ext>
            </a:extLst>
          </p:cNvPr>
          <p:cNvPicPr>
            <a:picLocks noChangeAspect="1"/>
          </p:cNvPicPr>
          <p:nvPr/>
        </p:nvPicPr>
        <p:blipFill>
          <a:blip r:embed="rId4"/>
          <a:stretch>
            <a:fillRect/>
          </a:stretch>
        </p:blipFill>
        <p:spPr>
          <a:xfrm>
            <a:off x="2091017" y="4146788"/>
            <a:ext cx="8021170" cy="2564923"/>
          </a:xfrm>
          <a:prstGeom prst="rect">
            <a:avLst/>
          </a:prstGeom>
        </p:spPr>
      </p:pic>
    </p:spTree>
    <p:extLst>
      <p:ext uri="{BB962C8B-B14F-4D97-AF65-F5344CB8AC3E}">
        <p14:creationId xmlns:p14="http://schemas.microsoft.com/office/powerpoint/2010/main" val="2200977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B48825-C6B0-B55E-E30D-0FC9C03E7217}"/>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Conclusion</a:t>
            </a:r>
            <a:endParaRPr lang="en-US" sz="4000" dirty="0">
              <a:solidFill>
                <a:srgbClr val="FFFFFF"/>
              </a:solidFill>
              <a:cs typeface="Calibri Light"/>
            </a:endParaRPr>
          </a:p>
        </p:txBody>
      </p:sp>
      <p:graphicFrame>
        <p:nvGraphicFramePr>
          <p:cNvPr id="5" name="Content Placeholder 2">
            <a:extLst>
              <a:ext uri="{FF2B5EF4-FFF2-40B4-BE49-F238E27FC236}">
                <a16:creationId xmlns:a16="http://schemas.microsoft.com/office/drawing/2014/main" id="{3533D1BF-2F57-450F-75A4-68F11C98411C}"/>
              </a:ext>
            </a:extLst>
          </p:cNvPr>
          <p:cNvGraphicFramePr>
            <a:graphicFrameLocks noGrp="1"/>
          </p:cNvGraphicFramePr>
          <p:nvPr>
            <p:ph idx="1"/>
            <p:extLst>
              <p:ext uri="{D42A27DB-BD31-4B8C-83A1-F6EECF244321}">
                <p14:modId xmlns:p14="http://schemas.microsoft.com/office/powerpoint/2010/main" val="377992504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932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DF89A110-BF3E-BAE5-AD18-4C96A7C26EDC}"/>
              </a:ext>
            </a:extLst>
          </p:cNvPr>
          <p:cNvSpPr>
            <a:spLocks noGrp="1"/>
          </p:cNvSpPr>
          <p:nvPr>
            <p:ph idx="1"/>
          </p:nvPr>
        </p:nvSpPr>
        <p:spPr>
          <a:xfrm>
            <a:off x="838200" y="1285875"/>
            <a:ext cx="10515600" cy="4351338"/>
          </a:xfrm>
        </p:spPr>
        <p:txBody>
          <a:bodyPr vert="horz" lIns="91440" tIns="45720" rIns="91440" bIns="45720" rtlCol="0" anchor="t">
            <a:normAutofit/>
          </a:bodyPr>
          <a:lstStyle/>
          <a:p>
            <a:pPr marL="0" indent="0">
              <a:buNone/>
            </a:pPr>
            <a:endParaRPr lang="en-US" i="1">
              <a:cs typeface="Calibri"/>
            </a:endParaRPr>
          </a:p>
          <a:p>
            <a:pPr marL="0" indent="0" algn="ctr">
              <a:buNone/>
            </a:pPr>
            <a:endParaRPr lang="en-US" i="1">
              <a:cs typeface="Calibri"/>
            </a:endParaRPr>
          </a:p>
          <a:p>
            <a:pPr marL="0" indent="0" algn="ctr">
              <a:buNone/>
            </a:pPr>
            <a:r>
              <a:rPr lang="en-US" i="1">
                <a:cs typeface="Calibri"/>
              </a:rPr>
              <a:t>"</a:t>
            </a:r>
            <a:r>
              <a:rPr lang="en-US" i="1">
                <a:ea typeface="+mn-lt"/>
                <a:cs typeface="+mn-lt"/>
              </a:rPr>
              <a:t>To work with communities in vulnerable situations is to enter spaces of deep introspection, contemplation, and all of the </a:t>
            </a:r>
            <a:r>
              <a:rPr lang="en-US" b="1" i="1">
                <a:ea typeface="+mn-lt"/>
                <a:cs typeface="+mn-lt"/>
              </a:rPr>
              <a:t>transformative </a:t>
            </a:r>
            <a:r>
              <a:rPr lang="en-US" i="1">
                <a:ea typeface="+mn-lt"/>
                <a:cs typeface="+mn-lt"/>
              </a:rPr>
              <a:t>aspects that facilitate real personal and professional growth.</a:t>
            </a:r>
            <a:r>
              <a:rPr lang="en-US">
                <a:ea typeface="+mn-lt"/>
                <a:cs typeface="+mn-lt"/>
              </a:rPr>
              <a:t>"</a:t>
            </a:r>
          </a:p>
          <a:p>
            <a:pPr marL="0" indent="0" algn="ctr">
              <a:buNone/>
            </a:pPr>
            <a:endParaRPr lang="en-US" i="1">
              <a:ea typeface="+mn-lt"/>
              <a:cs typeface="+mn-lt"/>
            </a:endParaRPr>
          </a:p>
          <a:p>
            <a:pPr marL="0" indent="0" algn="ctr">
              <a:buNone/>
            </a:pPr>
            <a:r>
              <a:rPr lang="en-US" i="1">
                <a:ea typeface="+mn-lt"/>
                <a:cs typeface="+mn-lt"/>
              </a:rPr>
              <a:t>- Lourdes Diaz Pabón, Equity and Social Justice Coordinator, Corporacion La </a:t>
            </a:r>
            <a:r>
              <a:rPr lang="en-US" i="1" err="1">
                <a:ea typeface="+mn-lt"/>
                <a:cs typeface="+mn-lt"/>
              </a:rPr>
              <a:t>Fondita</a:t>
            </a:r>
            <a:r>
              <a:rPr lang="en-US" i="1">
                <a:ea typeface="+mn-lt"/>
                <a:cs typeface="+mn-lt"/>
              </a:rPr>
              <a:t> De Jesús</a:t>
            </a:r>
            <a:endParaRPr lang="en-US" i="1">
              <a:cs typeface="Calibri"/>
            </a:endParaRPr>
          </a:p>
        </p:txBody>
      </p:sp>
      <p:sp>
        <p:nvSpPr>
          <p:cNvPr id="10" name="Slide Number Placeholder 9">
            <a:extLst>
              <a:ext uri="{FF2B5EF4-FFF2-40B4-BE49-F238E27FC236}">
                <a16:creationId xmlns:a16="http://schemas.microsoft.com/office/drawing/2014/main" id="{1F300A6E-CC7A-13A1-FA04-2394890EA309}"/>
              </a:ext>
            </a:extLst>
          </p:cNvPr>
          <p:cNvSpPr>
            <a:spLocks noGrp="1"/>
          </p:cNvSpPr>
          <p:nvPr>
            <p:ph type="sldNum" sz="quarter" idx="12"/>
          </p:nvPr>
        </p:nvSpPr>
        <p:spPr/>
        <p:txBody>
          <a:bodyPr/>
          <a:lstStyle/>
          <a:p>
            <a:fld id="{42F0A33C-B6D6-454E-A4EA-5198AC78DEE3}" type="slidenum">
              <a:rPr lang="en-US" noProof="0" smtClean="0">
                <a:solidFill>
                  <a:srgbClr val="757070"/>
                </a:solidFill>
              </a:rPr>
              <a:pPr/>
              <a:t>18</a:t>
            </a:fld>
            <a:endParaRPr lang="en-US">
              <a:solidFill>
                <a:srgbClr val="757070"/>
              </a:solidFill>
            </a:endParaRPr>
          </a:p>
        </p:txBody>
      </p:sp>
      <p:sp>
        <p:nvSpPr>
          <p:cNvPr id="11" name="Rectangle 10">
            <a:extLst>
              <a:ext uri="{FF2B5EF4-FFF2-40B4-BE49-F238E27FC236}">
                <a16:creationId xmlns:a16="http://schemas.microsoft.com/office/drawing/2014/main" id="{D6F0269A-E80B-CE56-B384-C97A94BF2F1C}"/>
              </a:ext>
            </a:extLst>
          </p:cNvPr>
          <p:cNvSpPr/>
          <p:nvPr/>
        </p:nvSpPr>
        <p:spPr>
          <a:xfrm>
            <a:off x="-71562" y="0"/>
            <a:ext cx="418803" cy="6925586"/>
          </a:xfrm>
          <a:prstGeom prst="rect">
            <a:avLst/>
          </a:prstGeom>
          <a:solidFill>
            <a:srgbClr val="FC3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756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7643158-56D7-833E-6C84-3AD970175D57}"/>
              </a:ext>
            </a:extLst>
          </p:cNvPr>
          <p:cNvSpPr>
            <a:spLocks noGrp="1"/>
          </p:cNvSpPr>
          <p:nvPr>
            <p:ph type="ctrTitle"/>
          </p:nvPr>
        </p:nvSpPr>
        <p:spPr>
          <a:xfrm>
            <a:off x="3315031" y="1380754"/>
            <a:ext cx="5561938" cy="2513516"/>
          </a:xfrm>
        </p:spPr>
        <p:txBody>
          <a:bodyPr>
            <a:normAutofit/>
          </a:bodyPr>
          <a:lstStyle/>
          <a:p>
            <a:r>
              <a:rPr lang="en-US">
                <a:cs typeface="Calibri Light"/>
              </a:rPr>
              <a:t>5 –10 Minute Break</a:t>
            </a:r>
            <a:endParaRPr lang="en-US"/>
          </a:p>
        </p:txBody>
      </p:sp>
      <p:sp>
        <p:nvSpPr>
          <p:cNvPr id="3" name="Subtitle 2">
            <a:extLst>
              <a:ext uri="{FF2B5EF4-FFF2-40B4-BE49-F238E27FC236}">
                <a16:creationId xmlns:a16="http://schemas.microsoft.com/office/drawing/2014/main" id="{2C4435A8-E16B-197C-23E9-E5912F1B1CAB}"/>
              </a:ext>
            </a:extLst>
          </p:cNvPr>
          <p:cNvSpPr>
            <a:spLocks noGrp="1"/>
          </p:cNvSpPr>
          <p:nvPr>
            <p:ph type="subTitle" idx="1"/>
          </p:nvPr>
        </p:nvSpPr>
        <p:spPr>
          <a:xfrm>
            <a:off x="3315031" y="4076802"/>
            <a:ext cx="5561938" cy="1534587"/>
          </a:xfrm>
        </p:spPr>
        <p:txBody>
          <a:bodyPr vert="horz" lIns="91440" tIns="45720" rIns="91440" bIns="45720" rtlCol="0">
            <a:normAutofit/>
          </a:bodyPr>
          <a:lstStyle/>
          <a:p>
            <a:r>
              <a:rPr lang="en-US">
                <a:cs typeface="Calibri"/>
              </a:rPr>
              <a:t>Next Up: Our Google My Map Training Workshop</a:t>
            </a:r>
            <a:endParaRPr lang="en-US"/>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735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AA3626A-4F47-BFDA-90C0-80D3174A058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2F0A33C-B6D6-454E-A4EA-5198AC78DEE3}" type="slidenum">
              <a:rPr lang="en-US" noProof="0" dirty="0">
                <a:solidFill>
                  <a:srgbClr val="FFFFFF"/>
                </a:solidFill>
              </a:rPr>
              <a:pPr>
                <a:spcAft>
                  <a:spcPts val="600"/>
                </a:spcAft>
              </a:pPr>
              <a:t>2</a:t>
            </a:fld>
            <a:endParaRPr lang="en-US" noProof="0">
              <a:solidFill>
                <a:srgbClr val="FFFFFF"/>
              </a:solidFill>
            </a:endParaRPr>
          </a:p>
        </p:txBody>
      </p:sp>
      <p:sp>
        <p:nvSpPr>
          <p:cNvPr id="2" name="Title 1">
            <a:extLst>
              <a:ext uri="{FF2B5EF4-FFF2-40B4-BE49-F238E27FC236}">
                <a16:creationId xmlns:a16="http://schemas.microsoft.com/office/drawing/2014/main" id="{ACD40896-88A0-3D1F-0FF4-4C95CA54BA22}"/>
              </a:ext>
            </a:extLst>
          </p:cNvPr>
          <p:cNvSpPr>
            <a:spLocks noGrp="1"/>
          </p:cNvSpPr>
          <p:nvPr>
            <p:ph type="title"/>
          </p:nvPr>
        </p:nvSpPr>
        <p:spPr>
          <a:xfrm>
            <a:off x="1115568" y="509521"/>
            <a:ext cx="10232136" cy="1014984"/>
          </a:xfrm>
        </p:spPr>
        <p:txBody>
          <a:bodyPr>
            <a:normAutofit/>
          </a:bodyPr>
          <a:lstStyle/>
          <a:p>
            <a:pPr algn="ctr"/>
            <a:r>
              <a:rPr lang="en-US" sz="4000">
                <a:cs typeface="Calibri Light"/>
              </a:rPr>
              <a:t>Agenda for Today  - </a:t>
            </a:r>
            <a:r>
              <a:rPr lang="en-US" sz="4000">
                <a:ea typeface="+mj-lt"/>
                <a:cs typeface="+mj-lt"/>
              </a:rPr>
              <a:t>Agenda para hoy</a:t>
            </a:r>
            <a:endParaRPr lang="en-US" sz="4000">
              <a:cs typeface="Calibri Light"/>
            </a:endParaRPr>
          </a:p>
        </p:txBody>
      </p:sp>
      <p:graphicFrame>
        <p:nvGraphicFramePr>
          <p:cNvPr id="6" name="Content Placeholder 2">
            <a:extLst>
              <a:ext uri="{FF2B5EF4-FFF2-40B4-BE49-F238E27FC236}">
                <a16:creationId xmlns:a16="http://schemas.microsoft.com/office/drawing/2014/main" id="{D289E669-33EF-0A82-D6FF-E6EDD2F4B0EE}"/>
              </a:ext>
            </a:extLst>
          </p:cNvPr>
          <p:cNvGraphicFramePr>
            <a:graphicFrameLocks noGrp="1"/>
          </p:cNvGraphicFramePr>
          <p:nvPr>
            <p:ph idx="1"/>
            <p:extLst>
              <p:ext uri="{D42A27DB-BD31-4B8C-83A1-F6EECF244321}">
                <p14:modId xmlns:p14="http://schemas.microsoft.com/office/powerpoint/2010/main" val="1727452113"/>
              </p:ext>
            </p:extLst>
          </p:nvPr>
        </p:nvGraphicFramePr>
        <p:xfrm>
          <a:off x="621680" y="1546352"/>
          <a:ext cx="11107023" cy="4715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7911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5A351520-0F2C-7847-1A9E-6C2711D9D794}"/>
              </a:ext>
            </a:extLst>
          </p:cNvPr>
          <p:cNvPicPr>
            <a:picLocks noChangeAspect="1"/>
          </p:cNvPicPr>
          <p:nvPr/>
        </p:nvPicPr>
        <p:blipFill>
          <a:blip r:embed="rId2"/>
          <a:stretch>
            <a:fillRect/>
          </a:stretch>
        </p:blipFill>
        <p:spPr>
          <a:xfrm>
            <a:off x="-824" y="-3793"/>
            <a:ext cx="8873505" cy="6858990"/>
          </a:xfrm>
          <a:prstGeom prst="rect">
            <a:avLst/>
          </a:prstGeom>
        </p:spPr>
      </p:pic>
      <p:sp>
        <p:nvSpPr>
          <p:cNvPr id="3" name="TextBox 2">
            <a:extLst>
              <a:ext uri="{FF2B5EF4-FFF2-40B4-BE49-F238E27FC236}">
                <a16:creationId xmlns:a16="http://schemas.microsoft.com/office/drawing/2014/main" id="{55651BD3-EE80-A9AA-D1FD-749BE8A9717E}"/>
              </a:ext>
            </a:extLst>
          </p:cNvPr>
          <p:cNvSpPr txBox="1"/>
          <p:nvPr/>
        </p:nvSpPr>
        <p:spPr>
          <a:xfrm>
            <a:off x="8875486" y="1957614"/>
            <a:ext cx="332558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panose="020F0502020204030204"/>
              </a:rPr>
              <a:t>Not possible without:</a:t>
            </a:r>
          </a:p>
          <a:p>
            <a:pPr algn="ctr"/>
            <a:r>
              <a:rPr lang="en-US" dirty="0">
                <a:cs typeface="Calibri" panose="020F0502020204030204"/>
              </a:rPr>
              <a:t>Lourdes</a:t>
            </a:r>
            <a:r>
              <a:rPr lang="en-US" dirty="0">
                <a:ea typeface="+mn-lt"/>
                <a:cs typeface="+mn-lt"/>
              </a:rPr>
              <a:t> Diaz Pabón </a:t>
            </a:r>
            <a:endParaRPr lang="en-US">
              <a:ea typeface="+mn-lt"/>
              <a:cs typeface="+mn-lt"/>
            </a:endParaRPr>
          </a:p>
          <a:p>
            <a:pPr algn="ctr"/>
            <a:r>
              <a:rPr lang="en-US" dirty="0">
                <a:ea typeface="+mn-lt"/>
                <a:cs typeface="+mn-lt"/>
              </a:rPr>
              <a:t>Lourdes Lopez </a:t>
            </a:r>
          </a:p>
          <a:p>
            <a:pPr algn="ctr"/>
            <a:r>
              <a:rPr lang="en-US" dirty="0">
                <a:ea typeface="+mn-lt"/>
                <a:cs typeface="+mn-lt"/>
              </a:rPr>
              <a:t>Scott </a:t>
            </a:r>
            <a:r>
              <a:rPr lang="en-US" err="1">
                <a:ea typeface="+mn-lt"/>
                <a:cs typeface="+mn-lt"/>
              </a:rPr>
              <a:t>Jiusto</a:t>
            </a:r>
            <a:r>
              <a:rPr lang="en-US" dirty="0">
                <a:ea typeface="+mn-lt"/>
                <a:cs typeface="+mn-lt"/>
              </a:rPr>
              <a:t> </a:t>
            </a:r>
          </a:p>
          <a:p>
            <a:pPr algn="ctr"/>
            <a:r>
              <a:rPr lang="en-US" dirty="0">
                <a:ea typeface="+mn-lt"/>
                <a:cs typeface="+mn-lt"/>
              </a:rPr>
              <a:t>Leslie Dodson </a:t>
            </a:r>
          </a:p>
          <a:p>
            <a:pPr algn="ctr"/>
            <a:r>
              <a:rPr lang="en-US" dirty="0">
                <a:ea typeface="+mn-lt"/>
                <a:cs typeface="+mn-lt"/>
              </a:rPr>
              <a:t>The entire community of La Perla </a:t>
            </a:r>
            <a:endParaRPr lang="en-US">
              <a:ea typeface="+mn-lt"/>
              <a:cs typeface="+mn-lt"/>
            </a:endParaRPr>
          </a:p>
          <a:p>
            <a:pPr algn="ctr"/>
            <a:r>
              <a:rPr lang="en-US" dirty="0">
                <a:ea typeface="+mn-lt"/>
                <a:cs typeface="+mn-lt"/>
              </a:rPr>
              <a:t>Our friends and families </a:t>
            </a:r>
            <a:endParaRPr lang="en-US" dirty="0">
              <a:cs typeface="Calibri" panose="020F0502020204030204"/>
            </a:endParaRPr>
          </a:p>
          <a:p>
            <a:pPr algn="ctr"/>
            <a:endParaRPr lang="en-US" dirty="0">
              <a:cs typeface="Calibri" panose="020F0502020204030204"/>
            </a:endParaRPr>
          </a:p>
        </p:txBody>
      </p:sp>
    </p:spTree>
    <p:extLst>
      <p:ext uri="{BB962C8B-B14F-4D97-AF65-F5344CB8AC3E}">
        <p14:creationId xmlns:p14="http://schemas.microsoft.com/office/powerpoint/2010/main" val="3144591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8966848C-1C12-BD7D-EA31-98C2E2C19F13}"/>
              </a:ext>
            </a:extLst>
          </p:cNvPr>
          <p:cNvPicPr>
            <a:picLocks noChangeAspect="1"/>
          </p:cNvPicPr>
          <p:nvPr/>
        </p:nvPicPr>
        <p:blipFill rotWithShape="1">
          <a:blip r:embed="rId2"/>
          <a:srcRect l="5568" r="315" b="-1"/>
          <a:stretch/>
        </p:blipFill>
        <p:spPr>
          <a:xfrm>
            <a:off x="2522356" y="10"/>
            <a:ext cx="9669642" cy="6857990"/>
          </a:xfrm>
          <a:prstGeom prst="rect">
            <a:avLst/>
          </a:prstGeom>
        </p:spPr>
      </p:pic>
      <p:sp>
        <p:nvSpPr>
          <p:cNvPr id="16"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634125-3F18-5715-5E4E-9280D3FE4675}"/>
              </a:ext>
            </a:extLst>
          </p:cNvPr>
          <p:cNvSpPr>
            <a:spLocks noGrp="1"/>
          </p:cNvSpPr>
          <p:nvPr>
            <p:ph type="title"/>
          </p:nvPr>
        </p:nvSpPr>
        <p:spPr>
          <a:xfrm>
            <a:off x="838200" y="365125"/>
            <a:ext cx="3822189" cy="1899912"/>
          </a:xfrm>
        </p:spPr>
        <p:txBody>
          <a:bodyPr>
            <a:normAutofit/>
          </a:bodyPr>
          <a:lstStyle/>
          <a:p>
            <a:r>
              <a:rPr lang="en-US" sz="4000" dirty="0">
                <a:cs typeface="Calibri Light"/>
              </a:rPr>
              <a:t>WPI</a:t>
            </a:r>
            <a:endParaRPr lang="en-US" sz="4000" dirty="0"/>
          </a:p>
        </p:txBody>
      </p:sp>
      <p:sp>
        <p:nvSpPr>
          <p:cNvPr id="3" name="Content Placeholder 2">
            <a:extLst>
              <a:ext uri="{FF2B5EF4-FFF2-40B4-BE49-F238E27FC236}">
                <a16:creationId xmlns:a16="http://schemas.microsoft.com/office/drawing/2014/main" id="{BB43755B-51D9-BFEC-0131-D7A14B1DBE97}"/>
              </a:ext>
            </a:extLst>
          </p:cNvPr>
          <p:cNvSpPr>
            <a:spLocks noGrp="1"/>
          </p:cNvSpPr>
          <p:nvPr>
            <p:ph idx="1"/>
          </p:nvPr>
        </p:nvSpPr>
        <p:spPr>
          <a:xfrm>
            <a:off x="168564" y="1891565"/>
            <a:ext cx="4815098" cy="4146852"/>
          </a:xfrm>
        </p:spPr>
        <p:txBody>
          <a:bodyPr vert="horz" lIns="91440" tIns="45720" rIns="91440" bIns="45720" rtlCol="0" anchor="t">
            <a:noAutofit/>
          </a:bodyPr>
          <a:lstStyle/>
          <a:p>
            <a:r>
              <a:rPr lang="en-US" sz="2400" dirty="0">
                <a:ea typeface="+mn-lt"/>
                <a:cs typeface="+mn-lt"/>
              </a:rPr>
              <a:t>Worcester Polytechnic Institute (WPI) has been collaborating with Puerto Rico for more than 30 years, carrying out all kinds of projects to help the communities of the island.</a:t>
            </a:r>
          </a:p>
          <a:p>
            <a:r>
              <a:rPr lang="en-US" sz="2400" dirty="0">
                <a:ea typeface="+mn-lt"/>
                <a:cs typeface="+mn-lt"/>
              </a:rPr>
              <a:t>This is the first project that students from WPI are working with La </a:t>
            </a:r>
            <a:r>
              <a:rPr lang="en-US" sz="2400" dirty="0" err="1">
                <a:ea typeface="+mn-lt"/>
                <a:cs typeface="+mn-lt"/>
              </a:rPr>
              <a:t>Fondita</a:t>
            </a:r>
            <a:r>
              <a:rPr lang="en-US" sz="2400" dirty="0">
                <a:ea typeface="+mn-lt"/>
                <a:cs typeface="+mn-lt"/>
              </a:rPr>
              <a:t> de Jes</a:t>
            </a:r>
            <a:r>
              <a:rPr lang="en-US" sz="2400" dirty="0">
                <a:solidFill>
                  <a:srgbClr val="202124"/>
                </a:solidFill>
                <a:latin typeface="Calibri"/>
                <a:ea typeface="+mn-lt"/>
                <a:cs typeface="Arial"/>
              </a:rPr>
              <a:t>ú</a:t>
            </a:r>
            <a:r>
              <a:rPr lang="en-US" sz="2400" dirty="0">
                <a:ea typeface="+mn-lt"/>
                <a:cs typeface="+mn-lt"/>
              </a:rPr>
              <a:t>s and La Perla. We hope that these partnerships continue, and future student groups can further the work we have started.</a:t>
            </a:r>
          </a:p>
        </p:txBody>
      </p:sp>
    </p:spTree>
    <p:extLst>
      <p:ext uri="{BB962C8B-B14F-4D97-AF65-F5344CB8AC3E}">
        <p14:creationId xmlns:p14="http://schemas.microsoft.com/office/powerpoint/2010/main" val="2145676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5" name="Rectangle 354">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outdoor, sky&#10;&#10;Description automatically generated">
            <a:extLst>
              <a:ext uri="{FF2B5EF4-FFF2-40B4-BE49-F238E27FC236}">
                <a16:creationId xmlns:a16="http://schemas.microsoft.com/office/drawing/2014/main" id="{9BC00704-6D59-A25E-3CE2-07E02982CF0B}"/>
              </a:ext>
            </a:extLst>
          </p:cNvPr>
          <p:cNvPicPr>
            <a:picLocks noChangeAspect="1"/>
          </p:cNvPicPr>
          <p:nvPr/>
        </p:nvPicPr>
        <p:blipFill rotWithShape="1">
          <a:blip r:embed="rId3"/>
          <a:srcRect t="15625"/>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5" name="Title 4">
            <a:extLst>
              <a:ext uri="{FF2B5EF4-FFF2-40B4-BE49-F238E27FC236}">
                <a16:creationId xmlns:a16="http://schemas.microsoft.com/office/drawing/2014/main" id="{7F06EF4C-321C-511F-30FC-B76BAC67E597}"/>
              </a:ext>
            </a:extLst>
          </p:cNvPr>
          <p:cNvSpPr>
            <a:spLocks noGrp="1"/>
          </p:cNvSpPr>
          <p:nvPr>
            <p:ph type="title"/>
          </p:nvPr>
        </p:nvSpPr>
        <p:spPr>
          <a:xfrm>
            <a:off x="599818" y="5234320"/>
            <a:ext cx="6931319" cy="752217"/>
          </a:xfrm>
        </p:spPr>
        <p:txBody>
          <a:bodyPr vert="horz" lIns="91440" tIns="45720" rIns="91440" bIns="45720" rtlCol="0" anchor="b">
            <a:normAutofit/>
          </a:bodyPr>
          <a:lstStyle/>
          <a:p>
            <a:r>
              <a:rPr lang="en-US" sz="3600" kern="1200">
                <a:solidFill>
                  <a:schemeClr val="tx1">
                    <a:lumMod val="85000"/>
                    <a:lumOff val="15000"/>
                  </a:schemeClr>
                </a:solidFill>
                <a:latin typeface="+mj-lt"/>
                <a:ea typeface="+mj-ea"/>
                <a:cs typeface="+mj-cs"/>
              </a:rPr>
              <a:t>La Perla Through the Years</a:t>
            </a:r>
          </a:p>
        </p:txBody>
      </p:sp>
      <p:pic>
        <p:nvPicPr>
          <p:cNvPr id="350" name="Picture 350" descr="A picture containing building, ground, sky, outdoor&#10;&#10;Description automatically generated">
            <a:extLst>
              <a:ext uri="{FF2B5EF4-FFF2-40B4-BE49-F238E27FC236}">
                <a16:creationId xmlns:a16="http://schemas.microsoft.com/office/drawing/2014/main" id="{1D06C26B-EB71-7BE4-0E3A-6E3C1E1D836E}"/>
              </a:ext>
            </a:extLst>
          </p:cNvPr>
          <p:cNvPicPr>
            <a:picLocks noChangeAspect="1"/>
          </p:cNvPicPr>
          <p:nvPr/>
        </p:nvPicPr>
        <p:blipFill rotWithShape="1">
          <a:blip r:embed="rId4"/>
          <a:srcRect l="10188" r="19554" b="2"/>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
        <p:nvSpPr>
          <p:cNvPr id="11" name="Slide Number Placeholder 14">
            <a:extLst>
              <a:ext uri="{FF2B5EF4-FFF2-40B4-BE49-F238E27FC236}">
                <a16:creationId xmlns:a16="http://schemas.microsoft.com/office/drawing/2014/main" id="{0E1FA146-2723-B920-BD7C-7DD2FA3F43C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2F0A33C-B6D6-454E-A4EA-5198AC78DEE3}" type="slidenum">
              <a:rPr lang="en-US" sz="1000" noProof="0" dirty="0">
                <a:solidFill>
                  <a:srgbClr val="FFFFFF"/>
                </a:solidFill>
              </a:rPr>
              <a:pPr>
                <a:spcAft>
                  <a:spcPts val="600"/>
                </a:spcAft>
              </a:pPr>
              <a:t>5</a:t>
            </a:fld>
            <a:endParaRPr lang="en-US" sz="1000" dirty="0">
              <a:solidFill>
                <a:srgbClr val="FFFFFF"/>
              </a:solidFill>
            </a:endParaRPr>
          </a:p>
        </p:txBody>
      </p:sp>
      <p:sp>
        <p:nvSpPr>
          <p:cNvPr id="3" name="TextBox 1">
            <a:extLst>
              <a:ext uri="{FF2B5EF4-FFF2-40B4-BE49-F238E27FC236}">
                <a16:creationId xmlns:a16="http://schemas.microsoft.com/office/drawing/2014/main" id="{EAB9E862-2EFA-B7F7-724A-3BD84B99A0B8}"/>
              </a:ext>
            </a:extLst>
          </p:cNvPr>
          <p:cNvSpPr txBox="1"/>
          <p:nvPr/>
        </p:nvSpPr>
        <p:spPr>
          <a:xfrm>
            <a:off x="0" y="0"/>
            <a:ext cx="1451114" cy="261610"/>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a:latin typeface="cnnsans"/>
              </a:rPr>
              <a:t>(Concepcion, 2023)</a:t>
            </a:r>
            <a:endParaRPr lang="en-US"/>
          </a:p>
        </p:txBody>
      </p:sp>
    </p:spTree>
    <p:extLst>
      <p:ext uri="{BB962C8B-B14F-4D97-AF65-F5344CB8AC3E}">
        <p14:creationId xmlns:p14="http://schemas.microsoft.com/office/powerpoint/2010/main" val="3490552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1" name="Picture 302">
            <a:extLst>
              <a:ext uri="{FF2B5EF4-FFF2-40B4-BE49-F238E27FC236}">
                <a16:creationId xmlns:a16="http://schemas.microsoft.com/office/drawing/2014/main" id="{1F59CADF-BC66-0FB5-4465-BB4B47D4F2DE}"/>
              </a:ext>
            </a:extLst>
          </p:cNvPr>
          <p:cNvPicPr>
            <a:picLocks noChangeAspect="1"/>
          </p:cNvPicPr>
          <p:nvPr/>
        </p:nvPicPr>
        <p:blipFill rotWithShape="1">
          <a:blip r:embed="rId3"/>
          <a:srcRect b="23208"/>
          <a:stretch/>
        </p:blipFill>
        <p:spPr>
          <a:xfrm>
            <a:off x="20" y="10"/>
            <a:ext cx="12191980" cy="6857990"/>
          </a:xfrm>
          <a:prstGeom prst="rect">
            <a:avLst/>
          </a:prstGeom>
        </p:spPr>
      </p:pic>
      <p:sp>
        <p:nvSpPr>
          <p:cNvPr id="342" name="Rectangle 306">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F06EF4C-321C-511F-30FC-B76BAC67E597}"/>
              </a:ext>
            </a:extLst>
          </p:cNvPr>
          <p:cNvSpPr>
            <a:spLocks noGrp="1"/>
          </p:cNvSpPr>
          <p:nvPr>
            <p:ph type="title"/>
          </p:nvPr>
        </p:nvSpPr>
        <p:spPr>
          <a:xfrm>
            <a:off x="838200" y="365125"/>
            <a:ext cx="10515600" cy="1325563"/>
          </a:xfrm>
        </p:spPr>
        <p:txBody>
          <a:bodyPr>
            <a:normAutofit/>
          </a:bodyPr>
          <a:lstStyle/>
          <a:p>
            <a:r>
              <a:rPr lang="en-US"/>
              <a:t>Timeline of La Perla</a:t>
            </a:r>
          </a:p>
        </p:txBody>
      </p:sp>
      <p:sp>
        <p:nvSpPr>
          <p:cNvPr id="11" name="Slide Number Placeholder 14">
            <a:extLst>
              <a:ext uri="{FF2B5EF4-FFF2-40B4-BE49-F238E27FC236}">
                <a16:creationId xmlns:a16="http://schemas.microsoft.com/office/drawing/2014/main" id="{0E1FA146-2723-B920-BD7C-7DD2FA3F43C1}"/>
              </a:ext>
            </a:extLst>
          </p:cNvPr>
          <p:cNvSpPr>
            <a:spLocks noGrp="1"/>
          </p:cNvSpPr>
          <p:nvPr>
            <p:ph type="sldNum" sz="quarter" idx="12"/>
          </p:nvPr>
        </p:nvSpPr>
        <p:spPr>
          <a:xfrm>
            <a:off x="8610600" y="6356350"/>
            <a:ext cx="2743200" cy="365125"/>
          </a:xfrm>
        </p:spPr>
        <p:txBody>
          <a:bodyPr>
            <a:normAutofit/>
          </a:bodyPr>
          <a:lstStyle/>
          <a:p>
            <a:pPr>
              <a:spcAft>
                <a:spcPts val="600"/>
              </a:spcAft>
            </a:pPr>
            <a:fld id="{42F0A33C-B6D6-454E-A4EA-5198AC78DEE3}" type="slidenum">
              <a:rPr lang="en-US" noProof="0">
                <a:solidFill>
                  <a:schemeClr val="tx1">
                    <a:lumMod val="50000"/>
                    <a:lumOff val="50000"/>
                  </a:schemeClr>
                </a:solidFill>
              </a:rPr>
              <a:pPr>
                <a:spcAft>
                  <a:spcPts val="600"/>
                </a:spcAft>
              </a:pPr>
              <a:t>6</a:t>
            </a:fld>
            <a:endParaRPr lang="en-US">
              <a:solidFill>
                <a:schemeClr val="tx1">
                  <a:lumMod val="50000"/>
                  <a:lumOff val="50000"/>
                </a:schemeClr>
              </a:solidFill>
            </a:endParaRPr>
          </a:p>
        </p:txBody>
      </p:sp>
      <p:graphicFrame>
        <p:nvGraphicFramePr>
          <p:cNvPr id="343" name="Diagram 300">
            <a:extLst>
              <a:ext uri="{FF2B5EF4-FFF2-40B4-BE49-F238E27FC236}">
                <a16:creationId xmlns:a16="http://schemas.microsoft.com/office/drawing/2014/main" id="{26D6CA63-1095-7719-C504-621F2012B6BF}"/>
              </a:ext>
            </a:extLst>
          </p:cNvPr>
          <p:cNvGraphicFramePr/>
          <p:nvPr>
            <p:extLst>
              <p:ext uri="{D42A27DB-BD31-4B8C-83A1-F6EECF244321}">
                <p14:modId xmlns:p14="http://schemas.microsoft.com/office/powerpoint/2010/main" val="1039812375"/>
              </p:ext>
            </p:extLst>
          </p:nvPr>
        </p:nvGraphicFramePr>
        <p:xfrm>
          <a:off x="838200" y="1399142"/>
          <a:ext cx="11049000" cy="47778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25580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2">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Background pattern&#10;&#10;Description automatically generated">
            <a:extLst>
              <a:ext uri="{FF2B5EF4-FFF2-40B4-BE49-F238E27FC236}">
                <a16:creationId xmlns:a16="http://schemas.microsoft.com/office/drawing/2014/main" id="{E5321529-0516-DCAC-CA67-93254EEC1978}"/>
              </a:ext>
            </a:extLst>
          </p:cNvPr>
          <p:cNvPicPr>
            <a:picLocks noChangeAspect="1"/>
          </p:cNvPicPr>
          <p:nvPr/>
        </p:nvPicPr>
        <p:blipFill rotWithShape="1">
          <a:blip r:embed="rId2">
            <a:alphaModFix amt="40000"/>
          </a:blip>
          <a:srcRect t="6250"/>
          <a:stretch/>
        </p:blipFill>
        <p:spPr>
          <a:xfrm>
            <a:off x="20" y="10"/>
            <a:ext cx="12191980" cy="6857990"/>
          </a:xfrm>
          <a:prstGeom prst="rect">
            <a:avLst/>
          </a:prstGeom>
        </p:spPr>
      </p:pic>
      <p:sp>
        <p:nvSpPr>
          <p:cNvPr id="2" name="Title 1">
            <a:extLst>
              <a:ext uri="{FF2B5EF4-FFF2-40B4-BE49-F238E27FC236}">
                <a16:creationId xmlns:a16="http://schemas.microsoft.com/office/drawing/2014/main" id="{8D54E6B6-7C12-4EFE-BA73-02C4488CA17E}"/>
              </a:ext>
            </a:extLst>
          </p:cNvPr>
          <p:cNvSpPr>
            <a:spLocks noGrp="1"/>
          </p:cNvSpPr>
          <p:nvPr>
            <p:ph type="title"/>
          </p:nvPr>
        </p:nvSpPr>
        <p:spPr>
          <a:xfrm>
            <a:off x="838200" y="365125"/>
            <a:ext cx="10515600" cy="1325563"/>
          </a:xfrm>
        </p:spPr>
        <p:txBody>
          <a:bodyPr>
            <a:normAutofit/>
          </a:bodyPr>
          <a:lstStyle/>
          <a:p>
            <a:r>
              <a:rPr lang="en-US" sz="5400">
                <a:solidFill>
                  <a:srgbClr val="FFFFFF"/>
                </a:solidFill>
              </a:rPr>
              <a:t>Our 3 Main Goals</a:t>
            </a:r>
          </a:p>
        </p:txBody>
      </p:sp>
      <p:sp>
        <p:nvSpPr>
          <p:cNvPr id="25"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BF1F53B-91BA-592F-F0F6-68B4F890D2D0}"/>
              </a:ext>
            </a:extLst>
          </p:cNvPr>
          <p:cNvSpPr>
            <a:spLocks noGrp="1"/>
          </p:cNvSpPr>
          <p:nvPr>
            <p:ph type="sldNum" sz="quarter" idx="12"/>
          </p:nvPr>
        </p:nvSpPr>
        <p:spPr>
          <a:xfrm>
            <a:off x="8610600" y="6356350"/>
            <a:ext cx="2743200" cy="365125"/>
          </a:xfrm>
        </p:spPr>
        <p:txBody>
          <a:bodyPr>
            <a:normAutofit/>
          </a:bodyPr>
          <a:lstStyle/>
          <a:p>
            <a:pPr>
              <a:spcAft>
                <a:spcPts val="600"/>
              </a:spcAft>
            </a:pPr>
            <a:fld id="{42F0A33C-B6D6-454E-A4EA-5198AC78DEE3}" type="slidenum">
              <a:rPr lang="en-US" noProof="0">
                <a:solidFill>
                  <a:srgbClr val="FFFFFF"/>
                </a:solidFill>
              </a:rPr>
              <a:pPr>
                <a:spcAft>
                  <a:spcPts val="600"/>
                </a:spcAft>
              </a:pPr>
              <a:t>7</a:t>
            </a:fld>
            <a:endParaRPr lang="en-US" noProof="0">
              <a:solidFill>
                <a:srgbClr val="FFFFFF"/>
              </a:solidFill>
            </a:endParaRPr>
          </a:p>
        </p:txBody>
      </p:sp>
      <p:graphicFrame>
        <p:nvGraphicFramePr>
          <p:cNvPr id="13" name="Content Placeholder 2">
            <a:extLst>
              <a:ext uri="{FF2B5EF4-FFF2-40B4-BE49-F238E27FC236}">
                <a16:creationId xmlns:a16="http://schemas.microsoft.com/office/drawing/2014/main" id="{2C90F956-92C2-6411-B9ED-E2882C6FC6D2}"/>
              </a:ext>
            </a:extLst>
          </p:cNvPr>
          <p:cNvGraphicFramePr>
            <a:graphicFrameLocks noGrp="1"/>
          </p:cNvGraphicFramePr>
          <p:nvPr>
            <p:ph idx="1"/>
            <p:extLst>
              <p:ext uri="{D42A27DB-BD31-4B8C-83A1-F6EECF244321}">
                <p14:modId xmlns:p14="http://schemas.microsoft.com/office/powerpoint/2010/main" val="221711540"/>
              </p:ext>
            </p:extLst>
          </p:nvPr>
        </p:nvGraphicFramePr>
        <p:xfrm>
          <a:off x="319490" y="1552753"/>
          <a:ext cx="11633812" cy="4667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876238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a:extLst>
              <a:ext uri="{FF2B5EF4-FFF2-40B4-BE49-F238E27FC236}">
                <a16:creationId xmlns:a16="http://schemas.microsoft.com/office/drawing/2014/main" id="{33084563-EC5D-8998-D519-7E04CB08FEC7}"/>
              </a:ext>
            </a:extLst>
          </p:cNvPr>
          <p:cNvPicPr>
            <a:picLocks noChangeAspect="1"/>
          </p:cNvPicPr>
          <p:nvPr/>
        </p:nvPicPr>
        <p:blipFill rotWithShape="1">
          <a:blip r:embed="rId2"/>
          <a:srcRect t="2893" b="22108"/>
          <a:stretch/>
        </p:blipFill>
        <p:spPr>
          <a:xfrm>
            <a:off x="-3047" y="10"/>
            <a:ext cx="12191999" cy="6857990"/>
          </a:xfrm>
          <a:prstGeom prst="rect">
            <a:avLst/>
          </a:prstGeom>
        </p:spPr>
      </p:pic>
      <p:sp>
        <p:nvSpPr>
          <p:cNvPr id="12" name="Rectangle 1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3A2598-A15A-EF04-3D32-29B3CDB56AD7}"/>
              </a:ext>
            </a:extLst>
          </p:cNvPr>
          <p:cNvSpPr>
            <a:spLocks noGrp="1"/>
          </p:cNvSpPr>
          <p:nvPr>
            <p:ph type="ctrTitle"/>
          </p:nvPr>
        </p:nvSpPr>
        <p:spPr>
          <a:xfrm>
            <a:off x="1185414" y="-1899857"/>
            <a:ext cx="10058400" cy="3574778"/>
          </a:xfrm>
          <a:effectLst>
            <a:outerShdw blurRad="50800" dist="38100" dir="2700000" algn="tl" rotWithShape="0">
              <a:prstClr val="black">
                <a:alpha val="40000"/>
              </a:prstClr>
            </a:outerShdw>
          </a:effectLst>
        </p:spPr>
        <p:txBody>
          <a:bodyPr vert="horz" lIns="91440" tIns="45720" rIns="91440" bIns="45720" rtlCol="0">
            <a:normAutofit/>
          </a:bodyPr>
          <a:lstStyle/>
          <a:p>
            <a:r>
              <a:rPr lang="en-US" sz="5200">
                <a:solidFill>
                  <a:srgbClr val="FFFFFF"/>
                </a:solidFill>
              </a:rPr>
              <a:t>What have we been doing - ¿</a:t>
            </a:r>
            <a:r>
              <a:rPr lang="en-US" sz="5200" err="1">
                <a:solidFill>
                  <a:srgbClr val="FFFFFF"/>
                </a:solidFill>
              </a:rPr>
              <a:t>Qué</a:t>
            </a:r>
            <a:r>
              <a:rPr lang="en-US" sz="5200">
                <a:solidFill>
                  <a:srgbClr val="FFFFFF"/>
                </a:solidFill>
              </a:rPr>
              <a:t> </a:t>
            </a:r>
            <a:r>
              <a:rPr lang="en-US" sz="5200" err="1">
                <a:solidFill>
                  <a:srgbClr val="FFFFFF"/>
                </a:solidFill>
              </a:rPr>
              <a:t>hemos</a:t>
            </a:r>
            <a:r>
              <a:rPr lang="en-US" sz="5200">
                <a:solidFill>
                  <a:srgbClr val="FFFFFF"/>
                </a:solidFill>
              </a:rPr>
              <a:t> </a:t>
            </a:r>
            <a:r>
              <a:rPr lang="en-US" sz="5200" err="1">
                <a:solidFill>
                  <a:srgbClr val="FFFFFF"/>
                </a:solidFill>
              </a:rPr>
              <a:t>estado</a:t>
            </a:r>
            <a:r>
              <a:rPr lang="en-US" sz="5200">
                <a:solidFill>
                  <a:srgbClr val="FFFFFF"/>
                </a:solidFill>
              </a:rPr>
              <a:t> </a:t>
            </a:r>
            <a:r>
              <a:rPr lang="en-US" sz="5200" err="1">
                <a:solidFill>
                  <a:srgbClr val="FFFFFF"/>
                </a:solidFill>
              </a:rPr>
              <a:t>haciendo</a:t>
            </a:r>
            <a:r>
              <a:rPr lang="en-US" sz="5200">
                <a:solidFill>
                  <a:srgbClr val="FFFFFF"/>
                </a:solidFill>
              </a:rPr>
              <a:t>?</a:t>
            </a:r>
          </a:p>
        </p:txBody>
      </p:sp>
    </p:spTree>
    <p:extLst>
      <p:ext uri="{BB962C8B-B14F-4D97-AF65-F5344CB8AC3E}">
        <p14:creationId xmlns:p14="http://schemas.microsoft.com/office/powerpoint/2010/main" val="219675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holding eggs&#10;&#10;Description automatically generated with low confidence">
            <a:extLst>
              <a:ext uri="{FF2B5EF4-FFF2-40B4-BE49-F238E27FC236}">
                <a16:creationId xmlns:a16="http://schemas.microsoft.com/office/drawing/2014/main" id="{7EA913EE-FAA3-21CF-BC2D-EBA6896F2DFF}"/>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20" y="10"/>
            <a:ext cx="6095980" cy="6857990"/>
          </a:xfrm>
          <a:prstGeom prst="rect">
            <a:avLst/>
          </a:prstGeom>
        </p:spPr>
      </p:pic>
      <p:pic>
        <p:nvPicPr>
          <p:cNvPr id="5" name="Picture 4" descr="A picture containing text, sky, ground, outdoor&#10;&#10;Description automatically generated">
            <a:extLst>
              <a:ext uri="{FF2B5EF4-FFF2-40B4-BE49-F238E27FC236}">
                <a16:creationId xmlns:a16="http://schemas.microsoft.com/office/drawing/2014/main" id="{85276A6F-929C-2582-DAE7-EA0737E60EA8}"/>
              </a:ext>
            </a:extLst>
          </p:cNvPr>
          <p:cNvPicPr>
            <a:picLocks noChangeAspect="1"/>
          </p:cNvPicPr>
          <p:nvPr/>
        </p:nvPicPr>
        <p:blipFill rotWithShape="1">
          <a:blip r:embed="rId3">
            <a:extLst>
              <a:ext uri="{28A0092B-C50C-407E-A947-70E740481C1C}">
                <a14:useLocalDpi xmlns:a14="http://schemas.microsoft.com/office/drawing/2010/main" val="0"/>
              </a:ext>
            </a:extLst>
          </a:blip>
          <a:srcRect t="1674" b="13952"/>
          <a:stretch/>
        </p:blipFill>
        <p:spPr>
          <a:xfrm>
            <a:off x="6096000" y="10"/>
            <a:ext cx="6096000" cy="6857990"/>
          </a:xfrm>
          <a:prstGeom prst="rect">
            <a:avLst/>
          </a:prstGeom>
        </p:spPr>
      </p:pic>
    </p:spTree>
    <p:extLst>
      <p:ext uri="{BB962C8B-B14F-4D97-AF65-F5344CB8AC3E}">
        <p14:creationId xmlns:p14="http://schemas.microsoft.com/office/powerpoint/2010/main" val="14429899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40DEC76D9A53489A2B578CAD08CB04" ma:contentTypeVersion="16" ma:contentTypeDescription="Create a new document." ma:contentTypeScope="" ma:versionID="79d8f9c6189e728b7dc25813f3d5c2ff">
  <xsd:schema xmlns:xsd="http://www.w3.org/2001/XMLSchema" xmlns:xs="http://www.w3.org/2001/XMLSchema" xmlns:p="http://schemas.microsoft.com/office/2006/metadata/properties" xmlns:ns2="c58b2c2f-175b-4570-9019-1d321968f521" xmlns:ns3="8b5dfb71-dcb0-4e65-a704-71b218c3d2b9" targetNamespace="http://schemas.microsoft.com/office/2006/metadata/properties" ma:root="true" ma:fieldsID="928605a61e00f95579d1e64f899f0e05" ns2:_="" ns3:_="">
    <xsd:import namespace="c58b2c2f-175b-4570-9019-1d321968f521"/>
    <xsd:import namespace="8b5dfb71-dcb0-4e65-a704-71b218c3d2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8b2c2f-175b-4570-9019-1d321968f5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22fa50b-dfd9-4bb6-9271-ff5c2232ab1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dfb71-dcb0-4e65-a704-71b218c3d2b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1093964-256c-4bcb-9f03-3a0afb449ad9}" ma:internalName="TaxCatchAll" ma:showField="CatchAllData" ma:web="8b5dfb71-dcb0-4e65-a704-71b218c3d2b9">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b5dfb71-dcb0-4e65-a704-71b218c3d2b9" xsi:nil="true"/>
    <lcf76f155ced4ddcb4097134ff3c332f xmlns="c58b2c2f-175b-4570-9019-1d321968f52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5D3BF9-D56E-4236-B4E2-247FF8B14F1D}">
  <ds:schemaRefs>
    <ds:schemaRef ds:uri="8b5dfb71-dcb0-4e65-a704-71b218c3d2b9"/>
    <ds:schemaRef ds:uri="c58b2c2f-175b-4570-9019-1d321968f52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25D005D-1B67-466B-9EE4-F06D0C729FBC}">
  <ds:schemaRefs>
    <ds:schemaRef ds:uri="8b5dfb71-dcb0-4e65-a704-71b218c3d2b9"/>
    <ds:schemaRef ds:uri="c58b2c2f-175b-4570-9019-1d321968f52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0D84B74-1B5A-48F3-82BA-55C6DF1C58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19</Slides>
  <Notes>2</Notes>
  <HiddenSlides>0</HiddenSlide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Office Theme</vt:lpstr>
      <vt:lpstr>1_Office Theme</vt:lpstr>
      <vt:lpstr>office theme</vt:lpstr>
      <vt:lpstr>PowerPoint Presentation</vt:lpstr>
      <vt:lpstr>Agenda for Today  - Agenda para hoy</vt:lpstr>
      <vt:lpstr>PowerPoint Presentation</vt:lpstr>
      <vt:lpstr>WPI</vt:lpstr>
      <vt:lpstr>La Perla Through the Years</vt:lpstr>
      <vt:lpstr>Timeline of La Perla</vt:lpstr>
      <vt:lpstr>Our 3 Main Goals</vt:lpstr>
      <vt:lpstr>What have we been doing - ¿Qué hemos estado haciendo?</vt:lpstr>
      <vt:lpstr>PowerPoint Presentation</vt:lpstr>
      <vt:lpstr>PowerPoint Presentation</vt:lpstr>
      <vt:lpstr>PowerPoint Presentation</vt:lpstr>
      <vt:lpstr>Why Mapping? - ¿Por qué mapear?</vt:lpstr>
      <vt:lpstr>PowerPoint Presentation</vt:lpstr>
      <vt:lpstr>PowerPoint Presentation</vt:lpstr>
      <vt:lpstr>PowerPoint Presentation</vt:lpstr>
      <vt:lpstr>PowerPoint Presentation</vt:lpstr>
      <vt:lpstr>Conclusion</vt:lpstr>
      <vt:lpstr>PowerPoint Presentation</vt:lpstr>
      <vt:lpstr>5 –10 Minute Break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97</cp:revision>
  <dcterms:created xsi:type="dcterms:W3CDTF">2023-04-18T16:26:25Z</dcterms:created>
  <dcterms:modified xsi:type="dcterms:W3CDTF">2023-05-02T01:04:49Z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0x010100C940DEC76D9A53489A2B578CAD08CB04</vt:lpwstr>
  </property>
  <property fmtid="{D5CDD505-2E9C-101B-9397-08002B2CF9AE}" pid="3" name="MediaServiceImageTags">
    <vt:lpwstr/>
  </property>
</Properties>
</file>