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08" r:id="rId5"/>
  </p:sldMasterIdLst>
  <p:sldIdLst>
    <p:sldId id="258" r:id="rId6"/>
    <p:sldId id="281" r:id="rId7"/>
    <p:sldId id="289" r:id="rId8"/>
    <p:sldId id="260" r:id="rId9"/>
    <p:sldId id="265" r:id="rId10"/>
    <p:sldId id="28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BF260D6-A519-9902-6BE3-30A95DD0C7D8}" name="Adams, Jonathan" initials="AJ" userId="S::jadams2@wpi.edu::49e576d9-3e76-42cf-b70c-b8983bb091ba" providerId="AD"/>
  <p188:author id="{56EC97E1-DCC5-B637-4E46-8ED9C5B4D053}" name="Echevarria, Alexi" initials="EA" userId="S::aechevarria@wpi.edu::43cd1cce-aced-4fdc-9efb-dc81ff2a22d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208F0C-0FB9-C34D-1636-A2153705061B}" v="247" dt="2023-04-23T17:08:25.848"/>
    <p1510:client id="{29320201-1B13-9990-7CE8-B659E7A3DAF7}" v="59" dt="2023-04-27T17:33:30.923"/>
    <p1510:client id="{572F617A-450D-4951-AFEF-64EDCA84394F}" v="1334" dt="2023-04-23T17:26:23.682"/>
    <p1510:client id="{6C207A8C-8FA6-3A80-80F6-589341019EF9}" v="561" dt="2023-04-24T00:53:58.866"/>
    <p1510:client id="{8AA4BDED-0EEE-89CB-45D9-A32150470B14}" v="118" dt="2023-04-23T17:25:01.814"/>
    <p1510:client id="{91E07108-CAA3-5A9D-46C9-197FCF0D2DAF}" v="79" dt="2023-04-23T17:26:15.294"/>
    <p1510:client id="{A8B33141-6480-378F-AABE-726A4E377AD0}" v="1114" dt="2023-04-24T12:29:22.595"/>
    <p1510:client id="{CEAAFDD9-D3A8-B720-5B66-1187088BF315}" v="7" dt="2023-04-23T17:11:53.291"/>
    <p1510:client id="{D1951A44-9472-5AC4-ED81-47015A191BAC}" v="42" dt="2023-04-25T22:03:58.375"/>
    <p1510:client id="{F4548DC9-2DB1-B985-DE44-09A5A27C0F84}" v="6" dt="2023-04-27T15:02:40.549"/>
    <p1510:client id="{F5EDCA56-EF83-D055-51C1-C43C2133F54C}" v="2" dt="2023-04-23T18:56:50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chevarria, Alexi" userId="S::aechevarria@wpi.edu::43cd1cce-aced-4fdc-9efb-dc81ff2a22d4" providerId="AD" clId="Web-{6C207A8C-8FA6-3A80-80F6-589341019EF9}"/>
    <pc:docChg chg="mod addSld delSld modSld">
      <pc:chgData name="Echevarria, Alexi" userId="S::aechevarria@wpi.edu::43cd1cce-aced-4fdc-9efb-dc81ff2a22d4" providerId="AD" clId="Web-{6C207A8C-8FA6-3A80-80F6-589341019EF9}" dt="2023-04-24T00:53:58.866" v="490"/>
      <pc:docMkLst>
        <pc:docMk/>
      </pc:docMkLst>
      <pc:sldChg chg="modSp">
        <pc:chgData name="Echevarria, Alexi" userId="S::aechevarria@wpi.edu::43cd1cce-aced-4fdc-9efb-dc81ff2a22d4" providerId="AD" clId="Web-{6C207A8C-8FA6-3A80-80F6-589341019EF9}" dt="2023-04-24T00:32:29.244" v="66" actId="1076"/>
        <pc:sldMkLst>
          <pc:docMk/>
          <pc:sldMk cId="975368417" sldId="260"/>
        </pc:sldMkLst>
        <pc:picChg chg="mod">
          <ac:chgData name="Echevarria, Alexi" userId="S::aechevarria@wpi.edu::43cd1cce-aced-4fdc-9efb-dc81ff2a22d4" providerId="AD" clId="Web-{6C207A8C-8FA6-3A80-80F6-589341019EF9}" dt="2023-04-24T00:32:07.821" v="64" actId="1076"/>
          <ac:picMkLst>
            <pc:docMk/>
            <pc:sldMk cId="975368417" sldId="260"/>
            <ac:picMk id="3" creationId="{E2C259CB-DC44-A996-EFB1-F3A26476FBB7}"/>
          </ac:picMkLst>
        </pc:picChg>
        <pc:picChg chg="mod">
          <ac:chgData name="Echevarria, Alexi" userId="S::aechevarria@wpi.edu::43cd1cce-aced-4fdc-9efb-dc81ff2a22d4" providerId="AD" clId="Web-{6C207A8C-8FA6-3A80-80F6-589341019EF9}" dt="2023-04-24T00:32:29.244" v="66" actId="1076"/>
          <ac:picMkLst>
            <pc:docMk/>
            <pc:sldMk cId="975368417" sldId="260"/>
            <ac:picMk id="5" creationId="{0BDF4C9F-A027-2E3D-3E6F-3B4CDFFA953E}"/>
          </ac:picMkLst>
        </pc:picChg>
      </pc:sldChg>
      <pc:sldChg chg="del">
        <pc:chgData name="Echevarria, Alexi" userId="S::aechevarria@wpi.edu::43cd1cce-aced-4fdc-9efb-dc81ff2a22d4" providerId="AD" clId="Web-{6C207A8C-8FA6-3A80-80F6-589341019EF9}" dt="2023-04-24T00:26:47.752" v="0"/>
        <pc:sldMkLst>
          <pc:docMk/>
          <pc:sldMk cId="3245646243" sldId="263"/>
        </pc:sldMkLst>
      </pc:sldChg>
      <pc:sldChg chg="del">
        <pc:chgData name="Echevarria, Alexi" userId="S::aechevarria@wpi.edu::43cd1cce-aced-4fdc-9efb-dc81ff2a22d4" providerId="AD" clId="Web-{6C207A8C-8FA6-3A80-80F6-589341019EF9}" dt="2023-04-24T00:26:49.814" v="1"/>
        <pc:sldMkLst>
          <pc:docMk/>
          <pc:sldMk cId="1360547268" sldId="272"/>
        </pc:sldMkLst>
      </pc:sldChg>
      <pc:sldChg chg="del">
        <pc:chgData name="Echevarria, Alexi" userId="S::aechevarria@wpi.edu::43cd1cce-aced-4fdc-9efb-dc81ff2a22d4" providerId="AD" clId="Web-{6C207A8C-8FA6-3A80-80F6-589341019EF9}" dt="2023-04-24T00:30:08.365" v="63"/>
        <pc:sldMkLst>
          <pc:docMk/>
          <pc:sldMk cId="1677490237" sldId="282"/>
        </pc:sldMkLst>
      </pc:sldChg>
      <pc:sldChg chg="del">
        <pc:chgData name="Echevarria, Alexi" userId="S::aechevarria@wpi.edu::43cd1cce-aced-4fdc-9efb-dc81ff2a22d4" providerId="AD" clId="Web-{6C207A8C-8FA6-3A80-80F6-589341019EF9}" dt="2023-04-24T00:28:26.754" v="34"/>
        <pc:sldMkLst>
          <pc:docMk/>
          <pc:sldMk cId="2268779479" sldId="284"/>
        </pc:sldMkLst>
      </pc:sldChg>
      <pc:sldChg chg="addSp delSp modSp new mod setBg">
        <pc:chgData name="Echevarria, Alexi" userId="S::aechevarria@wpi.edu::43cd1cce-aced-4fdc-9efb-dc81ff2a22d4" providerId="AD" clId="Web-{6C207A8C-8FA6-3A80-80F6-589341019EF9}" dt="2023-04-24T00:38:54.877" v="184" actId="20577"/>
        <pc:sldMkLst>
          <pc:docMk/>
          <pc:sldMk cId="1067104796" sldId="285"/>
        </pc:sldMkLst>
        <pc:spChg chg="add del mod">
          <ac:chgData name="Echevarria, Alexi" userId="S::aechevarria@wpi.edu::43cd1cce-aced-4fdc-9efb-dc81ff2a22d4" providerId="AD" clId="Web-{6C207A8C-8FA6-3A80-80F6-589341019EF9}" dt="2023-04-24T00:29:17.302" v="62"/>
          <ac:spMkLst>
            <pc:docMk/>
            <pc:sldMk cId="1067104796" sldId="285"/>
            <ac:spMk id="2" creationId="{320C0163-68F0-0106-9F78-C37700D6B848}"/>
          </ac:spMkLst>
        </pc:spChg>
        <pc:spChg chg="add del mod">
          <ac:chgData name="Echevarria, Alexi" userId="S::aechevarria@wpi.edu::43cd1cce-aced-4fdc-9efb-dc81ff2a22d4" providerId="AD" clId="Web-{6C207A8C-8FA6-3A80-80F6-589341019EF9}" dt="2023-04-24T00:28:09.082" v="31"/>
          <ac:spMkLst>
            <pc:docMk/>
            <pc:sldMk cId="1067104796" sldId="285"/>
            <ac:spMk id="3" creationId="{EE5005A7-E1B1-35C2-5032-286639B7D9CE}"/>
          </ac:spMkLst>
        </pc:spChg>
        <pc:spChg chg="add del">
          <ac:chgData name="Echevarria, Alexi" userId="S::aechevarria@wpi.edu::43cd1cce-aced-4fdc-9efb-dc81ff2a22d4" providerId="AD" clId="Web-{6C207A8C-8FA6-3A80-80F6-589341019EF9}" dt="2023-04-24T00:28:09.050" v="30"/>
          <ac:spMkLst>
            <pc:docMk/>
            <pc:sldMk cId="1067104796" sldId="285"/>
            <ac:spMk id="9" creationId="{BACC6370-2D7E-4714-9D71-7542949D7D5D}"/>
          </ac:spMkLst>
        </pc:spChg>
        <pc:spChg chg="add del">
          <ac:chgData name="Echevarria, Alexi" userId="S::aechevarria@wpi.edu::43cd1cce-aced-4fdc-9efb-dc81ff2a22d4" providerId="AD" clId="Web-{6C207A8C-8FA6-3A80-80F6-589341019EF9}" dt="2023-04-24T00:28:09.050" v="30"/>
          <ac:spMkLst>
            <pc:docMk/>
            <pc:sldMk cId="1067104796" sldId="285"/>
            <ac:spMk id="11" creationId="{F68B3F68-107C-434F-AA38-110D5EA91B85}"/>
          </ac:spMkLst>
        </pc:spChg>
        <pc:spChg chg="add del">
          <ac:chgData name="Echevarria, Alexi" userId="S::aechevarria@wpi.edu::43cd1cce-aced-4fdc-9efb-dc81ff2a22d4" providerId="AD" clId="Web-{6C207A8C-8FA6-3A80-80F6-589341019EF9}" dt="2023-04-24T00:28:09.050" v="30"/>
          <ac:spMkLst>
            <pc:docMk/>
            <pc:sldMk cId="1067104796" sldId="285"/>
            <ac:spMk id="13" creationId="{AAD0DBB9-1A4B-4391-81D4-CB19F9AB918A}"/>
          </ac:spMkLst>
        </pc:spChg>
        <pc:spChg chg="add del">
          <ac:chgData name="Echevarria, Alexi" userId="S::aechevarria@wpi.edu::43cd1cce-aced-4fdc-9efb-dc81ff2a22d4" providerId="AD" clId="Web-{6C207A8C-8FA6-3A80-80F6-589341019EF9}" dt="2023-04-24T00:28:09.050" v="30"/>
          <ac:spMkLst>
            <pc:docMk/>
            <pc:sldMk cId="1067104796" sldId="285"/>
            <ac:spMk id="15" creationId="{063BBA22-50EA-4C4D-BE05-F1CE4E63AA56}"/>
          </ac:spMkLst>
        </pc:spChg>
        <pc:spChg chg="add del">
          <ac:chgData name="Echevarria, Alexi" userId="S::aechevarria@wpi.edu::43cd1cce-aced-4fdc-9efb-dc81ff2a22d4" providerId="AD" clId="Web-{6C207A8C-8FA6-3A80-80F6-589341019EF9}" dt="2023-04-24T00:29:17.302" v="62"/>
          <ac:spMkLst>
            <pc:docMk/>
            <pc:sldMk cId="1067104796" sldId="285"/>
            <ac:spMk id="17" creationId="{AE2B703B-46F9-481A-A605-82E2A828C4FA}"/>
          </ac:spMkLst>
        </pc:spChg>
        <pc:spChg chg="add del">
          <ac:chgData name="Echevarria, Alexi" userId="S::aechevarria@wpi.edu::43cd1cce-aced-4fdc-9efb-dc81ff2a22d4" providerId="AD" clId="Web-{6C207A8C-8FA6-3A80-80F6-589341019EF9}" dt="2023-04-24T00:29:17.302" v="62"/>
          <ac:spMkLst>
            <pc:docMk/>
            <pc:sldMk cId="1067104796" sldId="285"/>
            <ac:spMk id="18" creationId="{F13BE4D7-0C3D-4906-B230-A1C5B4665CCF}"/>
          </ac:spMkLst>
        </pc:spChg>
        <pc:spChg chg="add">
          <ac:chgData name="Echevarria, Alexi" userId="S::aechevarria@wpi.edu::43cd1cce-aced-4fdc-9efb-dc81ff2a22d4" providerId="AD" clId="Web-{6C207A8C-8FA6-3A80-80F6-589341019EF9}" dt="2023-04-24T00:29:17.302" v="62"/>
          <ac:spMkLst>
            <pc:docMk/>
            <pc:sldMk cId="1067104796" sldId="285"/>
            <ac:spMk id="24" creationId="{35DB3719-6FDC-4E5D-891D-FF40B7300F64}"/>
          </ac:spMkLst>
        </pc:spChg>
        <pc:spChg chg="add">
          <ac:chgData name="Echevarria, Alexi" userId="S::aechevarria@wpi.edu::43cd1cce-aced-4fdc-9efb-dc81ff2a22d4" providerId="AD" clId="Web-{6C207A8C-8FA6-3A80-80F6-589341019EF9}" dt="2023-04-24T00:29:17.302" v="62"/>
          <ac:spMkLst>
            <pc:docMk/>
            <pc:sldMk cId="1067104796" sldId="285"/>
            <ac:spMk id="26" creationId="{E0CBAC23-2E3F-4A90-BA59-F8299F6A5439}"/>
          </ac:spMkLst>
        </pc:spChg>
        <pc:spChg chg="add mod">
          <ac:chgData name="Echevarria, Alexi" userId="S::aechevarria@wpi.edu::43cd1cce-aced-4fdc-9efb-dc81ff2a22d4" providerId="AD" clId="Web-{6C207A8C-8FA6-3A80-80F6-589341019EF9}" dt="2023-04-24T00:38:54.877" v="184" actId="20577"/>
          <ac:spMkLst>
            <pc:docMk/>
            <pc:sldMk cId="1067104796" sldId="285"/>
            <ac:spMk id="43" creationId="{B3B0C9F8-B1B8-CF1F-F0BF-139A49AF671F}"/>
          </ac:spMkLst>
        </pc:spChg>
        <pc:graphicFrameChg chg="add del">
          <ac:chgData name="Echevarria, Alexi" userId="S::aechevarria@wpi.edu::43cd1cce-aced-4fdc-9efb-dc81ff2a22d4" providerId="AD" clId="Web-{6C207A8C-8FA6-3A80-80F6-589341019EF9}" dt="2023-04-24T00:28:09.050" v="30"/>
          <ac:graphicFrameMkLst>
            <pc:docMk/>
            <pc:sldMk cId="1067104796" sldId="285"/>
            <ac:graphicFrameMk id="5" creationId="{DA92A881-02AE-539A-4A6E-5D07CCA29395}"/>
          </ac:graphicFrameMkLst>
        </pc:graphicFrameChg>
        <pc:graphicFrameChg chg="add mod modGraphic">
          <ac:chgData name="Echevarria, Alexi" userId="S::aechevarria@wpi.edu::43cd1cce-aced-4fdc-9efb-dc81ff2a22d4" providerId="AD" clId="Web-{6C207A8C-8FA6-3A80-80F6-589341019EF9}" dt="2023-04-24T00:29:17.302" v="62"/>
          <ac:graphicFrameMkLst>
            <pc:docMk/>
            <pc:sldMk cId="1067104796" sldId="285"/>
            <ac:graphicFrameMk id="19" creationId="{92FAC7B0-BB97-13CE-865F-148360E1408C}"/>
          </ac:graphicFrameMkLst>
        </pc:graphicFrameChg>
      </pc:sldChg>
      <pc:sldChg chg="del">
        <pc:chgData name="Echevarria, Alexi" userId="S::aechevarria@wpi.edu::43cd1cce-aced-4fdc-9efb-dc81ff2a22d4" providerId="AD" clId="Web-{6C207A8C-8FA6-3A80-80F6-589341019EF9}" dt="2023-04-24T00:39:46.050" v="220"/>
        <pc:sldMkLst>
          <pc:docMk/>
          <pc:sldMk cId="840529959" sldId="286"/>
        </pc:sldMkLst>
      </pc:sldChg>
      <pc:sldChg chg="addSp delSp modSp new mod setBg setClrOvrMap">
        <pc:chgData name="Echevarria, Alexi" userId="S::aechevarria@wpi.edu::43cd1cce-aced-4fdc-9efb-dc81ff2a22d4" providerId="AD" clId="Web-{6C207A8C-8FA6-3A80-80F6-589341019EF9}" dt="2023-04-24T00:36:07.030" v="107"/>
        <pc:sldMkLst>
          <pc:docMk/>
          <pc:sldMk cId="362667256" sldId="288"/>
        </pc:sldMkLst>
        <pc:spChg chg="mod">
          <ac:chgData name="Echevarria, Alexi" userId="S::aechevarria@wpi.edu::43cd1cce-aced-4fdc-9efb-dc81ff2a22d4" providerId="AD" clId="Web-{6C207A8C-8FA6-3A80-80F6-589341019EF9}" dt="2023-04-24T00:36:07.014" v="106"/>
          <ac:spMkLst>
            <pc:docMk/>
            <pc:sldMk cId="362667256" sldId="288"/>
            <ac:spMk id="2" creationId="{A249F5B8-2CB9-C2CD-9F02-D76CE759982A}"/>
          </ac:spMkLst>
        </pc:spChg>
        <pc:spChg chg="add del mod">
          <ac:chgData name="Echevarria, Alexi" userId="S::aechevarria@wpi.edu::43cd1cce-aced-4fdc-9efb-dc81ff2a22d4" providerId="AD" clId="Web-{6C207A8C-8FA6-3A80-80F6-589341019EF9}" dt="2023-04-24T00:36:07.030" v="107"/>
          <ac:spMkLst>
            <pc:docMk/>
            <pc:sldMk cId="362667256" sldId="288"/>
            <ac:spMk id="3" creationId="{D1620EF2-BB76-CFE4-6EED-A89ED15E1C44}"/>
          </ac:spMkLst>
        </pc:spChg>
        <pc:spChg chg="add del">
          <ac:chgData name="Echevarria, Alexi" userId="S::aechevarria@wpi.edu::43cd1cce-aced-4fdc-9efb-dc81ff2a22d4" providerId="AD" clId="Web-{6C207A8C-8FA6-3A80-80F6-589341019EF9}" dt="2023-04-24T00:36:07.014" v="106"/>
          <ac:spMkLst>
            <pc:docMk/>
            <pc:sldMk cId="362667256" sldId="288"/>
            <ac:spMk id="10" creationId="{9228552E-C8B1-4A80-8448-0787CE0FC704}"/>
          </ac:spMkLst>
        </pc:spChg>
        <pc:graphicFrameChg chg="add del">
          <ac:chgData name="Echevarria, Alexi" userId="S::aechevarria@wpi.edu::43cd1cce-aced-4fdc-9efb-dc81ff2a22d4" providerId="AD" clId="Web-{6C207A8C-8FA6-3A80-80F6-589341019EF9}" dt="2023-04-24T00:36:07.014" v="106"/>
          <ac:graphicFrameMkLst>
            <pc:docMk/>
            <pc:sldMk cId="362667256" sldId="288"/>
            <ac:graphicFrameMk id="5" creationId="{D535FCBA-7920-304E-DA48-86D69A898538}"/>
          </ac:graphicFrameMkLst>
        </pc:graphicFrameChg>
        <pc:graphicFrameChg chg="add">
          <ac:chgData name="Echevarria, Alexi" userId="S::aechevarria@wpi.edu::43cd1cce-aced-4fdc-9efb-dc81ff2a22d4" providerId="AD" clId="Web-{6C207A8C-8FA6-3A80-80F6-589341019EF9}" dt="2023-04-24T00:36:07.030" v="107"/>
          <ac:graphicFrameMkLst>
            <pc:docMk/>
            <pc:sldMk cId="362667256" sldId="288"/>
            <ac:graphicFrameMk id="12" creationId="{21AFDB68-136E-5CCE-C8E1-4D21DEBAD3A4}"/>
          </ac:graphicFrameMkLst>
        </pc:graphicFrameChg>
        <pc:picChg chg="add del">
          <ac:chgData name="Echevarria, Alexi" userId="S::aechevarria@wpi.edu::43cd1cce-aced-4fdc-9efb-dc81ff2a22d4" providerId="AD" clId="Web-{6C207A8C-8FA6-3A80-80F6-589341019EF9}" dt="2023-04-24T00:36:07.014" v="106"/>
          <ac:picMkLst>
            <pc:docMk/>
            <pc:sldMk cId="362667256" sldId="288"/>
            <ac:picMk id="6" creationId="{D86313EA-4002-0610-0932-F138B96A3BC7}"/>
          </ac:picMkLst>
        </pc:picChg>
      </pc:sldChg>
      <pc:sldChg chg="addSp delSp modSp new addCm delCm">
        <pc:chgData name="Echevarria, Alexi" userId="S::aechevarria@wpi.edu::43cd1cce-aced-4fdc-9efb-dc81ff2a22d4" providerId="AD" clId="Web-{6C207A8C-8FA6-3A80-80F6-589341019EF9}" dt="2023-04-24T00:53:58.866" v="490"/>
        <pc:sldMkLst>
          <pc:docMk/>
          <pc:sldMk cId="79495326" sldId="289"/>
        </pc:sldMkLst>
        <pc:spChg chg="mod">
          <ac:chgData name="Echevarria, Alexi" userId="S::aechevarria@wpi.edu::43cd1cce-aced-4fdc-9efb-dc81ff2a22d4" providerId="AD" clId="Web-{6C207A8C-8FA6-3A80-80F6-589341019EF9}" dt="2023-04-24T00:39:38.144" v="209" actId="20577"/>
          <ac:spMkLst>
            <pc:docMk/>
            <pc:sldMk cId="79495326" sldId="289"/>
            <ac:spMk id="2" creationId="{DCFD5C0A-DC27-F21F-0248-1BF07F3B706F}"/>
          </ac:spMkLst>
        </pc:spChg>
        <pc:spChg chg="mod">
          <ac:chgData name="Echevarria, Alexi" userId="S::aechevarria@wpi.edu::43cd1cce-aced-4fdc-9efb-dc81ff2a22d4" providerId="AD" clId="Web-{6C207A8C-8FA6-3A80-80F6-589341019EF9}" dt="2023-04-24T00:39:56.613" v="221" actId="20577"/>
          <ac:spMkLst>
            <pc:docMk/>
            <pc:sldMk cId="79495326" sldId="289"/>
            <ac:spMk id="3" creationId="{E6AF2260-FBEE-F3A8-F5CD-AA3BA2E41CF2}"/>
          </ac:spMkLst>
        </pc:spChg>
        <pc:spChg chg="mod">
          <ac:chgData name="Echevarria, Alexi" userId="S::aechevarria@wpi.edu::43cd1cce-aced-4fdc-9efb-dc81ff2a22d4" providerId="AD" clId="Web-{6C207A8C-8FA6-3A80-80F6-589341019EF9}" dt="2023-04-24T00:46:34.856" v="450" actId="20577"/>
          <ac:spMkLst>
            <pc:docMk/>
            <pc:sldMk cId="79495326" sldId="289"/>
            <ac:spMk id="4" creationId="{2C477074-583D-BD18-14CF-AD98A3E63695}"/>
          </ac:spMkLst>
        </pc:spChg>
        <pc:spChg chg="mod">
          <ac:chgData name="Echevarria, Alexi" userId="S::aechevarria@wpi.edu::43cd1cce-aced-4fdc-9efb-dc81ff2a22d4" providerId="AD" clId="Web-{6C207A8C-8FA6-3A80-80F6-589341019EF9}" dt="2023-04-24T00:40:01.035" v="222" actId="20577"/>
          <ac:spMkLst>
            <pc:docMk/>
            <pc:sldMk cId="79495326" sldId="289"/>
            <ac:spMk id="5" creationId="{C20179E6-C641-7C29-124D-A9377648C149}"/>
          </ac:spMkLst>
        </pc:spChg>
        <pc:spChg chg="mod">
          <ac:chgData name="Echevarria, Alexi" userId="S::aechevarria@wpi.edu::43cd1cce-aced-4fdc-9efb-dc81ff2a22d4" providerId="AD" clId="Web-{6C207A8C-8FA6-3A80-80F6-589341019EF9}" dt="2023-04-24T00:51:58.723" v="487" actId="20577"/>
          <ac:spMkLst>
            <pc:docMk/>
            <pc:sldMk cId="79495326" sldId="289"/>
            <ac:spMk id="6" creationId="{8DC63677-EDBF-8170-999A-8D85E3492EF7}"/>
          </ac:spMkLst>
        </pc:spChg>
        <pc:picChg chg="add mod">
          <ac:chgData name="Echevarria, Alexi" userId="S::aechevarria@wpi.edu::43cd1cce-aced-4fdc-9efb-dc81ff2a22d4" providerId="AD" clId="Web-{6C207A8C-8FA6-3A80-80F6-589341019EF9}" dt="2023-04-24T00:50:33.065" v="482" actId="1076"/>
          <ac:picMkLst>
            <pc:docMk/>
            <pc:sldMk cId="79495326" sldId="289"/>
            <ac:picMk id="8" creationId="{558B494D-5E8B-CE95-FE95-86552366CC6F}"/>
          </ac:picMkLst>
        </pc:picChg>
        <pc:picChg chg="add del mod">
          <ac:chgData name="Echevarria, Alexi" userId="S::aechevarria@wpi.edu::43cd1cce-aced-4fdc-9efb-dc81ff2a22d4" providerId="AD" clId="Web-{6C207A8C-8FA6-3A80-80F6-589341019EF9}" dt="2023-04-24T00:50:42.815" v="485"/>
          <ac:picMkLst>
            <pc:docMk/>
            <pc:sldMk cId="79495326" sldId="289"/>
            <ac:picMk id="10" creationId="{4177C773-D118-0D20-7418-EB9B2C48BB01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Echevarria, Alexi" userId="S::aechevarria@wpi.edu::43cd1cce-aced-4fdc-9efb-dc81ff2a22d4" providerId="AD" clId="Web-{6C207A8C-8FA6-3A80-80F6-589341019EF9}" dt="2023-04-24T00:53:58.866" v="490"/>
              <pc2:cmMkLst xmlns:pc2="http://schemas.microsoft.com/office/powerpoint/2019/9/main/command">
                <pc:docMk/>
                <pc:sldMk cId="79495326" sldId="289"/>
                <pc2:cmMk id="{5FE6E046-7944-4778-9E03-269A3102BE62}"/>
              </pc2:cmMkLst>
            </pc226:cmChg>
          </p:ext>
        </pc:extLst>
      </pc:sldChg>
    </pc:docChg>
  </pc:docChgLst>
  <pc:docChgLst>
    <pc:chgData name="Le, Tai" userId="S::tle2@wpi.edu::2fe75c0d-80a0-4dae-acf4-15b7458a23d7" providerId="AD" clId="Web-{F5EDCA56-EF83-D055-51C1-C43C2133F54C}"/>
    <pc:docChg chg="delSld sldOrd">
      <pc:chgData name="Le, Tai" userId="S::tle2@wpi.edu::2fe75c0d-80a0-4dae-acf4-15b7458a23d7" providerId="AD" clId="Web-{F5EDCA56-EF83-D055-51C1-C43C2133F54C}" dt="2023-04-23T18:56:50.460" v="1"/>
      <pc:docMkLst>
        <pc:docMk/>
      </pc:docMkLst>
      <pc:sldChg chg="del ord">
        <pc:chgData name="Le, Tai" userId="S::tle2@wpi.edu::2fe75c0d-80a0-4dae-acf4-15b7458a23d7" providerId="AD" clId="Web-{F5EDCA56-EF83-D055-51C1-C43C2133F54C}" dt="2023-04-23T18:56:50.460" v="1"/>
        <pc:sldMkLst>
          <pc:docMk/>
          <pc:sldMk cId="1957173770" sldId="279"/>
        </pc:sldMkLst>
      </pc:sldChg>
    </pc:docChg>
  </pc:docChgLst>
  <pc:docChgLst>
    <pc:chgData name="Le, Tai" userId="S::tle2@wpi.edu::2fe75c0d-80a0-4dae-acf4-15b7458a23d7" providerId="AD" clId="Web-{91E07108-CAA3-5A9D-46C9-197FCF0D2DAF}"/>
    <pc:docChg chg="modSld">
      <pc:chgData name="Le, Tai" userId="S::tle2@wpi.edu::2fe75c0d-80a0-4dae-acf4-15b7458a23d7" providerId="AD" clId="Web-{91E07108-CAA3-5A9D-46C9-197FCF0D2DAF}" dt="2023-04-23T17:27:03.186" v="82" actId="20577"/>
      <pc:docMkLst>
        <pc:docMk/>
      </pc:docMkLst>
      <pc:sldChg chg="modSp">
        <pc:chgData name="Le, Tai" userId="S::tle2@wpi.edu::2fe75c0d-80a0-4dae-acf4-15b7458a23d7" providerId="AD" clId="Web-{91E07108-CAA3-5A9D-46C9-197FCF0D2DAF}" dt="2023-04-23T17:19:22.236" v="1" actId="20577"/>
        <pc:sldMkLst>
          <pc:docMk/>
          <pc:sldMk cId="2132071283" sldId="264"/>
        </pc:sldMkLst>
        <pc:spChg chg="mod">
          <ac:chgData name="Le, Tai" userId="S::tle2@wpi.edu::2fe75c0d-80a0-4dae-acf4-15b7458a23d7" providerId="AD" clId="Web-{91E07108-CAA3-5A9D-46C9-197FCF0D2DAF}" dt="2023-04-23T17:19:22.236" v="1" actId="20577"/>
          <ac:spMkLst>
            <pc:docMk/>
            <pc:sldMk cId="2132071283" sldId="264"/>
            <ac:spMk id="2" creationId="{E23E849A-84CE-FDD7-58F2-CD44C0477E95}"/>
          </ac:spMkLst>
        </pc:spChg>
      </pc:sldChg>
      <pc:sldChg chg="modSp">
        <pc:chgData name="Le, Tai" userId="S::tle2@wpi.edu::2fe75c0d-80a0-4dae-acf4-15b7458a23d7" providerId="AD" clId="Web-{91E07108-CAA3-5A9D-46C9-197FCF0D2DAF}" dt="2023-04-23T17:27:03.186" v="82" actId="20577"/>
        <pc:sldMkLst>
          <pc:docMk/>
          <pc:sldMk cId="3834214113" sldId="274"/>
        </pc:sldMkLst>
        <pc:graphicFrameChg chg="modGraphic">
          <ac:chgData name="Le, Tai" userId="S::tle2@wpi.edu::2fe75c0d-80a0-4dae-acf4-15b7458a23d7" providerId="AD" clId="Web-{91E07108-CAA3-5A9D-46C9-197FCF0D2DAF}" dt="2023-04-23T17:27:03.186" v="82" actId="20577"/>
          <ac:graphicFrameMkLst>
            <pc:docMk/>
            <pc:sldMk cId="3834214113" sldId="274"/>
            <ac:graphicFrameMk id="8" creationId="{8E075C7C-8623-FD7F-4348-2A9ABF37ADCB}"/>
          </ac:graphicFrameMkLst>
        </pc:graphicFrameChg>
      </pc:sldChg>
      <pc:sldChg chg="modSp">
        <pc:chgData name="Le, Tai" userId="S::tle2@wpi.edu::2fe75c0d-80a0-4dae-acf4-15b7458a23d7" providerId="AD" clId="Web-{91E07108-CAA3-5A9D-46C9-197FCF0D2DAF}" dt="2023-04-23T17:26:15.294" v="77" actId="20577"/>
        <pc:sldMkLst>
          <pc:docMk/>
          <pc:sldMk cId="3869022408" sldId="280"/>
        </pc:sldMkLst>
        <pc:spChg chg="mod">
          <ac:chgData name="Le, Tai" userId="S::tle2@wpi.edu::2fe75c0d-80a0-4dae-acf4-15b7458a23d7" providerId="AD" clId="Web-{91E07108-CAA3-5A9D-46C9-197FCF0D2DAF}" dt="2023-04-23T17:26:15.294" v="77" actId="20577"/>
          <ac:spMkLst>
            <pc:docMk/>
            <pc:sldMk cId="3869022408" sldId="280"/>
            <ac:spMk id="3" creationId="{604E592A-CEBC-2E60-991F-E0930099C6EF}"/>
          </ac:spMkLst>
        </pc:spChg>
      </pc:sldChg>
      <pc:sldChg chg="addSp delSp modSp mod setBg">
        <pc:chgData name="Le, Tai" userId="S::tle2@wpi.edu::2fe75c0d-80a0-4dae-acf4-15b7458a23d7" providerId="AD" clId="Web-{91E07108-CAA3-5A9D-46C9-197FCF0D2DAF}" dt="2023-04-23T17:26:02.700" v="75" actId="20577"/>
        <pc:sldMkLst>
          <pc:docMk/>
          <pc:sldMk cId="2268779479" sldId="284"/>
        </pc:sldMkLst>
        <pc:spChg chg="mod">
          <ac:chgData name="Le, Tai" userId="S::tle2@wpi.edu::2fe75c0d-80a0-4dae-acf4-15b7458a23d7" providerId="AD" clId="Web-{91E07108-CAA3-5A9D-46C9-197FCF0D2DAF}" dt="2023-04-23T17:26:02.700" v="75" actId="20577"/>
          <ac:spMkLst>
            <pc:docMk/>
            <pc:sldMk cId="2268779479" sldId="284"/>
            <ac:spMk id="2" creationId="{CD2D12AE-17F1-90D8-2076-895CC7266E26}"/>
          </ac:spMkLst>
        </pc:spChg>
        <pc:spChg chg="del mod">
          <ac:chgData name="Le, Tai" userId="S::tle2@wpi.edu::2fe75c0d-80a0-4dae-acf4-15b7458a23d7" providerId="AD" clId="Web-{91E07108-CAA3-5A9D-46C9-197FCF0D2DAF}" dt="2023-04-23T17:25:44.262" v="73"/>
          <ac:spMkLst>
            <pc:docMk/>
            <pc:sldMk cId="2268779479" sldId="284"/>
            <ac:spMk id="3" creationId="{0CDF3800-7584-601B-8F79-6D998F14BE4C}"/>
          </ac:spMkLst>
        </pc:spChg>
        <pc:spChg chg="add">
          <ac:chgData name="Le, Tai" userId="S::tle2@wpi.edu::2fe75c0d-80a0-4dae-acf4-15b7458a23d7" providerId="AD" clId="Web-{91E07108-CAA3-5A9D-46C9-197FCF0D2DAF}" dt="2023-04-23T17:25:44.262" v="73"/>
          <ac:spMkLst>
            <pc:docMk/>
            <pc:sldMk cId="2268779479" sldId="284"/>
            <ac:spMk id="9" creationId="{BACC6370-2D7E-4714-9D71-7542949D7D5D}"/>
          </ac:spMkLst>
        </pc:spChg>
        <pc:spChg chg="add">
          <ac:chgData name="Le, Tai" userId="S::tle2@wpi.edu::2fe75c0d-80a0-4dae-acf4-15b7458a23d7" providerId="AD" clId="Web-{91E07108-CAA3-5A9D-46C9-197FCF0D2DAF}" dt="2023-04-23T17:25:44.262" v="73"/>
          <ac:spMkLst>
            <pc:docMk/>
            <pc:sldMk cId="2268779479" sldId="284"/>
            <ac:spMk id="11" creationId="{F68B3F68-107C-434F-AA38-110D5EA91B85}"/>
          </ac:spMkLst>
        </pc:spChg>
        <pc:spChg chg="add">
          <ac:chgData name="Le, Tai" userId="S::tle2@wpi.edu::2fe75c0d-80a0-4dae-acf4-15b7458a23d7" providerId="AD" clId="Web-{91E07108-CAA3-5A9D-46C9-197FCF0D2DAF}" dt="2023-04-23T17:25:44.262" v="73"/>
          <ac:spMkLst>
            <pc:docMk/>
            <pc:sldMk cId="2268779479" sldId="284"/>
            <ac:spMk id="13" creationId="{AAD0DBB9-1A4B-4391-81D4-CB19F9AB918A}"/>
          </ac:spMkLst>
        </pc:spChg>
        <pc:spChg chg="add">
          <ac:chgData name="Le, Tai" userId="S::tle2@wpi.edu::2fe75c0d-80a0-4dae-acf4-15b7458a23d7" providerId="AD" clId="Web-{91E07108-CAA3-5A9D-46C9-197FCF0D2DAF}" dt="2023-04-23T17:25:44.262" v="73"/>
          <ac:spMkLst>
            <pc:docMk/>
            <pc:sldMk cId="2268779479" sldId="284"/>
            <ac:spMk id="15" creationId="{063BBA22-50EA-4C4D-BE05-F1CE4E63AA56}"/>
          </ac:spMkLst>
        </pc:spChg>
        <pc:graphicFrameChg chg="add">
          <ac:chgData name="Le, Tai" userId="S::tle2@wpi.edu::2fe75c0d-80a0-4dae-acf4-15b7458a23d7" providerId="AD" clId="Web-{91E07108-CAA3-5A9D-46C9-197FCF0D2DAF}" dt="2023-04-23T17:25:44.262" v="73"/>
          <ac:graphicFrameMkLst>
            <pc:docMk/>
            <pc:sldMk cId="2268779479" sldId="284"/>
            <ac:graphicFrameMk id="5" creationId="{2291097E-EF9D-DCB2-0A57-F19C236371C4}"/>
          </ac:graphicFrameMkLst>
        </pc:graphicFrameChg>
      </pc:sldChg>
    </pc:docChg>
  </pc:docChgLst>
  <pc:docChgLst>
    <pc:chgData name="Le, Tai" userId="S::tle2@wpi.edu::2fe75c0d-80a0-4dae-acf4-15b7458a23d7" providerId="AD" clId="Web-{F4548DC9-2DB1-B985-DE44-09A5A27C0F84}"/>
    <pc:docChg chg="modSld">
      <pc:chgData name="Le, Tai" userId="S::tle2@wpi.edu::2fe75c0d-80a0-4dae-acf4-15b7458a23d7" providerId="AD" clId="Web-{F4548DC9-2DB1-B985-DE44-09A5A27C0F84}" dt="2023-04-27T15:02:40.549" v="5" actId="14100"/>
      <pc:docMkLst>
        <pc:docMk/>
      </pc:docMkLst>
      <pc:sldChg chg="modSp">
        <pc:chgData name="Le, Tai" userId="S::tle2@wpi.edu::2fe75c0d-80a0-4dae-acf4-15b7458a23d7" providerId="AD" clId="Web-{F4548DC9-2DB1-B985-DE44-09A5A27C0F84}" dt="2023-04-27T15:02:40.549" v="5" actId="14100"/>
        <pc:sldMkLst>
          <pc:docMk/>
          <pc:sldMk cId="975368417" sldId="260"/>
        </pc:sldMkLst>
        <pc:picChg chg="mod">
          <ac:chgData name="Le, Tai" userId="S::tle2@wpi.edu::2fe75c0d-80a0-4dae-acf4-15b7458a23d7" providerId="AD" clId="Web-{F4548DC9-2DB1-B985-DE44-09A5A27C0F84}" dt="2023-04-27T15:02:34.752" v="3" actId="1076"/>
          <ac:picMkLst>
            <pc:docMk/>
            <pc:sldMk cId="975368417" sldId="260"/>
            <ac:picMk id="2" creationId="{B6AA2CAB-542F-E153-2E2F-0EBD37F0CABC}"/>
          </ac:picMkLst>
        </pc:picChg>
        <pc:picChg chg="mod">
          <ac:chgData name="Le, Tai" userId="S::tle2@wpi.edu::2fe75c0d-80a0-4dae-acf4-15b7458a23d7" providerId="AD" clId="Web-{F4548DC9-2DB1-B985-DE44-09A5A27C0F84}" dt="2023-04-27T15:02:40.549" v="5" actId="14100"/>
          <ac:picMkLst>
            <pc:docMk/>
            <pc:sldMk cId="975368417" sldId="260"/>
            <ac:picMk id="5" creationId="{0BDF4C9F-A027-2E3D-3E6F-3B4CDFFA953E}"/>
          </ac:picMkLst>
        </pc:picChg>
        <pc:picChg chg="mod">
          <ac:chgData name="Le, Tai" userId="S::tle2@wpi.edu::2fe75c0d-80a0-4dae-acf4-15b7458a23d7" providerId="AD" clId="Web-{F4548DC9-2DB1-B985-DE44-09A5A27C0F84}" dt="2023-04-27T15:02:37.002" v="4" actId="1076"/>
          <ac:picMkLst>
            <pc:docMk/>
            <pc:sldMk cId="975368417" sldId="260"/>
            <ac:picMk id="8" creationId="{73A3274E-FD87-68C5-8F41-A0B6D9A6C312}"/>
          </ac:picMkLst>
        </pc:picChg>
      </pc:sldChg>
    </pc:docChg>
  </pc:docChgLst>
  <pc:docChgLst>
    <pc:chgData clId="Web-{29320201-1B13-9990-7CE8-B659E7A3DAF7}"/>
    <pc:docChg chg="modSld">
      <pc:chgData name="" userId="" providerId="" clId="Web-{29320201-1B13-9990-7CE8-B659E7A3DAF7}" dt="2023-04-27T17:29:36.058" v="1" actId="20577"/>
      <pc:docMkLst>
        <pc:docMk/>
      </pc:docMkLst>
      <pc:sldChg chg="modSp">
        <pc:chgData name="" userId="" providerId="" clId="Web-{29320201-1B13-9990-7CE8-B659E7A3DAF7}" dt="2023-04-27T17:29:36.058" v="1" actId="20577"/>
        <pc:sldMkLst>
          <pc:docMk/>
          <pc:sldMk cId="2857668628" sldId="281"/>
        </pc:sldMkLst>
        <pc:spChg chg="mod">
          <ac:chgData name="" userId="" providerId="" clId="Web-{29320201-1B13-9990-7CE8-B659E7A3DAF7}" dt="2023-04-27T17:29:36.058" v="1" actId="20577"/>
          <ac:spMkLst>
            <pc:docMk/>
            <pc:sldMk cId="2857668628" sldId="281"/>
            <ac:spMk id="3" creationId="{EE9D05DA-AD0F-59D6-2354-4016290DDD82}"/>
          </ac:spMkLst>
        </pc:spChg>
      </pc:sldChg>
    </pc:docChg>
  </pc:docChgLst>
  <pc:docChgLst>
    <pc:chgData name="Adams, Jonathan" userId="S::jadams2@wpi.edu::49e576d9-3e76-42cf-b70c-b8983bb091ba" providerId="AD" clId="Web-{572F617A-450D-4951-AFEF-64EDCA84394F}"/>
    <pc:docChg chg="addSld delSld modSld sldOrd addMainMaster">
      <pc:chgData name="Adams, Jonathan" userId="S::jadams2@wpi.edu::49e576d9-3e76-42cf-b70c-b8983bb091ba" providerId="AD" clId="Web-{572F617A-450D-4951-AFEF-64EDCA84394F}" dt="2023-04-23T17:27:38.215" v="984" actId="20577"/>
      <pc:docMkLst>
        <pc:docMk/>
      </pc:docMkLst>
      <pc:sldChg chg="del">
        <pc:chgData name="Adams, Jonathan" userId="S::jadams2@wpi.edu::49e576d9-3e76-42cf-b70c-b8983bb091ba" providerId="AD" clId="Web-{572F617A-450D-4951-AFEF-64EDCA84394F}" dt="2023-04-23T15:10:14.699" v="11"/>
        <pc:sldMkLst>
          <pc:docMk/>
          <pc:sldMk cId="109857222" sldId="256"/>
        </pc:sldMkLst>
      </pc:sldChg>
      <pc:sldChg chg="add del">
        <pc:chgData name="Adams, Jonathan" userId="S::jadams2@wpi.edu::49e576d9-3e76-42cf-b70c-b8983bb091ba" providerId="AD" clId="Web-{572F617A-450D-4951-AFEF-64EDCA84394F}" dt="2023-04-23T15:20:55.947" v="168"/>
        <pc:sldMkLst>
          <pc:docMk/>
          <pc:sldMk cId="2583451929" sldId="257"/>
        </pc:sldMkLst>
      </pc:sldChg>
      <pc:sldChg chg="add ord">
        <pc:chgData name="Adams, Jonathan" userId="S::jadams2@wpi.edu::49e576d9-3e76-42cf-b70c-b8983bb091ba" providerId="AD" clId="Web-{572F617A-450D-4951-AFEF-64EDCA84394F}" dt="2023-04-23T15:09:58.542" v="2"/>
        <pc:sldMkLst>
          <pc:docMk/>
          <pc:sldMk cId="4039910672" sldId="258"/>
        </pc:sldMkLst>
      </pc:sldChg>
      <pc:sldChg chg="addSp modSp new add del">
        <pc:chgData name="Adams, Jonathan" userId="S::jadams2@wpi.edu::49e576d9-3e76-42cf-b70c-b8983bb091ba" providerId="AD" clId="Web-{572F617A-450D-4951-AFEF-64EDCA84394F}" dt="2023-04-23T15:39:18.113" v="681" actId="20577"/>
        <pc:sldMkLst>
          <pc:docMk/>
          <pc:sldMk cId="3449310145" sldId="259"/>
        </pc:sldMkLst>
        <pc:spChg chg="mod">
          <ac:chgData name="Adams, Jonathan" userId="S::jadams2@wpi.edu::49e576d9-3e76-42cf-b70c-b8983bb091ba" providerId="AD" clId="Web-{572F617A-450D-4951-AFEF-64EDCA84394F}" dt="2023-04-23T15:37:33.376" v="634" actId="20577"/>
          <ac:spMkLst>
            <pc:docMk/>
            <pc:sldMk cId="3449310145" sldId="259"/>
            <ac:spMk id="2" creationId="{E23E849A-84CE-FDD7-58F2-CD44C0477E95}"/>
          </ac:spMkLst>
        </pc:spChg>
        <pc:spChg chg="add mod">
          <ac:chgData name="Adams, Jonathan" userId="S::jadams2@wpi.edu::49e576d9-3e76-42cf-b70c-b8983bb091ba" providerId="AD" clId="Web-{572F617A-450D-4951-AFEF-64EDCA84394F}" dt="2023-04-23T15:39:18.113" v="681" actId="20577"/>
          <ac:spMkLst>
            <pc:docMk/>
            <pc:sldMk cId="3449310145" sldId="259"/>
            <ac:spMk id="3" creationId="{9205D9E4-7B9D-4DAE-3457-8EB02AFF274B}"/>
          </ac:spMkLst>
        </pc:spChg>
      </pc:sldChg>
      <pc:sldChg chg="addSp modSp add replId">
        <pc:chgData name="Adams, Jonathan" userId="S::jadams2@wpi.edu::49e576d9-3e76-42cf-b70c-b8983bb091ba" providerId="AD" clId="Web-{572F617A-450D-4951-AFEF-64EDCA84394F}" dt="2023-04-23T17:14:55.054" v="910" actId="1076"/>
        <pc:sldMkLst>
          <pc:docMk/>
          <pc:sldMk cId="975368417" sldId="260"/>
        </pc:sldMkLst>
        <pc:spChg chg="mod">
          <ac:chgData name="Adams, Jonathan" userId="S::jadams2@wpi.edu::49e576d9-3e76-42cf-b70c-b8983bb091ba" providerId="AD" clId="Web-{572F617A-450D-4951-AFEF-64EDCA84394F}" dt="2023-04-23T16:07:11.137" v="724" actId="1076"/>
          <ac:spMkLst>
            <pc:docMk/>
            <pc:sldMk cId="975368417" sldId="260"/>
            <ac:spMk id="2" creationId="{E23E849A-84CE-FDD7-58F2-CD44C0477E95}"/>
          </ac:spMkLst>
        </pc:spChg>
        <pc:picChg chg="add mod modCrop">
          <ac:chgData name="Adams, Jonathan" userId="S::jadams2@wpi.edu::49e576d9-3e76-42cf-b70c-b8983bb091ba" providerId="AD" clId="Web-{572F617A-450D-4951-AFEF-64EDCA84394F}" dt="2023-04-23T16:07:35.981" v="727" actId="1076"/>
          <ac:picMkLst>
            <pc:docMk/>
            <pc:sldMk cId="975368417" sldId="260"/>
            <ac:picMk id="3" creationId="{E2C259CB-DC44-A996-EFB1-F3A26476FBB7}"/>
          </ac:picMkLst>
        </pc:picChg>
        <pc:picChg chg="add mod modCrop">
          <ac:chgData name="Adams, Jonathan" userId="S::jadams2@wpi.edu::49e576d9-3e76-42cf-b70c-b8983bb091ba" providerId="AD" clId="Web-{572F617A-450D-4951-AFEF-64EDCA84394F}" dt="2023-04-23T17:14:53.210" v="909" actId="1076"/>
          <ac:picMkLst>
            <pc:docMk/>
            <pc:sldMk cId="975368417" sldId="260"/>
            <ac:picMk id="4" creationId="{866E088E-88F5-F983-495B-B0513A35CA64}"/>
          </ac:picMkLst>
        </pc:picChg>
        <pc:picChg chg="add mod">
          <ac:chgData name="Adams, Jonathan" userId="S::jadams2@wpi.edu::49e576d9-3e76-42cf-b70c-b8983bb091ba" providerId="AD" clId="Web-{572F617A-450D-4951-AFEF-64EDCA84394F}" dt="2023-04-23T17:14:55.054" v="910" actId="1076"/>
          <ac:picMkLst>
            <pc:docMk/>
            <pc:sldMk cId="975368417" sldId="260"/>
            <ac:picMk id="5" creationId="{0BDF4C9F-A027-2E3D-3E6F-3B4CDFFA953E}"/>
          </ac:picMkLst>
        </pc:picChg>
        <pc:picChg chg="add mod modCrop">
          <ac:chgData name="Adams, Jonathan" userId="S::jadams2@wpi.edu::49e576d9-3e76-42cf-b70c-b8983bb091ba" providerId="AD" clId="Web-{572F617A-450D-4951-AFEF-64EDCA84394F}" dt="2023-04-23T17:14:50.648" v="908" actId="1076"/>
          <ac:picMkLst>
            <pc:docMk/>
            <pc:sldMk cId="975368417" sldId="260"/>
            <ac:picMk id="6" creationId="{D8E2FC11-B5B6-8689-7A35-71F69B18A3D8}"/>
          </ac:picMkLst>
        </pc:picChg>
      </pc:sldChg>
      <pc:sldChg chg="modSp add del replId">
        <pc:chgData name="Adams, Jonathan" userId="S::jadams2@wpi.edu::49e576d9-3e76-42cf-b70c-b8983bb091ba" providerId="AD" clId="Web-{572F617A-450D-4951-AFEF-64EDCA84394F}" dt="2023-04-23T17:00:58.704" v="859"/>
        <pc:sldMkLst>
          <pc:docMk/>
          <pc:sldMk cId="463821696" sldId="261"/>
        </pc:sldMkLst>
        <pc:spChg chg="mod">
          <ac:chgData name="Adams, Jonathan" userId="S::jadams2@wpi.edu::49e576d9-3e76-42cf-b70c-b8983bb091ba" providerId="AD" clId="Web-{572F617A-450D-4951-AFEF-64EDCA84394F}" dt="2023-04-23T15:11:04.371" v="68" actId="20577"/>
          <ac:spMkLst>
            <pc:docMk/>
            <pc:sldMk cId="463821696" sldId="261"/>
            <ac:spMk id="2" creationId="{E23E849A-84CE-FDD7-58F2-CD44C0477E95}"/>
          </ac:spMkLst>
        </pc:spChg>
      </pc:sldChg>
      <pc:sldChg chg="addSp delSp modSp add del mod replId setBg addAnim delAnim">
        <pc:chgData name="Adams, Jonathan" userId="S::jadams2@wpi.edu::49e576d9-3e76-42cf-b70c-b8983bb091ba" providerId="AD" clId="Web-{572F617A-450D-4951-AFEF-64EDCA84394F}" dt="2023-04-23T16:09:35.909" v="739"/>
        <pc:sldMkLst>
          <pc:docMk/>
          <pc:sldMk cId="4006010269" sldId="262"/>
        </pc:sldMkLst>
        <pc:spChg chg="del mod ord">
          <ac:chgData name="Adams, Jonathan" userId="S::jadams2@wpi.edu::49e576d9-3e76-42cf-b70c-b8983bb091ba" providerId="AD" clId="Web-{572F617A-450D-4951-AFEF-64EDCA84394F}" dt="2023-04-23T16:09:25.687" v="736"/>
          <ac:spMkLst>
            <pc:docMk/>
            <pc:sldMk cId="4006010269" sldId="262"/>
            <ac:spMk id="2" creationId="{E23E849A-84CE-FDD7-58F2-CD44C0477E95}"/>
          </ac:spMkLst>
        </pc:spChg>
        <pc:spChg chg="add del mod">
          <ac:chgData name="Adams, Jonathan" userId="S::jadams2@wpi.edu::49e576d9-3e76-42cf-b70c-b8983bb091ba" providerId="AD" clId="Web-{572F617A-450D-4951-AFEF-64EDCA84394F}" dt="2023-04-23T16:09:28.141" v="737"/>
          <ac:spMkLst>
            <pc:docMk/>
            <pc:sldMk cId="4006010269" sldId="262"/>
            <ac:spMk id="5" creationId="{FF2723A4-78CB-A7AE-6B96-AA877CC7FDDD}"/>
          </ac:spMkLst>
        </pc:spChg>
        <pc:spChg chg="add">
          <ac:chgData name="Adams, Jonathan" userId="S::jadams2@wpi.edu::49e576d9-3e76-42cf-b70c-b8983bb091ba" providerId="AD" clId="Web-{572F617A-450D-4951-AFEF-64EDCA84394F}" dt="2023-04-23T16:09:10.437" v="732"/>
          <ac:spMkLst>
            <pc:docMk/>
            <pc:sldMk cId="4006010269" sldId="262"/>
            <ac:spMk id="8" creationId="{C1DD1A8A-57D5-4A81-AD04-532B043C5611}"/>
          </ac:spMkLst>
        </pc:spChg>
        <pc:spChg chg="add">
          <ac:chgData name="Adams, Jonathan" userId="S::jadams2@wpi.edu::49e576d9-3e76-42cf-b70c-b8983bb091ba" providerId="AD" clId="Web-{572F617A-450D-4951-AFEF-64EDCA84394F}" dt="2023-04-23T16:09:10.437" v="732"/>
          <ac:spMkLst>
            <pc:docMk/>
            <pc:sldMk cId="4006010269" sldId="262"/>
            <ac:spMk id="10" creationId="{007891EC-4501-44ED-A8C8-B11B6DB767AB}"/>
          </ac:spMkLst>
        </pc:spChg>
        <pc:picChg chg="add del mod">
          <ac:chgData name="Adams, Jonathan" userId="S::jadams2@wpi.edu::49e576d9-3e76-42cf-b70c-b8983bb091ba" providerId="AD" clId="Web-{572F617A-450D-4951-AFEF-64EDCA84394F}" dt="2023-04-23T16:09:33.406" v="738"/>
          <ac:picMkLst>
            <pc:docMk/>
            <pc:sldMk cId="4006010269" sldId="262"/>
            <ac:picMk id="3" creationId="{5AD20961-BFF6-EFFE-C370-B86C9232BEA3}"/>
          </ac:picMkLst>
        </pc:picChg>
      </pc:sldChg>
      <pc:sldChg chg="addSp delSp modSp add replId">
        <pc:chgData name="Adams, Jonathan" userId="S::jadams2@wpi.edu::49e576d9-3e76-42cf-b70c-b8983bb091ba" providerId="AD" clId="Web-{572F617A-450D-4951-AFEF-64EDCA84394F}" dt="2023-04-23T16:21:10.646" v="809" actId="1076"/>
        <pc:sldMkLst>
          <pc:docMk/>
          <pc:sldMk cId="3245646243" sldId="263"/>
        </pc:sldMkLst>
        <pc:spChg chg="del mod">
          <ac:chgData name="Adams, Jonathan" userId="S::jadams2@wpi.edu::49e576d9-3e76-42cf-b70c-b8983bb091ba" providerId="AD" clId="Web-{572F617A-450D-4951-AFEF-64EDCA84394F}" dt="2023-04-23T16:20:55.192" v="804"/>
          <ac:spMkLst>
            <pc:docMk/>
            <pc:sldMk cId="3245646243" sldId="263"/>
            <ac:spMk id="2" creationId="{E23E849A-84CE-FDD7-58F2-CD44C0477E95}"/>
          </ac:spMkLst>
        </pc:spChg>
        <pc:spChg chg="add del mod">
          <ac:chgData name="Adams, Jonathan" userId="S::jadams2@wpi.edu::49e576d9-3e76-42cf-b70c-b8983bb091ba" providerId="AD" clId="Web-{572F617A-450D-4951-AFEF-64EDCA84394F}" dt="2023-04-23T16:20:58.255" v="805"/>
          <ac:spMkLst>
            <pc:docMk/>
            <pc:sldMk cId="3245646243" sldId="263"/>
            <ac:spMk id="5" creationId="{2E3FA404-9DC0-F001-FE8F-00353F4380CC}"/>
          </ac:spMkLst>
        </pc:spChg>
        <pc:picChg chg="add mod">
          <ac:chgData name="Adams, Jonathan" userId="S::jadams2@wpi.edu::49e576d9-3e76-42cf-b70c-b8983bb091ba" providerId="AD" clId="Web-{572F617A-450D-4951-AFEF-64EDCA84394F}" dt="2023-04-23T16:21:10.646" v="809" actId="1076"/>
          <ac:picMkLst>
            <pc:docMk/>
            <pc:sldMk cId="3245646243" sldId="263"/>
            <ac:picMk id="3" creationId="{33CBBA9C-7F25-C76E-0EC2-0ABB43DA3AEB}"/>
          </ac:picMkLst>
        </pc:picChg>
      </pc:sldChg>
      <pc:sldChg chg="addSp modSp add replId">
        <pc:chgData name="Adams, Jonathan" userId="S::jadams2@wpi.edu::49e576d9-3e76-42cf-b70c-b8983bb091ba" providerId="AD" clId="Web-{572F617A-450D-4951-AFEF-64EDCA84394F}" dt="2023-04-23T17:11:18.408" v="890" actId="1076"/>
        <pc:sldMkLst>
          <pc:docMk/>
          <pc:sldMk cId="2132071283" sldId="264"/>
        </pc:sldMkLst>
        <pc:spChg chg="mod">
          <ac:chgData name="Adams, Jonathan" userId="S::jadams2@wpi.edu::49e576d9-3e76-42cf-b70c-b8983bb091ba" providerId="AD" clId="Web-{572F617A-450D-4951-AFEF-64EDCA84394F}" dt="2023-04-23T17:10:29.063" v="873" actId="1076"/>
          <ac:spMkLst>
            <pc:docMk/>
            <pc:sldMk cId="2132071283" sldId="264"/>
            <ac:spMk id="2" creationId="{E23E849A-84CE-FDD7-58F2-CD44C0477E95}"/>
          </ac:spMkLst>
        </pc:spChg>
        <pc:picChg chg="mod modCrop">
          <ac:chgData name="Adams, Jonathan" userId="S::jadams2@wpi.edu::49e576d9-3e76-42cf-b70c-b8983bb091ba" providerId="AD" clId="Web-{572F617A-450D-4951-AFEF-64EDCA84394F}" dt="2023-04-23T17:11:08.673" v="886" actId="1076"/>
          <ac:picMkLst>
            <pc:docMk/>
            <pc:sldMk cId="2132071283" sldId="264"/>
            <ac:picMk id="3" creationId="{408EAFFA-2E23-9A01-ED5B-FACF4D540FE6}"/>
          </ac:picMkLst>
        </pc:picChg>
        <pc:picChg chg="add mod modCrop">
          <ac:chgData name="Adams, Jonathan" userId="S::jadams2@wpi.edu::49e576d9-3e76-42cf-b70c-b8983bb091ba" providerId="AD" clId="Web-{572F617A-450D-4951-AFEF-64EDCA84394F}" dt="2023-04-23T17:11:18.408" v="890" actId="1076"/>
          <ac:picMkLst>
            <pc:docMk/>
            <pc:sldMk cId="2132071283" sldId="264"/>
            <ac:picMk id="4" creationId="{648625CE-8D44-7BB8-903A-E57914DF249B}"/>
          </ac:picMkLst>
        </pc:picChg>
      </pc:sldChg>
      <pc:sldChg chg="addSp modSp add ord replId">
        <pc:chgData name="Adams, Jonathan" userId="S::jadams2@wpi.edu::49e576d9-3e76-42cf-b70c-b8983bb091ba" providerId="AD" clId="Web-{572F617A-450D-4951-AFEF-64EDCA84394F}" dt="2023-04-23T17:25:52.978" v="973"/>
        <pc:sldMkLst>
          <pc:docMk/>
          <pc:sldMk cId="525902764" sldId="265"/>
        </pc:sldMkLst>
        <pc:spChg chg="mod">
          <ac:chgData name="Adams, Jonathan" userId="S::jadams2@wpi.edu::49e576d9-3e76-42cf-b70c-b8983bb091ba" providerId="AD" clId="Web-{572F617A-450D-4951-AFEF-64EDCA84394F}" dt="2023-04-23T17:18:12.825" v="944" actId="1076"/>
          <ac:spMkLst>
            <pc:docMk/>
            <pc:sldMk cId="525902764" sldId="265"/>
            <ac:spMk id="2" creationId="{E23E849A-84CE-FDD7-58F2-CD44C0477E95}"/>
          </ac:spMkLst>
        </pc:spChg>
        <pc:spChg chg="add mod">
          <ac:chgData name="Adams, Jonathan" userId="S::jadams2@wpi.edu::49e576d9-3e76-42cf-b70c-b8983bb091ba" providerId="AD" clId="Web-{572F617A-450D-4951-AFEF-64EDCA84394F}" dt="2023-04-23T17:20:25.828" v="971" actId="1076"/>
          <ac:spMkLst>
            <pc:docMk/>
            <pc:sldMk cId="525902764" sldId="265"/>
            <ac:spMk id="3" creationId="{DAF6EAD0-54FD-6B3A-B633-875AF424FE5F}"/>
          </ac:spMkLst>
        </pc:spChg>
      </pc:sldChg>
      <pc:sldChg chg="modSp add del replId">
        <pc:chgData name="Adams, Jonathan" userId="S::jadams2@wpi.edu::49e576d9-3e76-42cf-b70c-b8983bb091ba" providerId="AD" clId="Web-{572F617A-450D-4951-AFEF-64EDCA84394F}" dt="2023-04-23T15:30:23.663" v="628"/>
        <pc:sldMkLst>
          <pc:docMk/>
          <pc:sldMk cId="2586760042" sldId="266"/>
        </pc:sldMkLst>
        <pc:spChg chg="mod">
          <ac:chgData name="Adams, Jonathan" userId="S::jadams2@wpi.edu::49e576d9-3e76-42cf-b70c-b8983bb091ba" providerId="AD" clId="Web-{572F617A-450D-4951-AFEF-64EDCA84394F}" dt="2023-04-23T15:21:41.042" v="204" actId="20577"/>
          <ac:spMkLst>
            <pc:docMk/>
            <pc:sldMk cId="2586760042" sldId="266"/>
            <ac:spMk id="2" creationId="{E23E849A-84CE-FDD7-58F2-CD44C0477E95}"/>
          </ac:spMkLst>
        </pc:spChg>
      </pc:sldChg>
      <pc:sldChg chg="modSp add del replId">
        <pc:chgData name="Adams, Jonathan" userId="S::jadams2@wpi.edu::49e576d9-3e76-42cf-b70c-b8983bb091ba" providerId="AD" clId="Web-{572F617A-450D-4951-AFEF-64EDCA84394F}" dt="2023-04-23T16:57:30.730" v="849"/>
        <pc:sldMkLst>
          <pc:docMk/>
          <pc:sldMk cId="3672886188" sldId="267"/>
        </pc:sldMkLst>
        <pc:spChg chg="mod">
          <ac:chgData name="Adams, Jonathan" userId="S::jadams2@wpi.edu::49e576d9-3e76-42cf-b70c-b8983bb091ba" providerId="AD" clId="Web-{572F617A-450D-4951-AFEF-64EDCA84394F}" dt="2023-04-23T15:21:56.527" v="219" actId="20577"/>
          <ac:spMkLst>
            <pc:docMk/>
            <pc:sldMk cId="3672886188" sldId="267"/>
            <ac:spMk id="2" creationId="{E23E849A-84CE-FDD7-58F2-CD44C0477E95}"/>
          </ac:spMkLst>
        </pc:spChg>
      </pc:sldChg>
      <pc:sldChg chg="modSp add del ord replId">
        <pc:chgData name="Adams, Jonathan" userId="S::jadams2@wpi.edu::49e576d9-3e76-42cf-b70c-b8983bb091ba" providerId="AD" clId="Web-{572F617A-450D-4951-AFEF-64EDCA84394F}" dt="2023-04-23T16:56:10.165" v="836"/>
        <pc:sldMkLst>
          <pc:docMk/>
          <pc:sldMk cId="262313623" sldId="268"/>
        </pc:sldMkLst>
        <pc:spChg chg="mod">
          <ac:chgData name="Adams, Jonathan" userId="S::jadams2@wpi.edu::49e576d9-3e76-42cf-b70c-b8983bb091ba" providerId="AD" clId="Web-{572F617A-450D-4951-AFEF-64EDCA84394F}" dt="2023-04-23T16:56:06.306" v="831" actId="20577"/>
          <ac:spMkLst>
            <pc:docMk/>
            <pc:sldMk cId="262313623" sldId="268"/>
            <ac:spMk id="2" creationId="{E23E849A-84CE-FDD7-58F2-CD44C0477E95}"/>
          </ac:spMkLst>
        </pc:spChg>
      </pc:sldChg>
      <pc:sldChg chg="addSp modSp add del replId">
        <pc:chgData name="Adams, Jonathan" userId="S::jadams2@wpi.edu::49e576d9-3e76-42cf-b70c-b8983bb091ba" providerId="AD" clId="Web-{572F617A-450D-4951-AFEF-64EDCA84394F}" dt="2023-04-23T17:25:41.228" v="972"/>
        <pc:sldMkLst>
          <pc:docMk/>
          <pc:sldMk cId="4167513468" sldId="269"/>
        </pc:sldMkLst>
        <pc:spChg chg="mod">
          <ac:chgData name="Adams, Jonathan" userId="S::jadams2@wpi.edu::49e576d9-3e76-42cf-b70c-b8983bb091ba" providerId="AD" clId="Web-{572F617A-450D-4951-AFEF-64EDCA84394F}" dt="2023-04-23T16:56:08.978" v="835" actId="20577"/>
          <ac:spMkLst>
            <pc:docMk/>
            <pc:sldMk cId="4167513468" sldId="269"/>
            <ac:spMk id="2" creationId="{E23E849A-84CE-FDD7-58F2-CD44C0477E95}"/>
          </ac:spMkLst>
        </pc:spChg>
        <pc:spChg chg="add mod">
          <ac:chgData name="Adams, Jonathan" userId="S::jadams2@wpi.edu::49e576d9-3e76-42cf-b70c-b8983bb091ba" providerId="AD" clId="Web-{572F617A-450D-4951-AFEF-64EDCA84394F}" dt="2023-04-23T16:58:22.013" v="856" actId="14100"/>
          <ac:spMkLst>
            <pc:docMk/>
            <pc:sldMk cId="4167513468" sldId="269"/>
            <ac:spMk id="3" creationId="{5E5EA5DB-6E33-0160-9AC2-D298273CB169}"/>
          </ac:spMkLst>
        </pc:spChg>
      </pc:sldChg>
      <pc:sldChg chg="modSp add del replId">
        <pc:chgData name="Adams, Jonathan" userId="S::jadams2@wpi.edu::49e576d9-3e76-42cf-b70c-b8983bb091ba" providerId="AD" clId="Web-{572F617A-450D-4951-AFEF-64EDCA84394F}" dt="2023-04-23T16:56:11.353" v="837"/>
        <pc:sldMkLst>
          <pc:docMk/>
          <pc:sldMk cId="1975233840" sldId="270"/>
        </pc:sldMkLst>
        <pc:spChg chg="mod">
          <ac:chgData name="Adams, Jonathan" userId="S::jadams2@wpi.edu::49e576d9-3e76-42cf-b70c-b8983bb091ba" providerId="AD" clId="Web-{572F617A-450D-4951-AFEF-64EDCA84394F}" dt="2023-04-23T15:22:36.231" v="243" actId="20577"/>
          <ac:spMkLst>
            <pc:docMk/>
            <pc:sldMk cId="1975233840" sldId="270"/>
            <ac:spMk id="2" creationId="{E23E849A-84CE-FDD7-58F2-CD44C0477E95}"/>
          </ac:spMkLst>
        </pc:spChg>
      </pc:sldChg>
      <pc:sldChg chg="modSp add del replId">
        <pc:chgData name="Adams, Jonathan" userId="S::jadams2@wpi.edu::49e576d9-3e76-42cf-b70c-b8983bb091ba" providerId="AD" clId="Web-{572F617A-450D-4951-AFEF-64EDCA84394F}" dt="2023-04-23T16:57:35.824" v="850"/>
        <pc:sldMkLst>
          <pc:docMk/>
          <pc:sldMk cId="4247577052" sldId="271"/>
        </pc:sldMkLst>
        <pc:spChg chg="mod">
          <ac:chgData name="Adams, Jonathan" userId="S::jadams2@wpi.edu::49e576d9-3e76-42cf-b70c-b8983bb091ba" providerId="AD" clId="Web-{572F617A-450D-4951-AFEF-64EDCA84394F}" dt="2023-04-23T16:57:15.776" v="844" actId="20577"/>
          <ac:spMkLst>
            <pc:docMk/>
            <pc:sldMk cId="4247577052" sldId="271"/>
            <ac:spMk id="2" creationId="{E23E849A-84CE-FDD7-58F2-CD44C0477E95}"/>
          </ac:spMkLst>
        </pc:spChg>
      </pc:sldChg>
      <pc:sldChg chg="addSp modSp add replId">
        <pc:chgData name="Adams, Jonathan" userId="S::jadams2@wpi.edu::49e576d9-3e76-42cf-b70c-b8983bb091ba" providerId="AD" clId="Web-{572F617A-450D-4951-AFEF-64EDCA84394F}" dt="2023-04-23T15:26:12.876" v="376" actId="20577"/>
        <pc:sldMkLst>
          <pc:docMk/>
          <pc:sldMk cId="1360547268" sldId="272"/>
        </pc:sldMkLst>
        <pc:spChg chg="mod">
          <ac:chgData name="Adams, Jonathan" userId="S::jadams2@wpi.edu::49e576d9-3e76-42cf-b70c-b8983bb091ba" providerId="AD" clId="Web-{572F617A-450D-4951-AFEF-64EDCA84394F}" dt="2023-04-23T15:23:30.013" v="281" actId="20577"/>
          <ac:spMkLst>
            <pc:docMk/>
            <pc:sldMk cId="1360547268" sldId="272"/>
            <ac:spMk id="2" creationId="{E23E849A-84CE-FDD7-58F2-CD44C0477E95}"/>
          </ac:spMkLst>
        </pc:spChg>
        <pc:spChg chg="add mod">
          <ac:chgData name="Adams, Jonathan" userId="S::jadams2@wpi.edu::49e576d9-3e76-42cf-b70c-b8983bb091ba" providerId="AD" clId="Web-{572F617A-450D-4951-AFEF-64EDCA84394F}" dt="2023-04-23T15:23:25.638" v="279" actId="20577"/>
          <ac:spMkLst>
            <pc:docMk/>
            <pc:sldMk cId="1360547268" sldId="272"/>
            <ac:spMk id="3" creationId="{4016E924-DCD1-4716-79A6-50F53B77DE4E}"/>
          </ac:spMkLst>
        </pc:spChg>
        <pc:spChg chg="add mod">
          <ac:chgData name="Adams, Jonathan" userId="S::jadams2@wpi.edu::49e576d9-3e76-42cf-b70c-b8983bb091ba" providerId="AD" clId="Web-{572F617A-450D-4951-AFEF-64EDCA84394F}" dt="2023-04-23T15:26:12.876" v="376" actId="20577"/>
          <ac:spMkLst>
            <pc:docMk/>
            <pc:sldMk cId="1360547268" sldId="272"/>
            <ac:spMk id="4" creationId="{995BF2C4-0263-B953-4FA6-C072EA3AF27E}"/>
          </ac:spMkLst>
        </pc:spChg>
      </pc:sldChg>
      <pc:sldChg chg="modSp add del replId">
        <pc:chgData name="Adams, Jonathan" userId="S::jadams2@wpi.edu::49e576d9-3e76-42cf-b70c-b8983bb091ba" providerId="AD" clId="Web-{572F617A-450D-4951-AFEF-64EDCA84394F}" dt="2023-04-23T17:08:42.857" v="863"/>
        <pc:sldMkLst>
          <pc:docMk/>
          <pc:sldMk cId="3098072585" sldId="273"/>
        </pc:sldMkLst>
        <pc:spChg chg="mod">
          <ac:chgData name="Adams, Jonathan" userId="S::jadams2@wpi.edu::49e576d9-3e76-42cf-b70c-b8983bb091ba" providerId="AD" clId="Web-{572F617A-450D-4951-AFEF-64EDCA84394F}" dt="2023-04-23T15:26:22.939" v="391" actId="20577"/>
          <ac:spMkLst>
            <pc:docMk/>
            <pc:sldMk cId="3098072585" sldId="273"/>
            <ac:spMk id="2" creationId="{E23E849A-84CE-FDD7-58F2-CD44C0477E95}"/>
          </ac:spMkLst>
        </pc:spChg>
      </pc:sldChg>
      <pc:sldChg chg="addSp delSp modSp add mod replId setBg">
        <pc:chgData name="Adams, Jonathan" userId="S::jadams2@wpi.edu::49e576d9-3e76-42cf-b70c-b8983bb091ba" providerId="AD" clId="Web-{572F617A-450D-4951-AFEF-64EDCA84394F}" dt="2023-04-23T17:26:39.370" v="976"/>
        <pc:sldMkLst>
          <pc:docMk/>
          <pc:sldMk cId="3834214113" sldId="274"/>
        </pc:sldMkLst>
        <pc:spChg chg="mod">
          <ac:chgData name="Adams, Jonathan" userId="S::jadams2@wpi.edu::49e576d9-3e76-42cf-b70c-b8983bb091ba" providerId="AD" clId="Web-{572F617A-450D-4951-AFEF-64EDCA84394F}" dt="2023-04-23T17:26:39.370" v="976"/>
          <ac:spMkLst>
            <pc:docMk/>
            <pc:sldMk cId="3834214113" sldId="274"/>
            <ac:spMk id="2" creationId="{E23E849A-84CE-FDD7-58F2-CD44C0477E95}"/>
          </ac:spMkLst>
        </pc:spChg>
        <pc:spChg chg="add del mod">
          <ac:chgData name="Adams, Jonathan" userId="S::jadams2@wpi.edu::49e576d9-3e76-42cf-b70c-b8983bb091ba" providerId="AD" clId="Web-{572F617A-450D-4951-AFEF-64EDCA84394F}" dt="2023-04-23T17:26:39.370" v="976"/>
          <ac:spMkLst>
            <pc:docMk/>
            <pc:sldMk cId="3834214113" sldId="274"/>
            <ac:spMk id="4" creationId="{995BF2C4-0263-B953-4FA6-C072EA3AF27E}"/>
          </ac:spMkLst>
        </pc:spChg>
        <pc:spChg chg="add">
          <ac:chgData name="Adams, Jonathan" userId="S::jadams2@wpi.edu::49e576d9-3e76-42cf-b70c-b8983bb091ba" providerId="AD" clId="Web-{572F617A-450D-4951-AFEF-64EDCA84394F}" dt="2023-04-23T17:26:39.370" v="976"/>
          <ac:spMkLst>
            <pc:docMk/>
            <pc:sldMk cId="3834214113" sldId="274"/>
            <ac:spMk id="11" creationId="{B50AB553-2A96-4A92-96F2-93548E096954}"/>
          </ac:spMkLst>
        </pc:spChg>
        <pc:graphicFrameChg chg="add del">
          <ac:chgData name="Adams, Jonathan" userId="S::jadams2@wpi.edu::49e576d9-3e76-42cf-b70c-b8983bb091ba" providerId="AD" clId="Web-{572F617A-450D-4951-AFEF-64EDCA84394F}" dt="2023-04-23T17:26:39.307" v="975"/>
          <ac:graphicFrameMkLst>
            <pc:docMk/>
            <pc:sldMk cId="3834214113" sldId="274"/>
            <ac:graphicFrameMk id="6" creationId="{4ED21AEA-0CCE-41F6-F7A4-D5F271D1ECCB}"/>
          </ac:graphicFrameMkLst>
        </pc:graphicFrameChg>
        <pc:graphicFrameChg chg="add">
          <ac:chgData name="Adams, Jonathan" userId="S::jadams2@wpi.edu::49e576d9-3e76-42cf-b70c-b8983bb091ba" providerId="AD" clId="Web-{572F617A-450D-4951-AFEF-64EDCA84394F}" dt="2023-04-23T17:26:39.370" v="976"/>
          <ac:graphicFrameMkLst>
            <pc:docMk/>
            <pc:sldMk cId="3834214113" sldId="274"/>
            <ac:graphicFrameMk id="8" creationId="{8E075C7C-8623-FD7F-4348-2A9ABF37ADCB}"/>
          </ac:graphicFrameMkLst>
        </pc:graphicFrameChg>
        <pc:picChg chg="add">
          <ac:chgData name="Adams, Jonathan" userId="S::jadams2@wpi.edu::49e576d9-3e76-42cf-b70c-b8983bb091ba" providerId="AD" clId="Web-{572F617A-450D-4951-AFEF-64EDCA84394F}" dt="2023-04-23T17:26:39.370" v="976"/>
          <ac:picMkLst>
            <pc:docMk/>
            <pc:sldMk cId="3834214113" sldId="274"/>
            <ac:picMk id="7" creationId="{E92FCBD1-E799-A316-52FE-939E696E6A5A}"/>
          </ac:picMkLst>
        </pc:picChg>
      </pc:sldChg>
      <pc:sldChg chg="addSp modSp add ord replId">
        <pc:chgData name="Adams, Jonathan" userId="S::jadams2@wpi.edu::49e576d9-3e76-42cf-b70c-b8983bb091ba" providerId="AD" clId="Web-{572F617A-450D-4951-AFEF-64EDCA84394F}" dt="2023-04-23T15:30:00.725" v="627" actId="20577"/>
        <pc:sldMkLst>
          <pc:docMk/>
          <pc:sldMk cId="4099302938" sldId="275"/>
        </pc:sldMkLst>
        <pc:spChg chg="mod">
          <ac:chgData name="Adams, Jonathan" userId="S::jadams2@wpi.edu::49e576d9-3e76-42cf-b70c-b8983bb091ba" providerId="AD" clId="Web-{572F617A-450D-4951-AFEF-64EDCA84394F}" dt="2023-04-23T15:28:58.380" v="530" actId="20577"/>
          <ac:spMkLst>
            <pc:docMk/>
            <pc:sldMk cId="4099302938" sldId="275"/>
            <ac:spMk id="2" creationId="{E23E849A-84CE-FDD7-58F2-CD44C0477E95}"/>
          </ac:spMkLst>
        </pc:spChg>
        <pc:spChg chg="add mod">
          <ac:chgData name="Adams, Jonathan" userId="S::jadams2@wpi.edu::49e576d9-3e76-42cf-b70c-b8983bb091ba" providerId="AD" clId="Web-{572F617A-450D-4951-AFEF-64EDCA84394F}" dt="2023-04-23T15:30:00.725" v="627" actId="20577"/>
          <ac:spMkLst>
            <pc:docMk/>
            <pc:sldMk cId="4099302938" sldId="275"/>
            <ac:spMk id="3" creationId="{9630AF7D-A719-8F7A-8F89-24A808CC6D46}"/>
          </ac:spMkLst>
        </pc:spChg>
      </pc:sldChg>
      <pc:sldChg chg="addSp modSp new ord">
        <pc:chgData name="Adams, Jonathan" userId="S::jadams2@wpi.edu::49e576d9-3e76-42cf-b70c-b8983bb091ba" providerId="AD" clId="Web-{572F617A-450D-4951-AFEF-64EDCA84394F}" dt="2023-04-23T16:18:29.001" v="802"/>
        <pc:sldMkLst>
          <pc:docMk/>
          <pc:sldMk cId="2985928016" sldId="276"/>
        </pc:sldMkLst>
        <pc:spChg chg="add mod">
          <ac:chgData name="Adams, Jonathan" userId="S::jadams2@wpi.edu::49e576d9-3e76-42cf-b70c-b8983bb091ba" providerId="AD" clId="Web-{572F617A-450D-4951-AFEF-64EDCA84394F}" dt="2023-04-23T16:13:46.556" v="786" actId="1076"/>
          <ac:spMkLst>
            <pc:docMk/>
            <pc:sldMk cId="2985928016" sldId="276"/>
            <ac:spMk id="4" creationId="{1B6E098D-12F3-8F4E-A6E0-ABDF083896A8}"/>
          </ac:spMkLst>
        </pc:spChg>
        <pc:picChg chg="add mod">
          <ac:chgData name="Adams, Jonathan" userId="S::jadams2@wpi.edu::49e576d9-3e76-42cf-b70c-b8983bb091ba" providerId="AD" clId="Web-{572F617A-450D-4951-AFEF-64EDCA84394F}" dt="2023-04-23T16:10:12.488" v="749" actId="1076"/>
          <ac:picMkLst>
            <pc:docMk/>
            <pc:sldMk cId="2985928016" sldId="276"/>
            <ac:picMk id="2" creationId="{C09451C6-860A-56F9-A7E0-063518E3C10D}"/>
          </ac:picMkLst>
        </pc:picChg>
      </pc:sldChg>
      <pc:sldChg chg="delSp add del replId">
        <pc:chgData name="Adams, Jonathan" userId="S::jadams2@wpi.edu::49e576d9-3e76-42cf-b70c-b8983bb091ba" providerId="AD" clId="Web-{572F617A-450D-4951-AFEF-64EDCA84394F}" dt="2023-04-23T17:01:25.783" v="861"/>
        <pc:sldMkLst>
          <pc:docMk/>
          <pc:sldMk cId="4253874965" sldId="277"/>
        </pc:sldMkLst>
        <pc:picChg chg="del">
          <ac:chgData name="Adams, Jonathan" userId="S::jadams2@wpi.edu::49e576d9-3e76-42cf-b70c-b8983bb091ba" providerId="AD" clId="Web-{572F617A-450D-4951-AFEF-64EDCA84394F}" dt="2023-04-23T16:11:19.662" v="751"/>
          <ac:picMkLst>
            <pc:docMk/>
            <pc:sldMk cId="4253874965" sldId="277"/>
            <ac:picMk id="2" creationId="{C09451C6-860A-56F9-A7E0-063518E3C10D}"/>
          </ac:picMkLst>
        </pc:picChg>
      </pc:sldChg>
      <pc:sldChg chg="addSp delSp modSp add ord replId">
        <pc:chgData name="Adams, Jonathan" userId="S::jadams2@wpi.edu::49e576d9-3e76-42cf-b70c-b8983bb091ba" providerId="AD" clId="Web-{572F617A-450D-4951-AFEF-64EDCA84394F}" dt="2023-04-23T16:18:26.470" v="801"/>
        <pc:sldMkLst>
          <pc:docMk/>
          <pc:sldMk cId="3917621832" sldId="278"/>
        </pc:sldMkLst>
        <pc:spChg chg="add mod">
          <ac:chgData name="Adams, Jonathan" userId="S::jadams2@wpi.edu::49e576d9-3e76-42cf-b70c-b8983bb091ba" providerId="AD" clId="Web-{572F617A-450D-4951-AFEF-64EDCA84394F}" dt="2023-04-23T16:13:33.322" v="784" actId="14100"/>
          <ac:spMkLst>
            <pc:docMk/>
            <pc:sldMk cId="3917621832" sldId="278"/>
            <ac:spMk id="4" creationId="{0416C64B-4DE0-AFBC-D679-6A031385A193}"/>
          </ac:spMkLst>
        </pc:spChg>
        <pc:picChg chg="del">
          <ac:chgData name="Adams, Jonathan" userId="S::jadams2@wpi.edu::49e576d9-3e76-42cf-b70c-b8983bb091ba" providerId="AD" clId="Web-{572F617A-450D-4951-AFEF-64EDCA84394F}" dt="2023-04-23T16:11:23.522" v="753"/>
          <ac:picMkLst>
            <pc:docMk/>
            <pc:sldMk cId="3917621832" sldId="278"/>
            <ac:picMk id="2" creationId="{C09451C6-860A-56F9-A7E0-063518E3C10D}"/>
          </ac:picMkLst>
        </pc:picChg>
        <pc:picChg chg="add mod">
          <ac:chgData name="Adams, Jonathan" userId="S::jadams2@wpi.edu::49e576d9-3e76-42cf-b70c-b8983bb091ba" providerId="AD" clId="Web-{572F617A-450D-4951-AFEF-64EDCA84394F}" dt="2023-04-23T16:11:41.850" v="758" actId="1076"/>
          <ac:picMkLst>
            <pc:docMk/>
            <pc:sldMk cId="3917621832" sldId="278"/>
            <ac:picMk id="3" creationId="{78E272C1-8E07-3B6D-175E-E21F7C8570E7}"/>
          </ac:picMkLst>
        </pc:picChg>
      </pc:sldChg>
      <pc:sldChg chg="modSp new">
        <pc:chgData name="Adams, Jonathan" userId="S::jadams2@wpi.edu::49e576d9-3e76-42cf-b70c-b8983bb091ba" providerId="AD" clId="Web-{572F617A-450D-4951-AFEF-64EDCA84394F}" dt="2023-04-23T16:18:03.125" v="800" actId="20577"/>
        <pc:sldMkLst>
          <pc:docMk/>
          <pc:sldMk cId="3869022408" sldId="280"/>
        </pc:sldMkLst>
        <pc:spChg chg="mod">
          <ac:chgData name="Adams, Jonathan" userId="S::jadams2@wpi.edu::49e576d9-3e76-42cf-b70c-b8983bb091ba" providerId="AD" clId="Web-{572F617A-450D-4951-AFEF-64EDCA84394F}" dt="2023-04-23T16:17:57.406" v="796" actId="20577"/>
          <ac:spMkLst>
            <pc:docMk/>
            <pc:sldMk cId="3869022408" sldId="280"/>
            <ac:spMk id="2" creationId="{ED502C9D-1828-EF61-E02B-01FD565F3D74}"/>
          </ac:spMkLst>
        </pc:spChg>
        <pc:spChg chg="mod">
          <ac:chgData name="Adams, Jonathan" userId="S::jadams2@wpi.edu::49e576d9-3e76-42cf-b70c-b8983bb091ba" providerId="AD" clId="Web-{572F617A-450D-4951-AFEF-64EDCA84394F}" dt="2023-04-23T16:18:03.125" v="800" actId="20577"/>
          <ac:spMkLst>
            <pc:docMk/>
            <pc:sldMk cId="3869022408" sldId="280"/>
            <ac:spMk id="3" creationId="{604E592A-CEBC-2E60-991F-E0930099C6EF}"/>
          </ac:spMkLst>
        </pc:spChg>
      </pc:sldChg>
      <pc:sldChg chg="add ord">
        <pc:chgData name="Adams, Jonathan" userId="S::jadams2@wpi.edu::49e576d9-3e76-42cf-b70c-b8983bb091ba" providerId="AD" clId="Web-{572F617A-450D-4951-AFEF-64EDCA84394F}" dt="2023-04-23T17:00:56.392" v="858"/>
        <pc:sldMkLst>
          <pc:docMk/>
          <pc:sldMk cId="1594174871" sldId="283"/>
        </pc:sldMkLst>
      </pc:sldChg>
      <pc:sldChg chg="modSp new">
        <pc:chgData name="Adams, Jonathan" userId="S::jadams2@wpi.edu::49e576d9-3e76-42cf-b70c-b8983bb091ba" providerId="AD" clId="Web-{572F617A-450D-4951-AFEF-64EDCA84394F}" dt="2023-04-23T17:27:38.215" v="984" actId="20577"/>
        <pc:sldMkLst>
          <pc:docMk/>
          <pc:sldMk cId="2268779479" sldId="284"/>
        </pc:sldMkLst>
        <pc:spChg chg="mod">
          <ac:chgData name="Adams, Jonathan" userId="S::jadams2@wpi.edu::49e576d9-3e76-42cf-b70c-b8983bb091ba" providerId="AD" clId="Web-{572F617A-450D-4951-AFEF-64EDCA84394F}" dt="2023-04-23T17:19:35.718" v="953" actId="20577"/>
          <ac:spMkLst>
            <pc:docMk/>
            <pc:sldMk cId="2268779479" sldId="284"/>
            <ac:spMk id="2" creationId="{CD2D12AE-17F1-90D8-2076-895CC7266E26}"/>
          </ac:spMkLst>
        </pc:spChg>
        <pc:graphicFrameChg chg="modGraphic">
          <ac:chgData name="Adams, Jonathan" userId="S::jadams2@wpi.edu::49e576d9-3e76-42cf-b70c-b8983bb091ba" providerId="AD" clId="Web-{572F617A-450D-4951-AFEF-64EDCA84394F}" dt="2023-04-23T17:27:38.215" v="984" actId="20577"/>
          <ac:graphicFrameMkLst>
            <pc:docMk/>
            <pc:sldMk cId="2268779479" sldId="284"/>
            <ac:graphicFrameMk id="5" creationId="{2291097E-EF9D-DCB2-0A57-F19C236371C4}"/>
          </ac:graphicFrameMkLst>
        </pc:graphicFrameChg>
      </pc:sldChg>
      <pc:sldChg chg="modSp new del">
        <pc:chgData name="Adams, Jonathan" userId="S::jadams2@wpi.edu::49e576d9-3e76-42cf-b70c-b8983bb091ba" providerId="AD" clId="Web-{572F617A-450D-4951-AFEF-64EDCA84394F}" dt="2023-04-23T17:16:43.822" v="928"/>
        <pc:sldMkLst>
          <pc:docMk/>
          <pc:sldMk cId="4069299178" sldId="284"/>
        </pc:sldMkLst>
        <pc:spChg chg="mod">
          <ac:chgData name="Adams, Jonathan" userId="S::jadams2@wpi.edu::49e576d9-3e76-42cf-b70c-b8983bb091ba" providerId="AD" clId="Web-{572F617A-450D-4951-AFEF-64EDCA84394F}" dt="2023-04-23T17:16:37.557" v="927" actId="20577"/>
          <ac:spMkLst>
            <pc:docMk/>
            <pc:sldMk cId="4069299178" sldId="284"/>
            <ac:spMk id="2" creationId="{5B4306AA-9D80-35E4-F5EF-D7D4A07B1C19}"/>
          </ac:spMkLst>
        </pc:spChg>
      </pc:sldChg>
      <pc:sldMasterChg chg="add addSldLayout">
        <pc:chgData name="Adams, Jonathan" userId="S::jadams2@wpi.edu::49e576d9-3e76-42cf-b70c-b8983bb091ba" providerId="AD" clId="Web-{572F617A-450D-4951-AFEF-64EDCA84394F}" dt="2023-04-23T15:08:33.462" v="0"/>
        <pc:sldMasterMkLst>
          <pc:docMk/>
          <pc:sldMasterMk cId="3689934454" sldId="2147483708"/>
        </pc:sldMasterMkLst>
        <pc:sldLayoutChg chg="add">
          <pc:chgData name="Adams, Jonathan" userId="S::jadams2@wpi.edu::49e576d9-3e76-42cf-b70c-b8983bb091ba" providerId="AD" clId="Web-{572F617A-450D-4951-AFEF-64EDCA84394F}" dt="2023-04-23T15:08:33.462" v="0"/>
          <pc:sldLayoutMkLst>
            <pc:docMk/>
            <pc:sldMasterMk cId="3689934454" sldId="2147483708"/>
            <pc:sldLayoutMk cId="3368188622" sldId="2147483709"/>
          </pc:sldLayoutMkLst>
        </pc:sldLayoutChg>
        <pc:sldLayoutChg chg="add">
          <pc:chgData name="Adams, Jonathan" userId="S::jadams2@wpi.edu::49e576d9-3e76-42cf-b70c-b8983bb091ba" providerId="AD" clId="Web-{572F617A-450D-4951-AFEF-64EDCA84394F}" dt="2023-04-23T15:08:33.462" v="0"/>
          <pc:sldLayoutMkLst>
            <pc:docMk/>
            <pc:sldMasterMk cId="3689934454" sldId="2147483708"/>
            <pc:sldLayoutMk cId="1362280526" sldId="2147483710"/>
          </pc:sldLayoutMkLst>
        </pc:sldLayoutChg>
        <pc:sldLayoutChg chg="add">
          <pc:chgData name="Adams, Jonathan" userId="S::jadams2@wpi.edu::49e576d9-3e76-42cf-b70c-b8983bb091ba" providerId="AD" clId="Web-{572F617A-450D-4951-AFEF-64EDCA84394F}" dt="2023-04-23T15:08:33.462" v="0"/>
          <pc:sldLayoutMkLst>
            <pc:docMk/>
            <pc:sldMasterMk cId="3689934454" sldId="2147483708"/>
            <pc:sldLayoutMk cId="3681092390" sldId="2147483711"/>
          </pc:sldLayoutMkLst>
        </pc:sldLayoutChg>
        <pc:sldLayoutChg chg="add">
          <pc:chgData name="Adams, Jonathan" userId="S::jadams2@wpi.edu::49e576d9-3e76-42cf-b70c-b8983bb091ba" providerId="AD" clId="Web-{572F617A-450D-4951-AFEF-64EDCA84394F}" dt="2023-04-23T15:08:33.462" v="0"/>
          <pc:sldLayoutMkLst>
            <pc:docMk/>
            <pc:sldMasterMk cId="3689934454" sldId="2147483708"/>
            <pc:sldLayoutMk cId="2023327783" sldId="2147483712"/>
          </pc:sldLayoutMkLst>
        </pc:sldLayoutChg>
        <pc:sldLayoutChg chg="add">
          <pc:chgData name="Adams, Jonathan" userId="S::jadams2@wpi.edu::49e576d9-3e76-42cf-b70c-b8983bb091ba" providerId="AD" clId="Web-{572F617A-450D-4951-AFEF-64EDCA84394F}" dt="2023-04-23T15:08:33.462" v="0"/>
          <pc:sldLayoutMkLst>
            <pc:docMk/>
            <pc:sldMasterMk cId="3689934454" sldId="2147483708"/>
            <pc:sldLayoutMk cId="3482772563" sldId="2147483713"/>
          </pc:sldLayoutMkLst>
        </pc:sldLayoutChg>
        <pc:sldLayoutChg chg="add">
          <pc:chgData name="Adams, Jonathan" userId="S::jadams2@wpi.edu::49e576d9-3e76-42cf-b70c-b8983bb091ba" providerId="AD" clId="Web-{572F617A-450D-4951-AFEF-64EDCA84394F}" dt="2023-04-23T15:08:33.462" v="0"/>
          <pc:sldLayoutMkLst>
            <pc:docMk/>
            <pc:sldMasterMk cId="3689934454" sldId="2147483708"/>
            <pc:sldLayoutMk cId="3731161568" sldId="2147483714"/>
          </pc:sldLayoutMkLst>
        </pc:sldLayoutChg>
        <pc:sldLayoutChg chg="add">
          <pc:chgData name="Adams, Jonathan" userId="S::jadams2@wpi.edu::49e576d9-3e76-42cf-b70c-b8983bb091ba" providerId="AD" clId="Web-{572F617A-450D-4951-AFEF-64EDCA84394F}" dt="2023-04-23T15:08:33.462" v="0"/>
          <pc:sldLayoutMkLst>
            <pc:docMk/>
            <pc:sldMasterMk cId="3689934454" sldId="2147483708"/>
            <pc:sldLayoutMk cId="45223617" sldId="2147483715"/>
          </pc:sldLayoutMkLst>
        </pc:sldLayoutChg>
        <pc:sldLayoutChg chg="add">
          <pc:chgData name="Adams, Jonathan" userId="S::jadams2@wpi.edu::49e576d9-3e76-42cf-b70c-b8983bb091ba" providerId="AD" clId="Web-{572F617A-450D-4951-AFEF-64EDCA84394F}" dt="2023-04-23T15:08:33.462" v="0"/>
          <pc:sldLayoutMkLst>
            <pc:docMk/>
            <pc:sldMasterMk cId="3689934454" sldId="2147483708"/>
            <pc:sldLayoutMk cId="2768893444" sldId="2147483716"/>
          </pc:sldLayoutMkLst>
        </pc:sldLayoutChg>
        <pc:sldLayoutChg chg="add">
          <pc:chgData name="Adams, Jonathan" userId="S::jadams2@wpi.edu::49e576d9-3e76-42cf-b70c-b8983bb091ba" providerId="AD" clId="Web-{572F617A-450D-4951-AFEF-64EDCA84394F}" dt="2023-04-23T15:08:33.462" v="0"/>
          <pc:sldLayoutMkLst>
            <pc:docMk/>
            <pc:sldMasterMk cId="3689934454" sldId="2147483708"/>
            <pc:sldLayoutMk cId="360631887" sldId="2147483717"/>
          </pc:sldLayoutMkLst>
        </pc:sldLayoutChg>
        <pc:sldLayoutChg chg="add">
          <pc:chgData name="Adams, Jonathan" userId="S::jadams2@wpi.edu::49e576d9-3e76-42cf-b70c-b8983bb091ba" providerId="AD" clId="Web-{572F617A-450D-4951-AFEF-64EDCA84394F}" dt="2023-04-23T15:08:33.462" v="0"/>
          <pc:sldLayoutMkLst>
            <pc:docMk/>
            <pc:sldMasterMk cId="3689934454" sldId="2147483708"/>
            <pc:sldLayoutMk cId="1486692905" sldId="2147483718"/>
          </pc:sldLayoutMkLst>
        </pc:sldLayoutChg>
        <pc:sldLayoutChg chg="add">
          <pc:chgData name="Adams, Jonathan" userId="S::jadams2@wpi.edu::49e576d9-3e76-42cf-b70c-b8983bb091ba" providerId="AD" clId="Web-{572F617A-450D-4951-AFEF-64EDCA84394F}" dt="2023-04-23T15:08:33.462" v="0"/>
          <pc:sldLayoutMkLst>
            <pc:docMk/>
            <pc:sldMasterMk cId="3689934454" sldId="2147483708"/>
            <pc:sldLayoutMk cId="10850680" sldId="2147483719"/>
          </pc:sldLayoutMkLst>
        </pc:sldLayoutChg>
        <pc:sldLayoutChg chg="add">
          <pc:chgData name="Adams, Jonathan" userId="S::jadams2@wpi.edu::49e576d9-3e76-42cf-b70c-b8983bb091ba" providerId="AD" clId="Web-{572F617A-450D-4951-AFEF-64EDCA84394F}" dt="2023-04-23T15:08:33.462" v="0"/>
          <pc:sldLayoutMkLst>
            <pc:docMk/>
            <pc:sldMasterMk cId="3689934454" sldId="2147483708"/>
            <pc:sldLayoutMk cId="2778420002" sldId="2147483720"/>
          </pc:sldLayoutMkLst>
        </pc:sldLayoutChg>
      </pc:sldMasterChg>
    </pc:docChg>
  </pc:docChgLst>
  <pc:docChgLst>
    <pc:chgData name="Torres, Humberto" userId="S::hetorres@wpi.edu::ca187bb0-c22a-43a0-b0ab-2465e3d0d89a" providerId="AD" clId="Web-{8AA4BDED-0EEE-89CB-45D9-A32150470B14}"/>
    <pc:docChg chg="modSld">
      <pc:chgData name="Torres, Humberto" userId="S::hetorres@wpi.edu::ca187bb0-c22a-43a0-b0ab-2465e3d0d89a" providerId="AD" clId="Web-{8AA4BDED-0EEE-89CB-45D9-A32150470B14}" dt="2023-04-23T17:25:01.814" v="114" actId="20577"/>
      <pc:docMkLst>
        <pc:docMk/>
      </pc:docMkLst>
      <pc:sldChg chg="modSp">
        <pc:chgData name="Torres, Humberto" userId="S::hetorres@wpi.edu::ca187bb0-c22a-43a0-b0ab-2465e3d0d89a" providerId="AD" clId="Web-{8AA4BDED-0EEE-89CB-45D9-A32150470B14}" dt="2023-04-23T17:17:34.272" v="20" actId="14100"/>
        <pc:sldMkLst>
          <pc:docMk/>
          <pc:sldMk cId="2132071283" sldId="264"/>
        </pc:sldMkLst>
        <pc:spChg chg="mod">
          <ac:chgData name="Torres, Humberto" userId="S::hetorres@wpi.edu::ca187bb0-c22a-43a0-b0ab-2465e3d0d89a" providerId="AD" clId="Web-{8AA4BDED-0EEE-89CB-45D9-A32150470B14}" dt="2023-04-23T17:17:34.272" v="20" actId="14100"/>
          <ac:spMkLst>
            <pc:docMk/>
            <pc:sldMk cId="2132071283" sldId="264"/>
            <ac:spMk id="2" creationId="{E23E849A-84CE-FDD7-58F2-CD44C0477E95}"/>
          </ac:spMkLst>
        </pc:spChg>
      </pc:sldChg>
      <pc:sldChg chg="modSp">
        <pc:chgData name="Torres, Humberto" userId="S::hetorres@wpi.edu::ca187bb0-c22a-43a0-b0ab-2465e3d0d89a" providerId="AD" clId="Web-{8AA4BDED-0EEE-89CB-45D9-A32150470B14}" dt="2023-04-23T17:25:01.814" v="114" actId="20577"/>
        <pc:sldMkLst>
          <pc:docMk/>
          <pc:sldMk cId="2268779479" sldId="284"/>
        </pc:sldMkLst>
        <pc:spChg chg="mod">
          <ac:chgData name="Torres, Humberto" userId="S::hetorres@wpi.edu::ca187bb0-c22a-43a0-b0ab-2465e3d0d89a" providerId="AD" clId="Web-{8AA4BDED-0EEE-89CB-45D9-A32150470B14}" dt="2023-04-23T17:23:06.389" v="29" actId="20577"/>
          <ac:spMkLst>
            <pc:docMk/>
            <pc:sldMk cId="2268779479" sldId="284"/>
            <ac:spMk id="2" creationId="{CD2D12AE-17F1-90D8-2076-895CC7266E26}"/>
          </ac:spMkLst>
        </pc:spChg>
        <pc:spChg chg="mod">
          <ac:chgData name="Torres, Humberto" userId="S::hetorres@wpi.edu::ca187bb0-c22a-43a0-b0ab-2465e3d0d89a" providerId="AD" clId="Web-{8AA4BDED-0EEE-89CB-45D9-A32150470B14}" dt="2023-04-23T17:25:01.814" v="114" actId="20577"/>
          <ac:spMkLst>
            <pc:docMk/>
            <pc:sldMk cId="2268779479" sldId="284"/>
            <ac:spMk id="3" creationId="{0CDF3800-7584-601B-8F79-6D998F14BE4C}"/>
          </ac:spMkLst>
        </pc:spChg>
      </pc:sldChg>
    </pc:docChg>
  </pc:docChgLst>
  <pc:docChgLst>
    <pc:chgData name="Adams, Jonathan" userId="S::jadams2@wpi.edu::49e576d9-3e76-42cf-b70c-b8983bb091ba" providerId="AD" clId="Web-{A8B33141-6480-378F-AABE-726A4E377AD0}"/>
    <pc:docChg chg="mod addSld delSld modSld sldOrd">
      <pc:chgData name="Adams, Jonathan" userId="S::jadams2@wpi.edu::49e576d9-3e76-42cf-b70c-b8983bb091ba" providerId="AD" clId="Web-{A8B33141-6480-378F-AABE-726A4E377AD0}" dt="2023-04-24T12:29:19.720" v="670" actId="20577"/>
      <pc:docMkLst>
        <pc:docMk/>
      </pc:docMkLst>
      <pc:sldChg chg="addSp delSp modSp mod setBg">
        <pc:chgData name="Adams, Jonathan" userId="S::jadams2@wpi.edu::49e576d9-3e76-42cf-b70c-b8983bb091ba" providerId="AD" clId="Web-{A8B33141-6480-378F-AABE-726A4E377AD0}" dt="2023-04-24T00:33:06.395" v="413" actId="20577"/>
        <pc:sldMkLst>
          <pc:docMk/>
          <pc:sldMk cId="975368417" sldId="260"/>
        </pc:sldMkLst>
        <pc:spChg chg="add mod">
          <ac:chgData name="Adams, Jonathan" userId="S::jadams2@wpi.edu::49e576d9-3e76-42cf-b70c-b8983bb091ba" providerId="AD" clId="Web-{A8B33141-6480-378F-AABE-726A4E377AD0}" dt="2023-04-24T00:33:06.395" v="413" actId="20577"/>
          <ac:spMkLst>
            <pc:docMk/>
            <pc:sldMk cId="975368417" sldId="260"/>
            <ac:spMk id="7" creationId="{B73459C8-A9E6-6838-7349-37045FC207F0}"/>
          </ac:spMkLst>
        </pc:spChg>
        <pc:spChg chg="add del">
          <ac:chgData name="Adams, Jonathan" userId="S::jadams2@wpi.edu::49e576d9-3e76-42cf-b70c-b8983bb091ba" providerId="AD" clId="Web-{A8B33141-6480-378F-AABE-726A4E377AD0}" dt="2023-04-23T23:51:37.608" v="25"/>
          <ac:spMkLst>
            <pc:docMk/>
            <pc:sldMk cId="975368417" sldId="260"/>
            <ac:spMk id="10" creationId="{9527FCEA-6143-4C5E-8C45-8AC9237ADE89}"/>
          </ac:spMkLst>
        </pc:spChg>
        <pc:spChg chg="add del">
          <ac:chgData name="Adams, Jonathan" userId="S::jadams2@wpi.edu::49e576d9-3e76-42cf-b70c-b8983bb091ba" providerId="AD" clId="Web-{A8B33141-6480-378F-AABE-726A4E377AD0}" dt="2023-04-23T23:51:37.608" v="25"/>
          <ac:spMkLst>
            <pc:docMk/>
            <pc:sldMk cId="975368417" sldId="260"/>
            <ac:spMk id="12" creationId="{1A9F23AD-7A55-49F3-A3EC-743F47F36B0E}"/>
          </ac:spMkLst>
        </pc:spChg>
        <pc:spChg chg="add del">
          <ac:chgData name="Adams, Jonathan" userId="S::jadams2@wpi.edu::49e576d9-3e76-42cf-b70c-b8983bb091ba" providerId="AD" clId="Web-{A8B33141-6480-378F-AABE-726A4E377AD0}" dt="2023-04-23T23:51:37.608" v="25"/>
          <ac:spMkLst>
            <pc:docMk/>
            <pc:sldMk cId="975368417" sldId="260"/>
            <ac:spMk id="14" creationId="{D7D9F91F-72C9-4DB9-ABD0-A8180D8262D5}"/>
          </ac:spMkLst>
        </pc:spChg>
        <pc:spChg chg="add del">
          <ac:chgData name="Adams, Jonathan" userId="S::jadams2@wpi.edu::49e576d9-3e76-42cf-b70c-b8983bb091ba" providerId="AD" clId="Web-{A8B33141-6480-378F-AABE-726A4E377AD0}" dt="2023-04-23T23:51:37.608" v="25"/>
          <ac:spMkLst>
            <pc:docMk/>
            <pc:sldMk cId="975368417" sldId="260"/>
            <ac:spMk id="16" creationId="{BE016956-CE9F-4946-8834-A8BC3529D0F6}"/>
          </ac:spMkLst>
        </pc:spChg>
        <pc:picChg chg="add mod modCrop">
          <ac:chgData name="Adams, Jonathan" userId="S::jadams2@wpi.edu::49e576d9-3e76-42cf-b70c-b8983bb091ba" providerId="AD" clId="Web-{A8B33141-6480-378F-AABE-726A4E377AD0}" dt="2023-04-24T00:23:52.475" v="262" actId="1076"/>
          <ac:picMkLst>
            <pc:docMk/>
            <pc:sldMk cId="975368417" sldId="260"/>
            <ac:picMk id="2" creationId="{B6AA2CAB-542F-E153-2E2F-0EBD37F0CABC}"/>
          </ac:picMkLst>
        </pc:picChg>
        <pc:picChg chg="mod ord">
          <ac:chgData name="Adams, Jonathan" userId="S::jadams2@wpi.edu::49e576d9-3e76-42cf-b70c-b8983bb091ba" providerId="AD" clId="Web-{A8B33141-6480-378F-AABE-726A4E377AD0}" dt="2023-04-23T23:51:37.608" v="25"/>
          <ac:picMkLst>
            <pc:docMk/>
            <pc:sldMk cId="975368417" sldId="260"/>
            <ac:picMk id="3" creationId="{E2C259CB-DC44-A996-EFB1-F3A26476FBB7}"/>
          </ac:picMkLst>
        </pc:picChg>
        <pc:picChg chg="del">
          <ac:chgData name="Adams, Jonathan" userId="S::jadams2@wpi.edu::49e576d9-3e76-42cf-b70c-b8983bb091ba" providerId="AD" clId="Web-{A8B33141-6480-378F-AABE-726A4E377AD0}" dt="2023-04-23T23:51:29.671" v="21"/>
          <ac:picMkLst>
            <pc:docMk/>
            <pc:sldMk cId="975368417" sldId="260"/>
            <ac:picMk id="4" creationId="{866E088E-88F5-F983-495B-B0513A35CA64}"/>
          </ac:picMkLst>
        </pc:picChg>
        <pc:picChg chg="mod ord modCrop">
          <ac:chgData name="Adams, Jonathan" userId="S::jadams2@wpi.edu::49e576d9-3e76-42cf-b70c-b8983bb091ba" providerId="AD" clId="Web-{A8B33141-6480-378F-AABE-726A4E377AD0}" dt="2023-04-24T00:24:08.475" v="263" actId="1076"/>
          <ac:picMkLst>
            <pc:docMk/>
            <pc:sldMk cId="975368417" sldId="260"/>
            <ac:picMk id="5" creationId="{0BDF4C9F-A027-2E3D-3E6F-3B4CDFFA953E}"/>
          </ac:picMkLst>
        </pc:picChg>
        <pc:picChg chg="del">
          <ac:chgData name="Adams, Jonathan" userId="S::jadams2@wpi.edu::49e576d9-3e76-42cf-b70c-b8983bb091ba" providerId="AD" clId="Web-{A8B33141-6480-378F-AABE-726A4E377AD0}" dt="2023-04-23T23:51:30.983" v="22"/>
          <ac:picMkLst>
            <pc:docMk/>
            <pc:sldMk cId="975368417" sldId="260"/>
            <ac:picMk id="6" creationId="{D8E2FC11-B5B6-8689-7A35-71F69B18A3D8}"/>
          </ac:picMkLst>
        </pc:picChg>
        <pc:picChg chg="add mod modCrop">
          <ac:chgData name="Adams, Jonathan" userId="S::jadams2@wpi.edu::49e576d9-3e76-42cf-b70c-b8983bb091ba" providerId="AD" clId="Web-{A8B33141-6480-378F-AABE-726A4E377AD0}" dt="2023-04-24T00:23:49.053" v="261" actId="1076"/>
          <ac:picMkLst>
            <pc:docMk/>
            <pc:sldMk cId="975368417" sldId="260"/>
            <ac:picMk id="8" creationId="{73A3274E-FD87-68C5-8F41-A0B6D9A6C312}"/>
          </ac:picMkLst>
        </pc:picChg>
      </pc:sldChg>
      <pc:sldChg chg="del">
        <pc:chgData name="Adams, Jonathan" userId="S::jadams2@wpi.edu::49e576d9-3e76-42cf-b70c-b8983bb091ba" providerId="AD" clId="Web-{A8B33141-6480-378F-AABE-726A4E377AD0}" dt="2023-04-24T00:26:49.604" v="265"/>
        <pc:sldMkLst>
          <pc:docMk/>
          <pc:sldMk cId="2132071283" sldId="264"/>
        </pc:sldMkLst>
      </pc:sldChg>
      <pc:sldChg chg="ord">
        <pc:chgData name="Adams, Jonathan" userId="S::jadams2@wpi.edu::49e576d9-3e76-42cf-b70c-b8983bb091ba" providerId="AD" clId="Web-{A8B33141-6480-378F-AABE-726A4E377AD0}" dt="2023-04-24T00:24:54.414" v="264"/>
        <pc:sldMkLst>
          <pc:docMk/>
          <pc:sldMk cId="525902764" sldId="265"/>
        </pc:sldMkLst>
      </pc:sldChg>
      <pc:sldChg chg="del">
        <pc:chgData name="Adams, Jonathan" userId="S::jadams2@wpi.edu::49e576d9-3e76-42cf-b70c-b8983bb091ba" providerId="AD" clId="Web-{A8B33141-6480-378F-AABE-726A4E377AD0}" dt="2023-04-24T00:26:51.120" v="266"/>
        <pc:sldMkLst>
          <pc:docMk/>
          <pc:sldMk cId="3834214113" sldId="274"/>
        </pc:sldMkLst>
      </pc:sldChg>
      <pc:sldChg chg="add del">
        <pc:chgData name="Adams, Jonathan" userId="S::jadams2@wpi.edu::49e576d9-3e76-42cf-b70c-b8983bb091ba" providerId="AD" clId="Web-{A8B33141-6480-378F-AABE-726A4E377AD0}" dt="2023-04-23T23:48:02.134" v="4"/>
        <pc:sldMkLst>
          <pc:docMk/>
          <pc:sldMk cId="2985928016" sldId="276"/>
        </pc:sldMkLst>
      </pc:sldChg>
      <pc:sldChg chg="del">
        <pc:chgData name="Adams, Jonathan" userId="S::jadams2@wpi.edu::49e576d9-3e76-42cf-b70c-b8983bb091ba" providerId="AD" clId="Web-{A8B33141-6480-378F-AABE-726A4E377AD0}" dt="2023-04-23T23:48:00.868" v="3"/>
        <pc:sldMkLst>
          <pc:docMk/>
          <pc:sldMk cId="3917621832" sldId="278"/>
        </pc:sldMkLst>
      </pc:sldChg>
      <pc:sldChg chg="del">
        <pc:chgData name="Adams, Jonathan" userId="S::jadams2@wpi.edu::49e576d9-3e76-42cf-b70c-b8983bb091ba" providerId="AD" clId="Web-{A8B33141-6480-378F-AABE-726A4E377AD0}" dt="2023-04-24T00:26:53.932" v="267"/>
        <pc:sldMkLst>
          <pc:docMk/>
          <pc:sldMk cId="3869022408" sldId="280"/>
        </pc:sldMkLst>
      </pc:sldChg>
      <pc:sldChg chg="delSp modSp">
        <pc:chgData name="Adams, Jonathan" userId="S::jadams2@wpi.edu::49e576d9-3e76-42cf-b70c-b8983bb091ba" providerId="AD" clId="Web-{A8B33141-6480-378F-AABE-726A4E377AD0}" dt="2023-04-23T23:50:16.981" v="20" actId="20577"/>
        <pc:sldMkLst>
          <pc:docMk/>
          <pc:sldMk cId="1677490237" sldId="282"/>
        </pc:sldMkLst>
        <pc:spChg chg="mod">
          <ac:chgData name="Adams, Jonathan" userId="S::jadams2@wpi.edu::49e576d9-3e76-42cf-b70c-b8983bb091ba" providerId="AD" clId="Web-{A8B33141-6480-378F-AABE-726A4E377AD0}" dt="2023-04-23T23:50:16.981" v="20" actId="20577"/>
          <ac:spMkLst>
            <pc:docMk/>
            <pc:sldMk cId="1677490237" sldId="282"/>
            <ac:spMk id="2" creationId="{471703FA-D8F1-4903-418B-3A62F625F255}"/>
          </ac:spMkLst>
        </pc:spChg>
        <pc:picChg chg="del">
          <ac:chgData name="Adams, Jonathan" userId="S::jadams2@wpi.edu::49e576d9-3e76-42cf-b70c-b8983bb091ba" providerId="AD" clId="Web-{A8B33141-6480-378F-AABE-726A4E377AD0}" dt="2023-04-23T23:45:20.536" v="0"/>
          <ac:picMkLst>
            <pc:docMk/>
            <pc:sldMk cId="1677490237" sldId="282"/>
            <ac:picMk id="4" creationId="{8AA865FB-FC77-5AE0-72DC-309BDBB2F91E}"/>
          </ac:picMkLst>
        </pc:picChg>
      </pc:sldChg>
      <pc:sldChg chg="addSp delSp modSp">
        <pc:chgData name="Adams, Jonathan" userId="S::jadams2@wpi.edu::49e576d9-3e76-42cf-b70c-b8983bb091ba" providerId="AD" clId="Web-{A8B33141-6480-378F-AABE-726A4E377AD0}" dt="2023-04-24T00:36:18.478" v="546" actId="20577"/>
        <pc:sldMkLst>
          <pc:docMk/>
          <pc:sldMk cId="1594174871" sldId="283"/>
        </pc:sldMkLst>
        <pc:spChg chg="add del">
          <ac:chgData name="Adams, Jonathan" userId="S::jadams2@wpi.edu::49e576d9-3e76-42cf-b70c-b8983bb091ba" providerId="AD" clId="Web-{A8B33141-6480-378F-AABE-726A4E377AD0}" dt="2023-04-24T00:28:26.841" v="277"/>
          <ac:spMkLst>
            <pc:docMk/>
            <pc:sldMk cId="1594174871" sldId="283"/>
            <ac:spMk id="3" creationId="{EABD25CA-10F8-3232-FC43-81FB5E2DF062}"/>
          </ac:spMkLst>
        </pc:spChg>
        <pc:spChg chg="add mod">
          <ac:chgData name="Adams, Jonathan" userId="S::jadams2@wpi.edu::49e576d9-3e76-42cf-b70c-b8983bb091ba" providerId="AD" clId="Web-{A8B33141-6480-378F-AABE-726A4E377AD0}" dt="2023-04-24T00:36:18.478" v="546" actId="20577"/>
          <ac:spMkLst>
            <pc:docMk/>
            <pc:sldMk cId="1594174871" sldId="283"/>
            <ac:spMk id="5" creationId="{768B67A4-2210-E15A-668F-46349032AD33}"/>
          </ac:spMkLst>
        </pc:spChg>
        <pc:picChg chg="mod modCrop">
          <ac:chgData name="Adams, Jonathan" userId="S::jadams2@wpi.edu::49e576d9-3e76-42cf-b70c-b8983bb091ba" providerId="AD" clId="Web-{A8B33141-6480-378F-AABE-726A4E377AD0}" dt="2023-04-24T00:28:00.746" v="271" actId="1076"/>
          <ac:picMkLst>
            <pc:docMk/>
            <pc:sldMk cId="1594174871" sldId="283"/>
            <ac:picMk id="2" creationId="{8558CED8-9C72-EB93-A64E-17D23E7D2E84}"/>
          </ac:picMkLst>
        </pc:picChg>
        <pc:picChg chg="mod modCrop">
          <ac:chgData name="Adams, Jonathan" userId="S::jadams2@wpi.edu::49e576d9-3e76-42cf-b70c-b8983bb091ba" providerId="AD" clId="Web-{A8B33141-6480-378F-AABE-726A4E377AD0}" dt="2023-04-24T00:28:18.278" v="275" actId="1076"/>
          <ac:picMkLst>
            <pc:docMk/>
            <pc:sldMk cId="1594174871" sldId="283"/>
            <ac:picMk id="4" creationId="{35CC10F3-89C9-96C5-371E-54ED0B2E540F}"/>
          </ac:picMkLst>
        </pc:picChg>
      </pc:sldChg>
      <pc:sldChg chg="modSp new ord">
        <pc:chgData name="Adams, Jonathan" userId="S::jadams2@wpi.edu::49e576d9-3e76-42cf-b70c-b8983bb091ba" providerId="AD" clId="Web-{A8B33141-6480-378F-AABE-726A4E377AD0}" dt="2023-04-24T00:33:46.489" v="433"/>
        <pc:sldMkLst>
          <pc:docMk/>
          <pc:sldMk cId="840529959" sldId="286"/>
        </pc:sldMkLst>
        <pc:spChg chg="mod">
          <ac:chgData name="Adams, Jonathan" userId="S::jadams2@wpi.edu::49e576d9-3e76-42cf-b70c-b8983bb091ba" providerId="AD" clId="Web-{A8B33141-6480-378F-AABE-726A4E377AD0}" dt="2023-04-24T00:33:40.396" v="432" actId="20577"/>
          <ac:spMkLst>
            <pc:docMk/>
            <pc:sldMk cId="840529959" sldId="286"/>
            <ac:spMk id="2" creationId="{C6CC53C7-C80E-57B3-DD5B-D18AD316D946}"/>
          </ac:spMkLst>
        </pc:spChg>
      </pc:sldChg>
      <pc:sldChg chg="modSp new del">
        <pc:chgData name="Adams, Jonathan" userId="S::jadams2@wpi.edu::49e576d9-3e76-42cf-b70c-b8983bb091ba" providerId="AD" clId="Web-{A8B33141-6480-378F-AABE-726A4E377AD0}" dt="2023-04-24T00:35:18.273" v="543"/>
        <pc:sldMkLst>
          <pc:docMk/>
          <pc:sldMk cId="1023079073" sldId="287"/>
        </pc:sldMkLst>
        <pc:spChg chg="mod">
          <ac:chgData name="Adams, Jonathan" userId="S::jadams2@wpi.edu::49e576d9-3e76-42cf-b70c-b8983bb091ba" providerId="AD" clId="Web-{A8B33141-6480-378F-AABE-726A4E377AD0}" dt="2023-04-24T00:34:17.553" v="444" actId="20577"/>
          <ac:spMkLst>
            <pc:docMk/>
            <pc:sldMk cId="1023079073" sldId="287"/>
            <ac:spMk id="2" creationId="{AD99C7D3-52CC-FFF9-72B6-638CDCD2C3F3}"/>
          </ac:spMkLst>
        </pc:spChg>
      </pc:sldChg>
      <pc:sldChg chg="addSp delSp modSp">
        <pc:chgData name="Adams, Jonathan" userId="S::jadams2@wpi.edu::49e576d9-3e76-42cf-b70c-b8983bb091ba" providerId="AD" clId="Web-{A8B33141-6480-378F-AABE-726A4E377AD0}" dt="2023-04-24T12:29:19.720" v="670" actId="20577"/>
        <pc:sldMkLst>
          <pc:docMk/>
          <pc:sldMk cId="362667256" sldId="288"/>
        </pc:sldMkLst>
        <pc:spChg chg="mod">
          <ac:chgData name="Adams, Jonathan" userId="S::jadams2@wpi.edu::49e576d9-3e76-42cf-b70c-b8983bb091ba" providerId="AD" clId="Web-{A8B33141-6480-378F-AABE-726A4E377AD0}" dt="2023-04-24T12:29:19.720" v="670" actId="20577"/>
          <ac:spMkLst>
            <pc:docMk/>
            <pc:sldMk cId="362667256" sldId="288"/>
            <ac:spMk id="2" creationId="{A249F5B8-2CB9-C2CD-9F02-D76CE759982A}"/>
          </ac:spMkLst>
        </pc:spChg>
        <pc:picChg chg="add del mod">
          <ac:chgData name="Adams, Jonathan" userId="S::jadams2@wpi.edu::49e576d9-3e76-42cf-b70c-b8983bb091ba" providerId="AD" clId="Web-{A8B33141-6480-378F-AABE-726A4E377AD0}" dt="2023-04-24T00:40:56.422" v="556"/>
          <ac:picMkLst>
            <pc:docMk/>
            <pc:sldMk cId="362667256" sldId="288"/>
            <ac:picMk id="22" creationId="{A4BA02A7-A98F-0115-065E-1E21BD9B1F43}"/>
          </ac:picMkLst>
        </pc:picChg>
        <pc:picChg chg="add del mod">
          <ac:chgData name="Adams, Jonathan" userId="S::jadams2@wpi.edu::49e576d9-3e76-42cf-b70c-b8983bb091ba" providerId="AD" clId="Web-{A8B33141-6480-378F-AABE-726A4E377AD0}" dt="2023-04-24T00:40:57.766" v="557"/>
          <ac:picMkLst>
            <pc:docMk/>
            <pc:sldMk cId="362667256" sldId="288"/>
            <ac:picMk id="23" creationId="{90C0A808-9926-0A01-F9B1-87B4C24125BE}"/>
          </ac:picMkLst>
        </pc:picChg>
      </pc:sldChg>
      <pc:sldChg chg="addSp delSp modSp modCm">
        <pc:chgData name="Adams, Jonathan" userId="S::jadams2@wpi.edu::49e576d9-3e76-42cf-b70c-b8983bb091ba" providerId="AD" clId="Web-{A8B33141-6480-378F-AABE-726A4E377AD0}" dt="2023-04-24T12:28:51.954" v="659" actId="1076"/>
        <pc:sldMkLst>
          <pc:docMk/>
          <pc:sldMk cId="79495326" sldId="289"/>
        </pc:sldMkLst>
        <pc:spChg chg="mod">
          <ac:chgData name="Adams, Jonathan" userId="S::jadams2@wpi.edu::49e576d9-3e76-42cf-b70c-b8983bb091ba" providerId="AD" clId="Web-{A8B33141-6480-378F-AABE-726A4E377AD0}" dt="2023-04-24T00:46:59.431" v="604" actId="1076"/>
          <ac:spMkLst>
            <pc:docMk/>
            <pc:sldMk cId="79495326" sldId="289"/>
            <ac:spMk id="2" creationId="{DCFD5C0A-DC27-F21F-0248-1BF07F3B706F}"/>
          </ac:spMkLst>
        </pc:spChg>
        <pc:spChg chg="mod">
          <ac:chgData name="Adams, Jonathan" userId="S::jadams2@wpi.edu::49e576d9-3e76-42cf-b70c-b8983bb091ba" providerId="AD" clId="Web-{A8B33141-6480-378F-AABE-726A4E377AD0}" dt="2023-04-24T12:28:51.954" v="659" actId="1076"/>
          <ac:spMkLst>
            <pc:docMk/>
            <pc:sldMk cId="79495326" sldId="289"/>
            <ac:spMk id="3" creationId="{E6AF2260-FBEE-F3A8-F5CD-AA3BA2E41CF2}"/>
          </ac:spMkLst>
        </pc:spChg>
        <pc:spChg chg="mod">
          <ac:chgData name="Adams, Jonathan" userId="S::jadams2@wpi.edu::49e576d9-3e76-42cf-b70c-b8983bb091ba" providerId="AD" clId="Web-{A8B33141-6480-378F-AABE-726A4E377AD0}" dt="2023-04-24T00:47:35.729" v="643" actId="20577"/>
          <ac:spMkLst>
            <pc:docMk/>
            <pc:sldMk cId="79495326" sldId="289"/>
            <ac:spMk id="4" creationId="{2C477074-583D-BD18-14CF-AD98A3E63695}"/>
          </ac:spMkLst>
        </pc:spChg>
        <pc:spChg chg="del mod">
          <ac:chgData name="Adams, Jonathan" userId="S::jadams2@wpi.edu::49e576d9-3e76-42cf-b70c-b8983bb091ba" providerId="AD" clId="Web-{A8B33141-6480-378F-AABE-726A4E377AD0}" dt="2023-04-24T00:50:17.483" v="648"/>
          <ac:spMkLst>
            <pc:docMk/>
            <pc:sldMk cId="79495326" sldId="289"/>
            <ac:spMk id="5" creationId="{C20179E6-C641-7C29-124D-A9377648C149}"/>
          </ac:spMkLst>
        </pc:spChg>
        <pc:spChg chg="mod">
          <ac:chgData name="Adams, Jonathan" userId="S::jadams2@wpi.edu::49e576d9-3e76-42cf-b70c-b8983bb091ba" providerId="AD" clId="Web-{A8B33141-6480-378F-AABE-726A4E377AD0}" dt="2023-04-24T00:41:40.314" v="588" actId="20577"/>
          <ac:spMkLst>
            <pc:docMk/>
            <pc:sldMk cId="79495326" sldId="289"/>
            <ac:spMk id="6" creationId="{8DC63677-EDBF-8170-999A-8D85E3492EF7}"/>
          </ac:spMkLst>
        </pc:spChg>
        <pc:spChg chg="add del mod">
          <ac:chgData name="Adams, Jonathan" userId="S::jadams2@wpi.edu::49e576d9-3e76-42cf-b70c-b8983bb091ba" providerId="AD" clId="Web-{A8B33141-6480-378F-AABE-726A4E377AD0}" dt="2023-04-24T00:50:24.483" v="651"/>
          <ac:spMkLst>
            <pc:docMk/>
            <pc:sldMk cId="79495326" sldId="289"/>
            <ac:spMk id="11" creationId="{FBCC0E0B-4276-89C6-D035-FA5A41C2D705}"/>
          </ac:spMkLst>
        </pc:spChg>
        <pc:picChg chg="add mod">
          <ac:chgData name="Adams, Jonathan" userId="S::jadams2@wpi.edu::49e576d9-3e76-42cf-b70c-b8983bb091ba" providerId="AD" clId="Web-{A8B33141-6480-378F-AABE-726A4E377AD0}" dt="2023-04-24T00:49:10.872" v="645" actId="1076"/>
          <ac:picMkLst>
            <pc:docMk/>
            <pc:sldMk cId="79495326" sldId="289"/>
            <ac:picMk id="7" creationId="{62D0AE8A-C69C-4ED0-6340-64ECDB1238D5}"/>
          </ac:picMkLst>
        </pc:picChg>
        <pc:picChg chg="mod">
          <ac:chgData name="Adams, Jonathan" userId="S::jadams2@wpi.edu::49e576d9-3e76-42cf-b70c-b8983bb091ba" providerId="AD" clId="Web-{A8B33141-6480-378F-AABE-726A4E377AD0}" dt="2023-04-24T12:28:32.391" v="657" actId="1076"/>
          <ac:picMkLst>
            <pc:docMk/>
            <pc:sldMk cId="79495326" sldId="289"/>
            <ac:picMk id="8" creationId="{558B494D-5E8B-CE95-FE95-86552366CC6F}"/>
          </ac:picMkLst>
        </pc:picChg>
        <pc:picChg chg="add mod">
          <ac:chgData name="Adams, Jonathan" userId="S::jadams2@wpi.edu::49e576d9-3e76-42cf-b70c-b8983bb091ba" providerId="AD" clId="Web-{A8B33141-6480-378F-AABE-726A4E377AD0}" dt="2023-04-24T12:28:45.563" v="658" actId="1076"/>
          <ac:picMkLst>
            <pc:docMk/>
            <pc:sldMk cId="79495326" sldId="289"/>
            <ac:picMk id="9" creationId="{FF940E3B-5A62-18A5-604C-06A18424C431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Adams, Jonathan" userId="S::jadams2@wpi.edu::49e576d9-3e76-42cf-b70c-b8983bb091ba" providerId="AD" clId="Web-{A8B33141-6480-378F-AABE-726A4E377AD0}" dt="2023-04-24T00:53:55.816" v="656"/>
              <pc2:cmMkLst xmlns:pc2="http://schemas.microsoft.com/office/powerpoint/2019/9/main/command">
                <pc:docMk/>
                <pc:sldMk cId="79495326" sldId="289"/>
                <pc2:cmMk id="{5FE6E046-7944-4778-9E03-269A3102BE62}"/>
              </pc2:cmMkLst>
              <pc226:cmRplyChg chg="add">
                <pc226:chgData name="Adams, Jonathan" userId="S::jadams2@wpi.edu::49e576d9-3e76-42cf-b70c-b8983bb091ba" providerId="AD" clId="Web-{A8B33141-6480-378F-AABE-726A4E377AD0}" dt="2023-04-24T00:53:39.004" v="655"/>
                <pc2:cmRplyMkLst xmlns:pc2="http://schemas.microsoft.com/office/powerpoint/2019/9/main/command">
                  <pc:docMk/>
                  <pc:sldMk cId="79495326" sldId="289"/>
                  <pc2:cmMk id="{5FE6E046-7944-4778-9E03-269A3102BE62}"/>
                  <pc2:cmRplyMk id="{1DE1B2D5-D9F4-4436-B2F1-80D81E06C9C3}"/>
                </pc2:cmRplyMkLst>
              </pc226:cmRplyChg>
            </pc226:cmChg>
          </p:ext>
        </pc:extLst>
      </pc:sldChg>
    </pc:docChg>
  </pc:docChgLst>
  <pc:docChgLst>
    <pc:chgData name="Adams, Jonathan" userId="S::jadams2@wpi.edu::49e576d9-3e76-42cf-b70c-b8983bb091ba" providerId="AD" clId="Web-{D1951A44-9472-5AC4-ED81-47015A191BAC}"/>
    <pc:docChg chg="addSld delSld modSld">
      <pc:chgData name="Adams, Jonathan" userId="S::jadams2@wpi.edu::49e576d9-3e76-42cf-b70c-b8983bb091ba" providerId="AD" clId="Web-{D1951A44-9472-5AC4-ED81-47015A191BAC}" dt="2023-04-25T22:03:58.375" v="30" actId="1076"/>
      <pc:docMkLst>
        <pc:docMk/>
      </pc:docMkLst>
      <pc:sldChg chg="modSp">
        <pc:chgData name="Adams, Jonathan" userId="S::jadams2@wpi.edu::49e576d9-3e76-42cf-b70c-b8983bb091ba" providerId="AD" clId="Web-{D1951A44-9472-5AC4-ED81-47015A191BAC}" dt="2023-04-25T22:03:58.375" v="30" actId="1076"/>
        <pc:sldMkLst>
          <pc:docMk/>
          <pc:sldMk cId="525902764" sldId="265"/>
        </pc:sldMkLst>
        <pc:spChg chg="mod">
          <ac:chgData name="Adams, Jonathan" userId="S::jadams2@wpi.edu::49e576d9-3e76-42cf-b70c-b8983bb091ba" providerId="AD" clId="Web-{D1951A44-9472-5AC4-ED81-47015A191BAC}" dt="2023-04-25T22:03:58.375" v="30" actId="1076"/>
          <ac:spMkLst>
            <pc:docMk/>
            <pc:sldMk cId="525902764" sldId="265"/>
            <ac:spMk id="3" creationId="{DAF6EAD0-54FD-6B3A-B633-875AF424FE5F}"/>
          </ac:spMkLst>
        </pc:spChg>
      </pc:sldChg>
      <pc:sldChg chg="del">
        <pc:chgData name="Adams, Jonathan" userId="S::jadams2@wpi.edu::49e576d9-3e76-42cf-b70c-b8983bb091ba" providerId="AD" clId="Web-{D1951A44-9472-5AC4-ED81-47015A191BAC}" dt="2023-04-25T22:01:53.101" v="0"/>
        <pc:sldMkLst>
          <pc:docMk/>
          <pc:sldMk cId="1594174871" sldId="283"/>
        </pc:sldMkLst>
      </pc:sldChg>
      <pc:sldChg chg="addSp delSp modSp new del">
        <pc:chgData name="Adams, Jonathan" userId="S::jadams2@wpi.edu::49e576d9-3e76-42cf-b70c-b8983bb091ba" providerId="AD" clId="Web-{D1951A44-9472-5AC4-ED81-47015A191BAC}" dt="2023-04-25T22:03:26.654" v="26"/>
        <pc:sldMkLst>
          <pc:docMk/>
          <pc:sldMk cId="2313446722" sldId="286"/>
        </pc:sldMkLst>
        <pc:spChg chg="mod">
          <ac:chgData name="Adams, Jonathan" userId="S::jadams2@wpi.edu::49e576d9-3e76-42cf-b70c-b8983bb091ba" providerId="AD" clId="Web-{D1951A44-9472-5AC4-ED81-47015A191BAC}" dt="2023-04-25T22:03:25.544" v="25" actId="20577"/>
          <ac:spMkLst>
            <pc:docMk/>
            <pc:sldMk cId="2313446722" sldId="286"/>
            <ac:spMk id="2" creationId="{56097980-205B-3681-3FD8-C42312C80893}"/>
          </ac:spMkLst>
        </pc:spChg>
        <pc:spChg chg="add del mod">
          <ac:chgData name="Adams, Jonathan" userId="S::jadams2@wpi.edu::49e576d9-3e76-42cf-b70c-b8983bb091ba" providerId="AD" clId="Web-{D1951A44-9472-5AC4-ED81-47015A191BAC}" dt="2023-04-25T22:03:23.404" v="17"/>
          <ac:spMkLst>
            <pc:docMk/>
            <pc:sldMk cId="2313446722" sldId="286"/>
            <ac:spMk id="3" creationId="{87F73898-5AE8-2E59-2E9D-306389C58BFD}"/>
          </ac:spMkLst>
        </pc:spChg>
      </pc:sldChg>
      <pc:sldChg chg="del">
        <pc:chgData name="Adams, Jonathan" userId="S::jadams2@wpi.edu::49e576d9-3e76-42cf-b70c-b8983bb091ba" providerId="AD" clId="Web-{D1951A44-9472-5AC4-ED81-47015A191BAC}" dt="2023-04-25T22:01:56.898" v="1"/>
        <pc:sldMkLst>
          <pc:docMk/>
          <pc:sldMk cId="362667256" sldId="288"/>
        </pc:sldMkLst>
      </pc:sldChg>
      <pc:sldChg chg="add del">
        <pc:chgData name="Adams, Jonathan" userId="S::jadams2@wpi.edu::49e576d9-3e76-42cf-b70c-b8983bb091ba" providerId="AD" clId="Web-{D1951A44-9472-5AC4-ED81-47015A191BAC}" dt="2023-04-25T22:03:29.529" v="27"/>
        <pc:sldMkLst>
          <pc:docMk/>
          <pc:sldMk cId="79495326" sldId="289"/>
        </pc:sldMkLst>
      </pc:sldChg>
    </pc:docChg>
  </pc:docChgLst>
  <pc:docChgLst>
    <pc:chgData name="Le, Tai" userId="S::tle2@wpi.edu::2fe75c0d-80a0-4dae-acf4-15b7458a23d7" providerId="AD" clId="Web-{CEAAFDD9-D3A8-B720-5B66-1187088BF315}"/>
    <pc:docChg chg="delSld modSld">
      <pc:chgData name="Le, Tai" userId="S::tle2@wpi.edu::2fe75c0d-80a0-4dae-acf4-15b7458a23d7" providerId="AD" clId="Web-{CEAAFDD9-D3A8-B720-5B66-1187088BF315}" dt="2023-04-23T17:11:53.291" v="6" actId="1076"/>
      <pc:docMkLst>
        <pc:docMk/>
      </pc:docMkLst>
      <pc:sldChg chg="modSp">
        <pc:chgData name="Le, Tai" userId="S::tle2@wpi.edu::2fe75c0d-80a0-4dae-acf4-15b7458a23d7" providerId="AD" clId="Web-{CEAAFDD9-D3A8-B720-5B66-1187088BF315}" dt="2023-04-23T17:11:53.291" v="6" actId="1076"/>
        <pc:sldMkLst>
          <pc:docMk/>
          <pc:sldMk cId="2132071283" sldId="264"/>
        </pc:sldMkLst>
        <pc:spChg chg="mod">
          <ac:chgData name="Le, Tai" userId="S::tle2@wpi.edu::2fe75c0d-80a0-4dae-acf4-15b7458a23d7" providerId="AD" clId="Web-{CEAAFDD9-D3A8-B720-5B66-1187088BF315}" dt="2023-04-23T17:11:53.291" v="6" actId="1076"/>
          <ac:spMkLst>
            <pc:docMk/>
            <pc:sldMk cId="2132071283" sldId="264"/>
            <ac:spMk id="2" creationId="{E23E849A-84CE-FDD7-58F2-CD44C0477E95}"/>
          </ac:spMkLst>
        </pc:spChg>
      </pc:sldChg>
      <pc:sldChg chg="addSp delSp modSp mod setBg">
        <pc:chgData name="Le, Tai" userId="S::tle2@wpi.edu::2fe75c0d-80a0-4dae-acf4-15b7458a23d7" providerId="AD" clId="Web-{CEAAFDD9-D3A8-B720-5B66-1187088BF315}" dt="2023-04-23T16:53:21.556" v="2"/>
        <pc:sldMkLst>
          <pc:docMk/>
          <pc:sldMk cId="3098072585" sldId="273"/>
        </pc:sldMkLst>
        <pc:spChg chg="mod">
          <ac:chgData name="Le, Tai" userId="S::tle2@wpi.edu::2fe75c0d-80a0-4dae-acf4-15b7458a23d7" providerId="AD" clId="Web-{CEAAFDD9-D3A8-B720-5B66-1187088BF315}" dt="2023-04-23T16:53:21.556" v="2"/>
          <ac:spMkLst>
            <pc:docMk/>
            <pc:sldMk cId="3098072585" sldId="273"/>
            <ac:spMk id="2" creationId="{E23E849A-84CE-FDD7-58F2-CD44C0477E95}"/>
          </ac:spMkLst>
        </pc:spChg>
        <pc:spChg chg="add del">
          <ac:chgData name="Le, Tai" userId="S::tle2@wpi.edu::2fe75c0d-80a0-4dae-acf4-15b7458a23d7" providerId="AD" clId="Web-{CEAAFDD9-D3A8-B720-5B66-1187088BF315}" dt="2023-04-23T16:53:21.556" v="2"/>
          <ac:spMkLst>
            <pc:docMk/>
            <pc:sldMk cId="3098072585" sldId="273"/>
            <ac:spMk id="8" creationId="{C1DD1A8A-57D5-4A81-AD04-532B043C5611}"/>
          </ac:spMkLst>
        </pc:spChg>
        <pc:spChg chg="add del">
          <ac:chgData name="Le, Tai" userId="S::tle2@wpi.edu::2fe75c0d-80a0-4dae-acf4-15b7458a23d7" providerId="AD" clId="Web-{CEAAFDD9-D3A8-B720-5B66-1187088BF315}" dt="2023-04-23T16:53:21.556" v="2"/>
          <ac:spMkLst>
            <pc:docMk/>
            <pc:sldMk cId="3098072585" sldId="273"/>
            <ac:spMk id="10" creationId="{007891EC-4501-44ED-A8C8-B11B6DB767AB}"/>
          </ac:spMkLst>
        </pc:spChg>
        <pc:picChg chg="add del">
          <ac:chgData name="Le, Tai" userId="S::tle2@wpi.edu::2fe75c0d-80a0-4dae-acf4-15b7458a23d7" providerId="AD" clId="Web-{CEAAFDD9-D3A8-B720-5B66-1187088BF315}" dt="2023-04-23T16:53:21.556" v="2"/>
          <ac:picMkLst>
            <pc:docMk/>
            <pc:sldMk cId="3098072585" sldId="273"/>
            <ac:picMk id="4" creationId="{29FB29F4-4E6A-8708-8DE8-CE6FC968A9FB}"/>
          </ac:picMkLst>
        </pc:picChg>
      </pc:sldChg>
      <pc:sldChg chg="del">
        <pc:chgData name="Le, Tai" userId="S::tle2@wpi.edu::2fe75c0d-80a0-4dae-acf4-15b7458a23d7" providerId="AD" clId="Web-{CEAAFDD9-D3A8-B720-5B66-1187088BF315}" dt="2023-04-23T17:09:11.677" v="5"/>
        <pc:sldMkLst>
          <pc:docMk/>
          <pc:sldMk cId="4099302938" sldId="275"/>
        </pc:sldMkLst>
      </pc:sldChg>
      <pc:sldChg chg="modSp">
        <pc:chgData name="Le, Tai" userId="S::tle2@wpi.edu::2fe75c0d-80a0-4dae-acf4-15b7458a23d7" providerId="AD" clId="Web-{CEAAFDD9-D3A8-B720-5B66-1187088BF315}" dt="2023-04-23T17:04:11.856" v="4" actId="14100"/>
        <pc:sldMkLst>
          <pc:docMk/>
          <pc:sldMk cId="1594174871" sldId="283"/>
        </pc:sldMkLst>
        <pc:picChg chg="mod">
          <ac:chgData name="Le, Tai" userId="S::tle2@wpi.edu::2fe75c0d-80a0-4dae-acf4-15b7458a23d7" providerId="AD" clId="Web-{CEAAFDD9-D3A8-B720-5B66-1187088BF315}" dt="2023-04-23T17:04:11.856" v="4" actId="14100"/>
          <ac:picMkLst>
            <pc:docMk/>
            <pc:sldMk cId="1594174871" sldId="283"/>
            <ac:picMk id="2" creationId="{8558CED8-9C72-EB93-A64E-17D23E7D2E84}"/>
          </ac:picMkLst>
        </pc:picChg>
      </pc:sldChg>
    </pc:docChg>
  </pc:docChgLst>
  <pc:docChgLst>
    <pc:chgData name="Echevarria, Alexi" userId="S::aechevarria@wpi.edu::43cd1cce-aced-4fdc-9efb-dc81ff2a22d4" providerId="AD" clId="Web-{1E208F0C-0FB9-C34D-1636-A2153705061B}"/>
    <pc:docChg chg="addSld delSld modSld sldOrd">
      <pc:chgData name="Echevarria, Alexi" userId="S::aechevarria@wpi.edu::43cd1cce-aced-4fdc-9efb-dc81ff2a22d4" providerId="AD" clId="Web-{1E208F0C-0FB9-C34D-1636-A2153705061B}" dt="2023-04-23T17:08:25.848" v="192"/>
      <pc:docMkLst>
        <pc:docMk/>
      </pc:docMkLst>
      <pc:sldChg chg="del">
        <pc:chgData name="Echevarria, Alexi" userId="S::aechevarria@wpi.edu::43cd1cce-aced-4fdc-9efb-dc81ff2a22d4" providerId="AD" clId="Web-{1E208F0C-0FB9-C34D-1636-A2153705061B}" dt="2023-04-23T16:16:09.834" v="1"/>
        <pc:sldMkLst>
          <pc:docMk/>
          <pc:sldMk cId="3449310145" sldId="259"/>
        </pc:sldMkLst>
      </pc:sldChg>
      <pc:sldChg chg="delSp modSp">
        <pc:chgData name="Echevarria, Alexi" userId="S::aechevarria@wpi.edu::43cd1cce-aced-4fdc-9efb-dc81ff2a22d4" providerId="AD" clId="Web-{1E208F0C-0FB9-C34D-1636-A2153705061B}" dt="2023-04-23T17:04:51.013" v="126"/>
        <pc:sldMkLst>
          <pc:docMk/>
          <pc:sldMk cId="975368417" sldId="260"/>
        </pc:sldMkLst>
        <pc:spChg chg="del mod">
          <ac:chgData name="Echevarria, Alexi" userId="S::aechevarria@wpi.edu::43cd1cce-aced-4fdc-9efb-dc81ff2a22d4" providerId="AD" clId="Web-{1E208F0C-0FB9-C34D-1636-A2153705061B}" dt="2023-04-23T17:04:51.013" v="126"/>
          <ac:spMkLst>
            <pc:docMk/>
            <pc:sldMk cId="975368417" sldId="260"/>
            <ac:spMk id="2" creationId="{E23E849A-84CE-FDD7-58F2-CD44C0477E95}"/>
          </ac:spMkLst>
        </pc:spChg>
      </pc:sldChg>
      <pc:sldChg chg="modSp">
        <pc:chgData name="Echevarria, Alexi" userId="S::aechevarria@wpi.edu::43cd1cce-aced-4fdc-9efb-dc81ff2a22d4" providerId="AD" clId="Web-{1E208F0C-0FB9-C34D-1636-A2153705061B}" dt="2023-04-23T16:34:00.021" v="42" actId="20577"/>
        <pc:sldMkLst>
          <pc:docMk/>
          <pc:sldMk cId="463821696" sldId="261"/>
        </pc:sldMkLst>
        <pc:spChg chg="mod">
          <ac:chgData name="Echevarria, Alexi" userId="S::aechevarria@wpi.edu::43cd1cce-aced-4fdc-9efb-dc81ff2a22d4" providerId="AD" clId="Web-{1E208F0C-0FB9-C34D-1636-A2153705061B}" dt="2023-04-23T16:34:00.021" v="42" actId="20577"/>
          <ac:spMkLst>
            <pc:docMk/>
            <pc:sldMk cId="463821696" sldId="261"/>
            <ac:spMk id="2" creationId="{E23E849A-84CE-FDD7-58F2-CD44C0477E95}"/>
          </ac:spMkLst>
        </pc:spChg>
      </pc:sldChg>
      <pc:sldChg chg="addSp modSp ord">
        <pc:chgData name="Echevarria, Alexi" userId="S::aechevarria@wpi.edu::43cd1cce-aced-4fdc-9efb-dc81ff2a22d4" providerId="AD" clId="Web-{1E208F0C-0FB9-C34D-1636-A2153705061B}" dt="2023-04-23T17:07:48.878" v="190"/>
        <pc:sldMkLst>
          <pc:docMk/>
          <pc:sldMk cId="2132071283" sldId="264"/>
        </pc:sldMkLst>
        <pc:picChg chg="add mod">
          <ac:chgData name="Echevarria, Alexi" userId="S::aechevarria@wpi.edu::43cd1cce-aced-4fdc-9efb-dc81ff2a22d4" providerId="AD" clId="Web-{1E208F0C-0FB9-C34D-1636-A2153705061B}" dt="2023-04-23T16:20:17.607" v="2"/>
          <ac:picMkLst>
            <pc:docMk/>
            <pc:sldMk cId="2132071283" sldId="264"/>
            <ac:picMk id="3" creationId="{408EAFFA-2E23-9A01-ED5B-FACF4D540FE6}"/>
          </ac:picMkLst>
        </pc:picChg>
      </pc:sldChg>
      <pc:sldChg chg="addSp delSp modSp mod ord setBg">
        <pc:chgData name="Echevarria, Alexi" userId="S::aechevarria@wpi.edu::43cd1cce-aced-4fdc-9efb-dc81ff2a22d4" providerId="AD" clId="Web-{1E208F0C-0FB9-C34D-1636-A2153705061B}" dt="2023-04-23T17:07:26.581" v="152"/>
        <pc:sldMkLst>
          <pc:docMk/>
          <pc:sldMk cId="1360547268" sldId="272"/>
        </pc:sldMkLst>
        <pc:spChg chg="mod">
          <ac:chgData name="Echevarria, Alexi" userId="S::aechevarria@wpi.edu::43cd1cce-aced-4fdc-9efb-dc81ff2a22d4" providerId="AD" clId="Web-{1E208F0C-0FB9-C34D-1636-A2153705061B}" dt="2023-04-23T16:52:05.553" v="86"/>
          <ac:spMkLst>
            <pc:docMk/>
            <pc:sldMk cId="1360547268" sldId="272"/>
            <ac:spMk id="2" creationId="{E23E849A-84CE-FDD7-58F2-CD44C0477E95}"/>
          </ac:spMkLst>
        </pc:spChg>
        <pc:spChg chg="add del">
          <ac:chgData name="Echevarria, Alexi" userId="S::aechevarria@wpi.edu::43cd1cce-aced-4fdc-9efb-dc81ff2a22d4" providerId="AD" clId="Web-{1E208F0C-0FB9-C34D-1636-A2153705061B}" dt="2023-04-23T16:52:05.553" v="86"/>
          <ac:spMkLst>
            <pc:docMk/>
            <pc:sldMk cId="1360547268" sldId="272"/>
            <ac:spMk id="4" creationId="{995BF2C4-0263-B953-4FA6-C072EA3AF27E}"/>
          </ac:spMkLst>
        </pc:spChg>
        <pc:spChg chg="add">
          <ac:chgData name="Echevarria, Alexi" userId="S::aechevarria@wpi.edu::43cd1cce-aced-4fdc-9efb-dc81ff2a22d4" providerId="AD" clId="Web-{1E208F0C-0FB9-C34D-1636-A2153705061B}" dt="2023-04-23T16:52:05.553" v="86"/>
          <ac:spMkLst>
            <pc:docMk/>
            <pc:sldMk cId="1360547268" sldId="272"/>
            <ac:spMk id="7" creationId="{BACC6370-2D7E-4714-9D71-7542949D7D5D}"/>
          </ac:spMkLst>
        </pc:spChg>
        <pc:spChg chg="add">
          <ac:chgData name="Echevarria, Alexi" userId="S::aechevarria@wpi.edu::43cd1cce-aced-4fdc-9efb-dc81ff2a22d4" providerId="AD" clId="Web-{1E208F0C-0FB9-C34D-1636-A2153705061B}" dt="2023-04-23T16:52:05.553" v="86"/>
          <ac:spMkLst>
            <pc:docMk/>
            <pc:sldMk cId="1360547268" sldId="272"/>
            <ac:spMk id="8" creationId="{F68B3F68-107C-434F-AA38-110D5EA91B85}"/>
          </ac:spMkLst>
        </pc:spChg>
        <pc:spChg chg="add">
          <ac:chgData name="Echevarria, Alexi" userId="S::aechevarria@wpi.edu::43cd1cce-aced-4fdc-9efb-dc81ff2a22d4" providerId="AD" clId="Web-{1E208F0C-0FB9-C34D-1636-A2153705061B}" dt="2023-04-23T16:52:05.553" v="86"/>
          <ac:spMkLst>
            <pc:docMk/>
            <pc:sldMk cId="1360547268" sldId="272"/>
            <ac:spMk id="9" creationId="{AAD0DBB9-1A4B-4391-81D4-CB19F9AB918A}"/>
          </ac:spMkLst>
        </pc:spChg>
        <pc:spChg chg="add del">
          <ac:chgData name="Echevarria, Alexi" userId="S::aechevarria@wpi.edu::43cd1cce-aced-4fdc-9efb-dc81ff2a22d4" providerId="AD" clId="Web-{1E208F0C-0FB9-C34D-1636-A2153705061B}" dt="2023-04-23T16:50:44.926" v="83"/>
          <ac:spMkLst>
            <pc:docMk/>
            <pc:sldMk cId="1360547268" sldId="272"/>
            <ac:spMk id="10" creationId="{2659FDB4-FCBE-4A89-B46D-43D4FA54464D}"/>
          </ac:spMkLst>
        </pc:spChg>
        <pc:spChg chg="add">
          <ac:chgData name="Echevarria, Alexi" userId="S::aechevarria@wpi.edu::43cd1cce-aced-4fdc-9efb-dc81ff2a22d4" providerId="AD" clId="Web-{1E208F0C-0FB9-C34D-1636-A2153705061B}" dt="2023-04-23T16:52:05.553" v="86"/>
          <ac:spMkLst>
            <pc:docMk/>
            <pc:sldMk cId="1360547268" sldId="272"/>
            <ac:spMk id="11" creationId="{063BBA22-50EA-4C4D-BE05-F1CE4E63AA56}"/>
          </ac:spMkLst>
        </pc:spChg>
        <pc:spChg chg="add del">
          <ac:chgData name="Echevarria, Alexi" userId="S::aechevarria@wpi.edu::43cd1cce-aced-4fdc-9efb-dc81ff2a22d4" providerId="AD" clId="Web-{1E208F0C-0FB9-C34D-1636-A2153705061B}" dt="2023-04-23T16:50:44.926" v="83"/>
          <ac:spMkLst>
            <pc:docMk/>
            <pc:sldMk cId="1360547268" sldId="272"/>
            <ac:spMk id="14" creationId="{58BDB0EE-D238-415B-9ED8-62AA6AB2AAD1}"/>
          </ac:spMkLst>
        </pc:spChg>
        <pc:spChg chg="add del">
          <ac:chgData name="Echevarria, Alexi" userId="S::aechevarria@wpi.edu::43cd1cce-aced-4fdc-9efb-dc81ff2a22d4" providerId="AD" clId="Web-{1E208F0C-0FB9-C34D-1636-A2153705061B}" dt="2023-04-23T16:50:44.926" v="83"/>
          <ac:spMkLst>
            <pc:docMk/>
            <pc:sldMk cId="1360547268" sldId="272"/>
            <ac:spMk id="16" creationId="{C5B55FC3-961D-4325-82F1-DE92B0D04E03}"/>
          </ac:spMkLst>
        </pc:spChg>
        <pc:spChg chg="add del">
          <ac:chgData name="Echevarria, Alexi" userId="S::aechevarria@wpi.edu::43cd1cce-aced-4fdc-9efb-dc81ff2a22d4" providerId="AD" clId="Web-{1E208F0C-0FB9-C34D-1636-A2153705061B}" dt="2023-04-23T16:50:44.926" v="83"/>
          <ac:spMkLst>
            <pc:docMk/>
            <pc:sldMk cId="1360547268" sldId="272"/>
            <ac:spMk id="18" creationId="{4C8AB332-D09E-4F28-943C-DABDD4716A3C}"/>
          </ac:spMkLst>
        </pc:spChg>
        <pc:spChg chg="add del">
          <ac:chgData name="Echevarria, Alexi" userId="S::aechevarria@wpi.edu::43cd1cce-aced-4fdc-9efb-dc81ff2a22d4" providerId="AD" clId="Web-{1E208F0C-0FB9-C34D-1636-A2153705061B}" dt="2023-04-23T16:50:43.582" v="82"/>
          <ac:spMkLst>
            <pc:docMk/>
            <pc:sldMk cId="1360547268" sldId="272"/>
            <ac:spMk id="23" creationId="{6C4028FD-8BAA-4A19-BFDE-594D991B7552}"/>
          </ac:spMkLst>
        </pc:spChg>
        <pc:graphicFrameChg chg="add del mod modGraphic">
          <ac:chgData name="Echevarria, Alexi" userId="S::aechevarria@wpi.edu::43cd1cce-aced-4fdc-9efb-dc81ff2a22d4" providerId="AD" clId="Web-{1E208F0C-0FB9-C34D-1636-A2153705061B}" dt="2023-04-23T16:50:44.926" v="83"/>
          <ac:graphicFrameMkLst>
            <pc:docMk/>
            <pc:sldMk cId="1360547268" sldId="272"/>
            <ac:graphicFrameMk id="6" creationId="{A136D460-AB34-6531-1D43-86C3A5B172B9}"/>
          </ac:graphicFrameMkLst>
        </pc:graphicFrameChg>
        <pc:graphicFrameChg chg="add ord modGraphic">
          <ac:chgData name="Echevarria, Alexi" userId="S::aechevarria@wpi.edu::43cd1cce-aced-4fdc-9efb-dc81ff2a22d4" providerId="AD" clId="Web-{1E208F0C-0FB9-C34D-1636-A2153705061B}" dt="2023-04-23T17:00:48.897" v="119"/>
          <ac:graphicFrameMkLst>
            <pc:docMk/>
            <pc:sldMk cId="1360547268" sldId="272"/>
            <ac:graphicFrameMk id="13" creationId="{DE8E74DC-8935-7BBB-2D57-EA319AC1EC30}"/>
          </ac:graphicFrameMkLst>
        </pc:graphicFrameChg>
        <pc:picChg chg="add del mod">
          <ac:chgData name="Echevarria, Alexi" userId="S::aechevarria@wpi.edu::43cd1cce-aced-4fdc-9efb-dc81ff2a22d4" providerId="AD" clId="Web-{1E208F0C-0FB9-C34D-1636-A2153705061B}" dt="2023-04-23T16:57:02.843" v="90"/>
          <ac:picMkLst>
            <pc:docMk/>
            <pc:sldMk cId="1360547268" sldId="272"/>
            <ac:picMk id="119" creationId="{2D95109C-4ACA-1F3F-BAF0-F7C507B33F33}"/>
          </ac:picMkLst>
        </pc:picChg>
        <pc:picChg chg="add mod">
          <ac:chgData name="Echevarria, Alexi" userId="S::aechevarria@wpi.edu::43cd1cce-aced-4fdc-9efb-dc81ff2a22d4" providerId="AD" clId="Web-{1E208F0C-0FB9-C34D-1636-A2153705061B}" dt="2023-04-23T17:01:12.773" v="122"/>
          <ac:picMkLst>
            <pc:docMk/>
            <pc:sldMk cId="1360547268" sldId="272"/>
            <ac:picMk id="341" creationId="{BABEAA4F-25C2-D191-C3F9-653A0234EEDF}"/>
          </ac:picMkLst>
        </pc:picChg>
        <pc:picChg chg="add del mod">
          <ac:chgData name="Echevarria, Alexi" userId="S::aechevarria@wpi.edu::43cd1cce-aced-4fdc-9efb-dc81ff2a22d4" providerId="AD" clId="Web-{1E208F0C-0FB9-C34D-1636-A2153705061B}" dt="2023-04-23T17:02:26.978" v="124"/>
          <ac:picMkLst>
            <pc:docMk/>
            <pc:sldMk cId="1360547268" sldId="272"/>
            <ac:picMk id="386" creationId="{33D78690-2D8D-5E63-DD34-7DB87022EAA4}"/>
          </ac:picMkLst>
        </pc:picChg>
        <pc:cxnChg chg="add del">
          <ac:chgData name="Echevarria, Alexi" userId="S::aechevarria@wpi.edu::43cd1cce-aced-4fdc-9efb-dc81ff2a22d4" providerId="AD" clId="Web-{1E208F0C-0FB9-C34D-1636-A2153705061B}" dt="2023-04-23T16:50:44.926" v="83"/>
          <ac:cxnSpMkLst>
            <pc:docMk/>
            <pc:sldMk cId="1360547268" sldId="272"/>
            <ac:cxnSpMk id="12" creationId="{C8F51B3F-8331-4E4A-AE96-D47B1006EEAD}"/>
          </ac:cxnSpMkLst>
        </pc:cxnChg>
      </pc:sldChg>
      <pc:sldChg chg="modSp ord">
        <pc:chgData name="Echevarria, Alexi" userId="S::aechevarria@wpi.edu::43cd1cce-aced-4fdc-9efb-dc81ff2a22d4" providerId="AD" clId="Web-{1E208F0C-0FB9-C34D-1636-A2153705061B}" dt="2023-04-23T17:08:25.848" v="192"/>
        <pc:sldMkLst>
          <pc:docMk/>
          <pc:sldMk cId="3834214113" sldId="274"/>
        </pc:sldMkLst>
        <pc:spChg chg="mod">
          <ac:chgData name="Echevarria, Alexi" userId="S::aechevarria@wpi.edu::43cd1cce-aced-4fdc-9efb-dc81ff2a22d4" providerId="AD" clId="Web-{1E208F0C-0FB9-C34D-1636-A2153705061B}" dt="2023-04-23T17:08:09.347" v="191" actId="20577"/>
          <ac:spMkLst>
            <pc:docMk/>
            <pc:sldMk cId="3834214113" sldId="274"/>
            <ac:spMk id="4" creationId="{995BF2C4-0263-B953-4FA6-C072EA3AF27E}"/>
          </ac:spMkLst>
        </pc:spChg>
      </pc:sldChg>
      <pc:sldChg chg="add">
        <pc:chgData name="Echevarria, Alexi" userId="S::aechevarria@wpi.edu::43cd1cce-aced-4fdc-9efb-dc81ff2a22d4" providerId="AD" clId="Web-{1E208F0C-0FB9-C34D-1636-A2153705061B}" dt="2023-04-23T16:16:07.584" v="0"/>
        <pc:sldMkLst>
          <pc:docMk/>
          <pc:sldMk cId="1957173770" sldId="279"/>
        </pc:sldMkLst>
      </pc:sldChg>
      <pc:sldChg chg="addSp delSp modSp new mod setBg">
        <pc:chgData name="Echevarria, Alexi" userId="S::aechevarria@wpi.edu::43cd1cce-aced-4fdc-9efb-dc81ff2a22d4" providerId="AD" clId="Web-{1E208F0C-0FB9-C34D-1636-A2153705061B}" dt="2023-04-23T16:23:22.674" v="25"/>
        <pc:sldMkLst>
          <pc:docMk/>
          <pc:sldMk cId="2857668628" sldId="281"/>
        </pc:sldMkLst>
        <pc:spChg chg="mod">
          <ac:chgData name="Echevarria, Alexi" userId="S::aechevarria@wpi.edu::43cd1cce-aced-4fdc-9efb-dc81ff2a22d4" providerId="AD" clId="Web-{1E208F0C-0FB9-C34D-1636-A2153705061B}" dt="2023-04-23T16:23:22.674" v="25"/>
          <ac:spMkLst>
            <pc:docMk/>
            <pc:sldMk cId="2857668628" sldId="281"/>
            <ac:spMk id="2" creationId="{F247D938-C68D-9119-8C73-9162FA1793D0}"/>
          </ac:spMkLst>
        </pc:spChg>
        <pc:spChg chg="mod">
          <ac:chgData name="Echevarria, Alexi" userId="S::aechevarria@wpi.edu::43cd1cce-aced-4fdc-9efb-dc81ff2a22d4" providerId="AD" clId="Web-{1E208F0C-0FB9-C34D-1636-A2153705061B}" dt="2023-04-23T16:23:22.674" v="25"/>
          <ac:spMkLst>
            <pc:docMk/>
            <pc:sldMk cId="2857668628" sldId="281"/>
            <ac:spMk id="3" creationId="{EE9D05DA-AD0F-59D6-2354-4016290DDD82}"/>
          </ac:spMkLst>
        </pc:spChg>
        <pc:spChg chg="add del">
          <ac:chgData name="Echevarria, Alexi" userId="S::aechevarria@wpi.edu::43cd1cce-aced-4fdc-9efb-dc81ff2a22d4" providerId="AD" clId="Web-{1E208F0C-0FB9-C34D-1636-A2153705061B}" dt="2023-04-23T16:23:22.674" v="25"/>
          <ac:spMkLst>
            <pc:docMk/>
            <pc:sldMk cId="2857668628" sldId="281"/>
            <ac:spMk id="9" creationId="{C1DD1A8A-57D5-4A81-AD04-532B043C5611}"/>
          </ac:spMkLst>
        </pc:spChg>
        <pc:spChg chg="add del">
          <ac:chgData name="Echevarria, Alexi" userId="S::aechevarria@wpi.edu::43cd1cce-aced-4fdc-9efb-dc81ff2a22d4" providerId="AD" clId="Web-{1E208F0C-0FB9-C34D-1636-A2153705061B}" dt="2023-04-23T16:23:22.674" v="25"/>
          <ac:spMkLst>
            <pc:docMk/>
            <pc:sldMk cId="2857668628" sldId="281"/>
            <ac:spMk id="11" creationId="{007891EC-4501-44ED-A8C8-B11B6DB767AB}"/>
          </ac:spMkLst>
        </pc:spChg>
        <pc:spChg chg="add">
          <ac:chgData name="Echevarria, Alexi" userId="S::aechevarria@wpi.edu::43cd1cce-aced-4fdc-9efb-dc81ff2a22d4" providerId="AD" clId="Web-{1E208F0C-0FB9-C34D-1636-A2153705061B}" dt="2023-04-23T16:23:22.674" v="25"/>
          <ac:spMkLst>
            <pc:docMk/>
            <pc:sldMk cId="2857668628" sldId="281"/>
            <ac:spMk id="16" creationId="{93245F62-CCC4-49E4-B95B-EA6C1E790510}"/>
          </ac:spMkLst>
        </pc:spChg>
        <pc:spChg chg="add">
          <ac:chgData name="Echevarria, Alexi" userId="S::aechevarria@wpi.edu::43cd1cce-aced-4fdc-9efb-dc81ff2a22d4" providerId="AD" clId="Web-{1E208F0C-0FB9-C34D-1636-A2153705061B}" dt="2023-04-23T16:23:22.674" v="25"/>
          <ac:spMkLst>
            <pc:docMk/>
            <pc:sldMk cId="2857668628" sldId="281"/>
            <ac:spMk id="18" creationId="{E6C0DD6B-6AA3-448F-9B99-8386295BC1B4}"/>
          </ac:spMkLst>
        </pc:spChg>
        <pc:picChg chg="add mod">
          <ac:chgData name="Echevarria, Alexi" userId="S::aechevarria@wpi.edu::43cd1cce-aced-4fdc-9efb-dc81ff2a22d4" providerId="AD" clId="Web-{1E208F0C-0FB9-C34D-1636-A2153705061B}" dt="2023-04-23T16:23:22.674" v="25"/>
          <ac:picMkLst>
            <pc:docMk/>
            <pc:sldMk cId="2857668628" sldId="281"/>
            <ac:picMk id="4" creationId="{5AE508B5-AF91-C5D1-E693-C0DC928FEEB0}"/>
          </ac:picMkLst>
        </pc:picChg>
        <pc:picChg chg="add del">
          <ac:chgData name="Echevarria, Alexi" userId="S::aechevarria@wpi.edu::43cd1cce-aced-4fdc-9efb-dc81ff2a22d4" providerId="AD" clId="Web-{1E208F0C-0FB9-C34D-1636-A2153705061B}" dt="2023-04-23T16:22:54.080" v="23"/>
          <ac:picMkLst>
            <pc:docMk/>
            <pc:sldMk cId="2857668628" sldId="281"/>
            <ac:picMk id="5" creationId="{F147F8E1-0469-5713-B76B-90CD36249E63}"/>
          </ac:picMkLst>
        </pc:picChg>
      </pc:sldChg>
      <pc:sldChg chg="addSp delSp modSp new add del mod ord setBg addAnim setClrOvrMap">
        <pc:chgData name="Echevarria, Alexi" userId="S::aechevarria@wpi.edu::43cd1cce-aced-4fdc-9efb-dc81ff2a22d4" providerId="AD" clId="Web-{1E208F0C-0FB9-C34D-1636-A2153705061B}" dt="2023-04-23T16:47:07.263" v="77"/>
        <pc:sldMkLst>
          <pc:docMk/>
          <pc:sldMk cId="1677490237" sldId="282"/>
        </pc:sldMkLst>
        <pc:spChg chg="mod ord">
          <ac:chgData name="Echevarria, Alexi" userId="S::aechevarria@wpi.edu::43cd1cce-aced-4fdc-9efb-dc81ff2a22d4" providerId="AD" clId="Web-{1E208F0C-0FB9-C34D-1636-A2153705061B}" dt="2023-04-23T16:47:07.263" v="76"/>
          <ac:spMkLst>
            <pc:docMk/>
            <pc:sldMk cId="1677490237" sldId="282"/>
            <ac:spMk id="2" creationId="{471703FA-D8F1-4903-418B-3A62F625F255}"/>
          </ac:spMkLst>
        </pc:spChg>
        <pc:spChg chg="add">
          <ac:chgData name="Echevarria, Alexi" userId="S::aechevarria@wpi.edu::43cd1cce-aced-4fdc-9efb-dc81ff2a22d4" providerId="AD" clId="Web-{1E208F0C-0FB9-C34D-1636-A2153705061B}" dt="2023-04-23T16:47:07.263" v="76"/>
          <ac:spMkLst>
            <pc:docMk/>
            <pc:sldMk cId="1677490237" sldId="282"/>
            <ac:spMk id="9" creationId="{71B2258F-86CA-4D4D-8270-BC05FCDEBFB3}"/>
          </ac:spMkLst>
        </pc:spChg>
        <pc:picChg chg="add del mod">
          <ac:chgData name="Echevarria, Alexi" userId="S::aechevarria@wpi.edu::43cd1cce-aced-4fdc-9efb-dc81ff2a22d4" providerId="AD" clId="Web-{1E208F0C-0FB9-C34D-1636-A2153705061B}" dt="2023-04-23T16:45:17.635" v="74"/>
          <ac:picMkLst>
            <pc:docMk/>
            <pc:sldMk cId="1677490237" sldId="282"/>
            <ac:picMk id="3" creationId="{19CBE538-596E-21FB-219C-BE7FF43BCBDE}"/>
          </ac:picMkLst>
        </pc:picChg>
        <pc:picChg chg="add mod">
          <ac:chgData name="Echevarria, Alexi" userId="S::aechevarria@wpi.edu::43cd1cce-aced-4fdc-9efb-dc81ff2a22d4" providerId="AD" clId="Web-{1E208F0C-0FB9-C34D-1636-A2153705061B}" dt="2023-04-23T16:47:07.263" v="76"/>
          <ac:picMkLst>
            <pc:docMk/>
            <pc:sldMk cId="1677490237" sldId="282"/>
            <ac:picMk id="4" creationId="{8AA865FB-FC77-5AE0-72DC-309BDBB2F91E}"/>
          </ac:picMkLst>
        </pc:picChg>
      </pc:sldChg>
    </pc:docChg>
  </pc:docChgLst>
  <pc:docChgLst>
    <pc:chgData name="Echevarria, Alexi" userId="S::aechevarria@wpi.edu::43cd1cce-aced-4fdc-9efb-dc81ff2a22d4" providerId="AD" clId="Web-{29320201-1B13-9990-7CE8-B659E7A3DAF7}"/>
    <pc:docChg chg="modSld">
      <pc:chgData name="Echevarria, Alexi" userId="S::aechevarria@wpi.edu::43cd1cce-aced-4fdc-9efb-dc81ff2a22d4" providerId="AD" clId="Web-{29320201-1B13-9990-7CE8-B659E7A3DAF7}" dt="2023-04-27T17:33:30.923" v="56" actId="1076"/>
      <pc:docMkLst>
        <pc:docMk/>
      </pc:docMkLst>
      <pc:sldChg chg="modSp">
        <pc:chgData name="Echevarria, Alexi" userId="S::aechevarria@wpi.edu::43cd1cce-aced-4fdc-9efb-dc81ff2a22d4" providerId="AD" clId="Web-{29320201-1B13-9990-7CE8-B659E7A3DAF7}" dt="2023-04-27T17:33:30.923" v="56" actId="1076"/>
        <pc:sldMkLst>
          <pc:docMk/>
          <pc:sldMk cId="2857668628" sldId="281"/>
        </pc:sldMkLst>
        <pc:spChg chg="mod">
          <ac:chgData name="Echevarria, Alexi" userId="S::aechevarria@wpi.edu::43cd1cce-aced-4fdc-9efb-dc81ff2a22d4" providerId="AD" clId="Web-{29320201-1B13-9990-7CE8-B659E7A3DAF7}" dt="2023-04-27T17:30:14.122" v="25" actId="20577"/>
          <ac:spMkLst>
            <pc:docMk/>
            <pc:sldMk cId="2857668628" sldId="281"/>
            <ac:spMk id="2" creationId="{F247D938-C68D-9119-8C73-9162FA1793D0}"/>
          </ac:spMkLst>
        </pc:spChg>
        <pc:spChg chg="mod">
          <ac:chgData name="Echevarria, Alexi" userId="S::aechevarria@wpi.edu::43cd1cce-aced-4fdc-9efb-dc81ff2a22d4" providerId="AD" clId="Web-{29320201-1B13-9990-7CE8-B659E7A3DAF7}" dt="2023-04-27T17:33:30.923" v="56" actId="1076"/>
          <ac:spMkLst>
            <pc:docMk/>
            <pc:sldMk cId="2857668628" sldId="281"/>
            <ac:spMk id="3" creationId="{EE9D05DA-AD0F-59D6-2354-4016290DDD82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195E60-3E1A-4448-98F8-6CD9A54ED0F8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6775E359-B185-4F1B-B9DF-C9C837158BC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Thank you</a:t>
          </a:r>
        </a:p>
      </dgm:t>
    </dgm:pt>
    <dgm:pt modelId="{6E889A1C-7EB4-46A0-9DF4-56CA83234151}" type="parTrans" cxnId="{F49519A0-A7EA-4FDF-A053-2C02BC203141}">
      <dgm:prSet/>
      <dgm:spPr/>
      <dgm:t>
        <a:bodyPr/>
        <a:lstStyle/>
        <a:p>
          <a:endParaRPr lang="en-US"/>
        </a:p>
      </dgm:t>
    </dgm:pt>
    <dgm:pt modelId="{DAC2A914-4C68-44B4-93DE-11C7936539FD}" type="sibTrans" cxnId="{F49519A0-A7EA-4FDF-A053-2C02BC203141}">
      <dgm:prSet/>
      <dgm:spPr/>
      <dgm:t>
        <a:bodyPr/>
        <a:lstStyle/>
        <a:p>
          <a:endParaRPr lang="en-US"/>
        </a:p>
      </dgm:t>
    </dgm:pt>
    <dgm:pt modelId="{BA5D29F6-90B0-4256-8823-78471148A98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Open for Discussion</a:t>
          </a:r>
        </a:p>
      </dgm:t>
    </dgm:pt>
    <dgm:pt modelId="{C9EC132A-51EC-4AF7-ADD7-BC15A4CE879A}" type="parTrans" cxnId="{A7EAC686-C8E7-4005-A844-200D8446E0D1}">
      <dgm:prSet/>
      <dgm:spPr/>
      <dgm:t>
        <a:bodyPr/>
        <a:lstStyle/>
        <a:p>
          <a:endParaRPr lang="en-US"/>
        </a:p>
      </dgm:t>
    </dgm:pt>
    <dgm:pt modelId="{18935C61-816D-4A04-9CD0-8A448A4A402D}" type="sibTrans" cxnId="{A7EAC686-C8E7-4005-A844-200D8446E0D1}">
      <dgm:prSet/>
      <dgm:spPr/>
      <dgm:t>
        <a:bodyPr/>
        <a:lstStyle/>
        <a:p>
          <a:endParaRPr lang="en-US"/>
        </a:p>
      </dgm:t>
    </dgm:pt>
    <dgm:pt modelId="{50839AA3-9700-4F00-A5E7-3B20E86B5A35}" type="pres">
      <dgm:prSet presAssocID="{C0195E60-3E1A-4448-98F8-6CD9A54ED0F8}" presName="root" presStyleCnt="0">
        <dgm:presLayoutVars>
          <dgm:dir/>
          <dgm:resizeHandles val="exact"/>
        </dgm:presLayoutVars>
      </dgm:prSet>
      <dgm:spPr/>
    </dgm:pt>
    <dgm:pt modelId="{653E0894-668B-43F5-B316-3B26ECD0D198}" type="pres">
      <dgm:prSet presAssocID="{6775E359-B185-4F1B-B9DF-C9C837158BC0}" presName="compNode" presStyleCnt="0"/>
      <dgm:spPr/>
    </dgm:pt>
    <dgm:pt modelId="{31703A90-4491-43B0-9875-331BAC2E16E1}" type="pres">
      <dgm:prSet presAssocID="{6775E359-B185-4F1B-B9DF-C9C837158BC0}" presName="iconBgRect" presStyleLbl="bgShp" presStyleIdx="0" presStyleCnt="2"/>
      <dgm:spPr/>
    </dgm:pt>
    <dgm:pt modelId="{710CD32C-83E7-445D-9A3C-B9D12A0F6A88}" type="pres">
      <dgm:prSet presAssocID="{6775E359-B185-4F1B-B9DF-C9C837158BC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ED1825E2-2449-45DE-9C12-E51343D0DD25}" type="pres">
      <dgm:prSet presAssocID="{6775E359-B185-4F1B-B9DF-C9C837158BC0}" presName="spaceRect" presStyleCnt="0"/>
      <dgm:spPr/>
    </dgm:pt>
    <dgm:pt modelId="{B1FDC3F4-13E6-4068-89E8-B54F1F142925}" type="pres">
      <dgm:prSet presAssocID="{6775E359-B185-4F1B-B9DF-C9C837158BC0}" presName="textRect" presStyleLbl="revTx" presStyleIdx="0" presStyleCnt="2">
        <dgm:presLayoutVars>
          <dgm:chMax val="1"/>
          <dgm:chPref val="1"/>
        </dgm:presLayoutVars>
      </dgm:prSet>
      <dgm:spPr/>
    </dgm:pt>
    <dgm:pt modelId="{BE62D23C-1E7A-4243-A0B7-1FFD03D65C48}" type="pres">
      <dgm:prSet presAssocID="{DAC2A914-4C68-44B4-93DE-11C7936539FD}" presName="sibTrans" presStyleCnt="0"/>
      <dgm:spPr/>
    </dgm:pt>
    <dgm:pt modelId="{E177128D-14B1-4250-85D0-D9D5D0D37B26}" type="pres">
      <dgm:prSet presAssocID="{BA5D29F6-90B0-4256-8823-78471148A989}" presName="compNode" presStyleCnt="0"/>
      <dgm:spPr/>
    </dgm:pt>
    <dgm:pt modelId="{4AE37ED0-ABD9-431A-AA55-25927F4473E5}" type="pres">
      <dgm:prSet presAssocID="{BA5D29F6-90B0-4256-8823-78471148A989}" presName="iconBgRect" presStyleLbl="bgShp" presStyleIdx="1" presStyleCnt="2"/>
      <dgm:spPr/>
    </dgm:pt>
    <dgm:pt modelId="{896FCD6A-E046-4657-BC37-BC70236843CE}" type="pres">
      <dgm:prSet presAssocID="{BA5D29F6-90B0-4256-8823-78471148A98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91A5A02E-B1CB-4430-A529-E6EC0C6E50B3}" type="pres">
      <dgm:prSet presAssocID="{BA5D29F6-90B0-4256-8823-78471148A989}" presName="spaceRect" presStyleCnt="0"/>
      <dgm:spPr/>
    </dgm:pt>
    <dgm:pt modelId="{B5CEE272-19AA-4040-86EF-39E1DF09E285}" type="pres">
      <dgm:prSet presAssocID="{BA5D29F6-90B0-4256-8823-78471148A989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8FB9A505-7694-488B-9142-62DFC2C685DB}" type="presOf" srcId="{BA5D29F6-90B0-4256-8823-78471148A989}" destId="{B5CEE272-19AA-4040-86EF-39E1DF09E285}" srcOrd="0" destOrd="0" presId="urn:microsoft.com/office/officeart/2018/5/layout/IconCircleLabelList"/>
    <dgm:cxn modelId="{BE98C658-7A71-4769-9C42-EECE72FD7CD7}" type="presOf" srcId="{6775E359-B185-4F1B-B9DF-C9C837158BC0}" destId="{B1FDC3F4-13E6-4068-89E8-B54F1F142925}" srcOrd="0" destOrd="0" presId="urn:microsoft.com/office/officeart/2018/5/layout/IconCircleLabelList"/>
    <dgm:cxn modelId="{A7EAC686-C8E7-4005-A844-200D8446E0D1}" srcId="{C0195E60-3E1A-4448-98F8-6CD9A54ED0F8}" destId="{BA5D29F6-90B0-4256-8823-78471148A989}" srcOrd="1" destOrd="0" parTransId="{C9EC132A-51EC-4AF7-ADD7-BC15A4CE879A}" sibTransId="{18935C61-816D-4A04-9CD0-8A448A4A402D}"/>
    <dgm:cxn modelId="{F49519A0-A7EA-4FDF-A053-2C02BC203141}" srcId="{C0195E60-3E1A-4448-98F8-6CD9A54ED0F8}" destId="{6775E359-B185-4F1B-B9DF-C9C837158BC0}" srcOrd="0" destOrd="0" parTransId="{6E889A1C-7EB4-46A0-9DF4-56CA83234151}" sibTransId="{DAC2A914-4C68-44B4-93DE-11C7936539FD}"/>
    <dgm:cxn modelId="{0ECA4AAA-52AD-4A3B-B825-AE283E37FC81}" type="presOf" srcId="{C0195E60-3E1A-4448-98F8-6CD9A54ED0F8}" destId="{50839AA3-9700-4F00-A5E7-3B20E86B5A35}" srcOrd="0" destOrd="0" presId="urn:microsoft.com/office/officeart/2018/5/layout/IconCircleLabelList"/>
    <dgm:cxn modelId="{24A28635-8B5F-42FD-8F19-72BCE52C5841}" type="presParOf" srcId="{50839AA3-9700-4F00-A5E7-3B20E86B5A35}" destId="{653E0894-668B-43F5-B316-3B26ECD0D198}" srcOrd="0" destOrd="0" presId="urn:microsoft.com/office/officeart/2018/5/layout/IconCircleLabelList"/>
    <dgm:cxn modelId="{DF8C3D34-57A7-40DA-8565-864327781FB8}" type="presParOf" srcId="{653E0894-668B-43F5-B316-3B26ECD0D198}" destId="{31703A90-4491-43B0-9875-331BAC2E16E1}" srcOrd="0" destOrd="0" presId="urn:microsoft.com/office/officeart/2018/5/layout/IconCircleLabelList"/>
    <dgm:cxn modelId="{CCAC1738-0D50-4244-954D-42D3F166CC92}" type="presParOf" srcId="{653E0894-668B-43F5-B316-3B26ECD0D198}" destId="{710CD32C-83E7-445D-9A3C-B9D12A0F6A88}" srcOrd="1" destOrd="0" presId="urn:microsoft.com/office/officeart/2018/5/layout/IconCircleLabelList"/>
    <dgm:cxn modelId="{2DCC28BA-0ABC-408F-ADF8-E142C707AB6D}" type="presParOf" srcId="{653E0894-668B-43F5-B316-3B26ECD0D198}" destId="{ED1825E2-2449-45DE-9C12-E51343D0DD25}" srcOrd="2" destOrd="0" presId="urn:microsoft.com/office/officeart/2018/5/layout/IconCircleLabelList"/>
    <dgm:cxn modelId="{7F09CC2A-F93E-4ABB-81F3-5318A2136270}" type="presParOf" srcId="{653E0894-668B-43F5-B316-3B26ECD0D198}" destId="{B1FDC3F4-13E6-4068-89E8-B54F1F142925}" srcOrd="3" destOrd="0" presId="urn:microsoft.com/office/officeart/2018/5/layout/IconCircleLabelList"/>
    <dgm:cxn modelId="{0373A5D3-2CAD-4B6B-9E33-2359958D934C}" type="presParOf" srcId="{50839AA3-9700-4F00-A5E7-3B20E86B5A35}" destId="{BE62D23C-1E7A-4243-A0B7-1FFD03D65C48}" srcOrd="1" destOrd="0" presId="urn:microsoft.com/office/officeart/2018/5/layout/IconCircleLabelList"/>
    <dgm:cxn modelId="{D2B1C15C-B8DC-4AF9-B5F7-EFB942B2A044}" type="presParOf" srcId="{50839AA3-9700-4F00-A5E7-3B20E86B5A35}" destId="{E177128D-14B1-4250-85D0-D9D5D0D37B26}" srcOrd="2" destOrd="0" presId="urn:microsoft.com/office/officeart/2018/5/layout/IconCircleLabelList"/>
    <dgm:cxn modelId="{2D3539F8-E3F6-49FB-8603-D3AD3CDD3CA2}" type="presParOf" srcId="{E177128D-14B1-4250-85D0-D9D5D0D37B26}" destId="{4AE37ED0-ABD9-431A-AA55-25927F4473E5}" srcOrd="0" destOrd="0" presId="urn:microsoft.com/office/officeart/2018/5/layout/IconCircleLabelList"/>
    <dgm:cxn modelId="{EC365331-058B-4C84-B8CF-B37089527600}" type="presParOf" srcId="{E177128D-14B1-4250-85D0-D9D5D0D37B26}" destId="{896FCD6A-E046-4657-BC37-BC70236843CE}" srcOrd="1" destOrd="0" presId="urn:microsoft.com/office/officeart/2018/5/layout/IconCircleLabelList"/>
    <dgm:cxn modelId="{9B791D5D-5827-4409-8E1D-DAFA98E0FBD2}" type="presParOf" srcId="{E177128D-14B1-4250-85D0-D9D5D0D37B26}" destId="{91A5A02E-B1CB-4430-A529-E6EC0C6E50B3}" srcOrd="2" destOrd="0" presId="urn:microsoft.com/office/officeart/2018/5/layout/IconCircleLabelList"/>
    <dgm:cxn modelId="{942FDED4-640E-49F6-BE05-08EE3BF11061}" type="presParOf" srcId="{E177128D-14B1-4250-85D0-D9D5D0D37B26}" destId="{B5CEE272-19AA-4040-86EF-39E1DF09E28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703A90-4491-43B0-9875-331BAC2E16E1}">
      <dsp:nvSpPr>
        <dsp:cNvPr id="0" name=""/>
        <dsp:cNvSpPr/>
      </dsp:nvSpPr>
      <dsp:spPr>
        <a:xfrm>
          <a:off x="2044800" y="174437"/>
          <a:ext cx="2196000" cy="2196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0CD32C-83E7-445D-9A3C-B9D12A0F6A88}">
      <dsp:nvSpPr>
        <dsp:cNvPr id="0" name=""/>
        <dsp:cNvSpPr/>
      </dsp:nvSpPr>
      <dsp:spPr>
        <a:xfrm>
          <a:off x="2512800" y="642437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FDC3F4-13E6-4068-89E8-B54F1F142925}">
      <dsp:nvSpPr>
        <dsp:cNvPr id="0" name=""/>
        <dsp:cNvSpPr/>
      </dsp:nvSpPr>
      <dsp:spPr>
        <a:xfrm>
          <a:off x="1342800" y="3054438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000" kern="1200"/>
            <a:t>Thank you</a:t>
          </a:r>
        </a:p>
      </dsp:txBody>
      <dsp:txXfrm>
        <a:off x="1342800" y="3054438"/>
        <a:ext cx="3600000" cy="720000"/>
      </dsp:txXfrm>
    </dsp:sp>
    <dsp:sp modelId="{4AE37ED0-ABD9-431A-AA55-25927F4473E5}">
      <dsp:nvSpPr>
        <dsp:cNvPr id="0" name=""/>
        <dsp:cNvSpPr/>
      </dsp:nvSpPr>
      <dsp:spPr>
        <a:xfrm>
          <a:off x="6274800" y="174437"/>
          <a:ext cx="2196000" cy="2196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6FCD6A-E046-4657-BC37-BC70236843CE}">
      <dsp:nvSpPr>
        <dsp:cNvPr id="0" name=""/>
        <dsp:cNvSpPr/>
      </dsp:nvSpPr>
      <dsp:spPr>
        <a:xfrm>
          <a:off x="6742800" y="642437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CEE272-19AA-4040-86EF-39E1DF09E285}">
      <dsp:nvSpPr>
        <dsp:cNvPr id="0" name=""/>
        <dsp:cNvSpPr/>
      </dsp:nvSpPr>
      <dsp:spPr>
        <a:xfrm>
          <a:off x="5572800" y="3054438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000" kern="1200"/>
            <a:t>Open for Discussion</a:t>
          </a:r>
        </a:p>
      </dsp:txBody>
      <dsp:txXfrm>
        <a:off x="5572800" y="3054438"/>
        <a:ext cx="36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88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80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92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27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72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615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3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9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18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929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6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B098B5-6BC7-46B2-9EBB-2B0F4F31B34E}" type="datetime1">
              <a:rPr lang="en-US" noProof="0" smtClean="0"/>
              <a:t>4/27/2023</a:t>
            </a:fld>
            <a:endParaRPr lang="en-US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F0A33C-B6D6-454E-A4EA-5198AC78DEE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941F392-55E3-4875-A0A8-7C2B611343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165359" y="599983"/>
            <a:ext cx="638175" cy="53975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228600" indent="0" algn="ctr">
              <a:buNone/>
              <a:defRPr sz="2800">
                <a:solidFill>
                  <a:schemeClr val="bg1"/>
                </a:solidFill>
              </a:defRPr>
            </a:lvl2pPr>
            <a:lvl3pPr marL="457200" indent="0" algn="ctr">
              <a:buNone/>
              <a:defRPr sz="2800">
                <a:solidFill>
                  <a:schemeClr val="bg1"/>
                </a:solidFill>
              </a:defRPr>
            </a:lvl3pPr>
            <a:lvl4pPr marL="685800" indent="0" algn="ctr">
              <a:buNone/>
              <a:defRPr sz="2800">
                <a:solidFill>
                  <a:schemeClr val="bg1"/>
                </a:solidFill>
              </a:defRPr>
            </a:lvl4pPr>
            <a:lvl5pPr marL="914400" indent="0" algn="ctr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792D370F-01D2-4F21-BE9F-9951674A65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05594" y="1242501"/>
            <a:ext cx="638175" cy="53975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228600" indent="0" algn="ctr">
              <a:buNone/>
              <a:defRPr sz="2800">
                <a:solidFill>
                  <a:schemeClr val="bg1"/>
                </a:solidFill>
              </a:defRPr>
            </a:lvl2pPr>
            <a:lvl3pPr marL="457200" indent="0" algn="ctr">
              <a:buNone/>
              <a:defRPr sz="2800">
                <a:solidFill>
                  <a:schemeClr val="bg1"/>
                </a:solidFill>
              </a:defRPr>
            </a:lvl3pPr>
            <a:lvl4pPr marL="685800" indent="0" algn="ctr">
              <a:buNone/>
              <a:defRPr sz="2800">
                <a:solidFill>
                  <a:schemeClr val="bg1"/>
                </a:solidFill>
              </a:defRPr>
            </a:lvl4pPr>
            <a:lvl5pPr marL="914400" indent="0" algn="ctr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F0D26AC6-BA38-4193-A559-92272875835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65359" y="1885019"/>
            <a:ext cx="638175" cy="53975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228600" indent="0" algn="ctr">
              <a:buNone/>
              <a:defRPr sz="2800"/>
            </a:lvl2pPr>
            <a:lvl3pPr marL="457200" indent="0" algn="ctr">
              <a:buNone/>
              <a:defRPr sz="2800"/>
            </a:lvl3pPr>
            <a:lvl4pPr marL="685800" indent="0" algn="ctr">
              <a:buNone/>
              <a:defRPr sz="2800"/>
            </a:lvl4pPr>
            <a:lvl5pPr marL="914400" indent="0" algn="ctr">
              <a:buNone/>
              <a:defRPr sz="2800"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E8BC1B5E-B477-4CD0-996D-5614FE4B3FE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27184" y="1238157"/>
            <a:ext cx="638175" cy="53975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228600" indent="0" algn="ctr">
              <a:buNone/>
              <a:defRPr sz="2800"/>
            </a:lvl2pPr>
            <a:lvl3pPr marL="457200" indent="0" algn="ctr">
              <a:buNone/>
              <a:defRPr sz="2800"/>
            </a:lvl3pPr>
            <a:lvl4pPr marL="685800" indent="0" algn="ctr">
              <a:buNone/>
              <a:defRPr sz="2800"/>
            </a:lvl4pPr>
            <a:lvl5pPr marL="914400" indent="0" algn="ctr">
              <a:buNone/>
              <a:defRPr sz="2800"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blackWhite">
          <a:xfrm>
            <a:off x="4311650" y="1512376"/>
            <a:ext cx="3568700" cy="1809943"/>
          </a:xfrm>
          <a:noFill/>
          <a:ln w="38100">
            <a:noFill/>
          </a:ln>
        </p:spPr>
        <p:txBody>
          <a:bodyPr lIns="274320" rIns="274320" anchor="ctr" anchorCtr="0">
            <a:normAutofit/>
          </a:bodyPr>
          <a:lstStyle>
            <a:lvl1pPr algn="ctr">
              <a:defRPr sz="3800" cap="none" baseline="0">
                <a:solidFill>
                  <a:schemeClr val="tx1"/>
                </a:solidFill>
                <a:latin typeface="+mj-lt"/>
                <a:ea typeface="Verdana" panose="020B060403050404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1650" y="3322319"/>
            <a:ext cx="3568700" cy="2023304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7842000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3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ymaps.google.com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3A930249-8242-4E2B-AF17-C018264883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A5BDD999-C5E1-4B3E-A710-768673819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pic>
        <p:nvPicPr>
          <p:cNvPr id="19" name="Picture 4" descr="Locator flag on a city map">
            <a:extLst>
              <a:ext uri="{FF2B5EF4-FFF2-40B4-BE49-F238E27FC236}">
                <a16:creationId xmlns:a16="http://schemas.microsoft.com/office/drawing/2014/main" id="{6179FD08-23A7-C201-0409-E1CE46F787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r="-2" b="15603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7F450C8-413D-8137-0454-FAB78B1E8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2716919"/>
            <a:ext cx="9795637" cy="90844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>
                <a:solidFill>
                  <a:srgbClr val="FFFFFF"/>
                </a:solidFill>
              </a:rPr>
              <a:t>Welcome  -  ¡</a:t>
            </a:r>
            <a:r>
              <a:rPr lang="en-US" sz="5200" err="1">
                <a:solidFill>
                  <a:srgbClr val="FFFFFF"/>
                </a:solidFill>
              </a:rPr>
              <a:t>Bienvenidos</a:t>
            </a:r>
            <a:r>
              <a:rPr lang="en-US" sz="5200">
                <a:solidFill>
                  <a:srgbClr val="FFFFFF"/>
                </a:solidFill>
              </a:rPr>
              <a:t>! </a:t>
            </a:r>
          </a:p>
        </p:txBody>
      </p:sp>
    </p:spTree>
    <p:extLst>
      <p:ext uri="{BB962C8B-B14F-4D97-AF65-F5344CB8AC3E}">
        <p14:creationId xmlns:p14="http://schemas.microsoft.com/office/powerpoint/2010/main" val="403991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47D938-C68D-9119-8C73-9162FA1793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2" y="3577456"/>
            <a:ext cx="10909640" cy="1687814"/>
          </a:xfrm>
        </p:spPr>
        <p:txBody>
          <a:bodyPr anchor="b">
            <a:normAutofit fontScale="90000"/>
          </a:bodyPr>
          <a:lstStyle/>
          <a:p>
            <a:r>
              <a:rPr lang="en-US" sz="6600" dirty="0">
                <a:cs typeface="Calibri Light"/>
              </a:rPr>
              <a:t>Google My Maps Facilitators Guide</a:t>
            </a:r>
            <a:endParaRPr lang="en-US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9D05DA-AD0F-59D6-2354-4016290DD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1" y="5660607"/>
            <a:ext cx="10909643" cy="5526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Process of Creating a Map</a:t>
            </a:r>
            <a:endParaRPr lang="en-US" dirty="0"/>
          </a:p>
        </p:txBody>
      </p:sp>
      <p:pic>
        <p:nvPicPr>
          <p:cNvPr id="4" name="Picture 5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5AE508B5-AF91-C5D1-E693-C0DC928FEE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4442" y="591670"/>
            <a:ext cx="6238519" cy="2742004"/>
          </a:xfrm>
          <a:prstGeom prst="rect">
            <a:avLst/>
          </a:prstGeom>
        </p:spPr>
      </p:pic>
      <p:sp>
        <p:nvSpPr>
          <p:cNvPr id="18" name="sketch line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550905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6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D5C0A-DC27-F21F-0248-1BF07F3B7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007"/>
            <a:ext cx="10515600" cy="1325563"/>
          </a:xfrm>
        </p:spPr>
        <p:txBody>
          <a:bodyPr/>
          <a:lstStyle/>
          <a:p>
            <a:r>
              <a:rPr lang="en-US" sz="4600" dirty="0">
                <a:cs typeface="Calibri Light"/>
              </a:rPr>
              <a:t>Google</a:t>
            </a:r>
            <a:r>
              <a:rPr lang="en-US" dirty="0">
                <a:cs typeface="Calibri Light"/>
              </a:rPr>
              <a:t> Maps v. Google My Maps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F2260-FBEE-F3A8-F5CD-AA3BA2E41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68251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cs typeface="Calibri"/>
              </a:rPr>
              <a:t>Google Maps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477074-583D-BD18-14CF-AD98A3E636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Public Information</a:t>
            </a:r>
          </a:p>
          <a:p>
            <a:r>
              <a:rPr lang="en-US" dirty="0">
                <a:cs typeface="Calibri"/>
              </a:rPr>
              <a:t>Only published by Google</a:t>
            </a:r>
          </a:p>
          <a:p>
            <a:r>
              <a:rPr lang="en-US" dirty="0">
                <a:cs typeface="Calibri"/>
              </a:rPr>
              <a:t>Can suggests edits </a:t>
            </a:r>
          </a:p>
          <a:p>
            <a:r>
              <a:rPr lang="en-US" dirty="0">
                <a:cs typeface="Calibri"/>
              </a:rPr>
              <a:t>Corporations can register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C63677-EDBF-8170-999A-8D85E3492EF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Ability to restrict/privatize</a:t>
            </a:r>
            <a:endParaRPr lang="en-US" dirty="0"/>
          </a:p>
          <a:p>
            <a:r>
              <a:rPr lang="en-US" dirty="0">
                <a:cs typeface="Calibri"/>
              </a:rPr>
              <a:t>Ability for collaboration </a:t>
            </a:r>
          </a:p>
          <a:p>
            <a:r>
              <a:rPr lang="en-US" dirty="0">
                <a:cs typeface="Calibri"/>
              </a:rPr>
              <a:t>Customizable</a:t>
            </a:r>
          </a:p>
          <a:p>
            <a:r>
              <a:rPr lang="en-US" dirty="0">
                <a:cs typeface="Calibri"/>
              </a:rPr>
              <a:t>Needs </a:t>
            </a:r>
            <a:r>
              <a:rPr lang="en-US" dirty="0" err="1">
                <a:cs typeface="Calibri"/>
              </a:rPr>
              <a:t>WiFi</a:t>
            </a:r>
            <a:endParaRPr lang="en-US" dirty="0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pic>
        <p:nvPicPr>
          <p:cNvPr id="7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62D0AE8A-C69C-4ED0-6340-64ECDB123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4688541"/>
            <a:ext cx="2743200" cy="1828800"/>
          </a:xfrm>
          <a:prstGeom prst="rect">
            <a:avLst/>
          </a:prstGeom>
        </p:spPr>
      </p:pic>
      <p:pic>
        <p:nvPicPr>
          <p:cNvPr id="8" name="Picture 8" descr="Icon&#10;&#10;Description automatically generated">
            <a:extLst>
              <a:ext uri="{FF2B5EF4-FFF2-40B4-BE49-F238E27FC236}">
                <a16:creationId xmlns:a16="http://schemas.microsoft.com/office/drawing/2014/main" id="{558B494D-5E8B-CE95-FE95-86552366CC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2557" y="4633394"/>
            <a:ext cx="1831110" cy="1831110"/>
          </a:xfrm>
          <a:prstGeom prst="rect">
            <a:avLst/>
          </a:prstGeom>
        </p:spPr>
      </p:pic>
      <p:pic>
        <p:nvPicPr>
          <p:cNvPr id="9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FF940E3B-5A62-18A5-604C-06A18424C4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6478" y="1726547"/>
            <a:ext cx="2762249" cy="72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95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A picture containing chart&#10;&#10;Description automatically generated">
            <a:extLst>
              <a:ext uri="{FF2B5EF4-FFF2-40B4-BE49-F238E27FC236}">
                <a16:creationId xmlns:a16="http://schemas.microsoft.com/office/drawing/2014/main" id="{E2C259CB-DC44-A996-EFB1-F3A26476FB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39" b="6909"/>
          <a:stretch/>
        </p:blipFill>
        <p:spPr>
          <a:xfrm>
            <a:off x="85819" y="3099757"/>
            <a:ext cx="12016596" cy="3698398"/>
          </a:xfrm>
          <a:prstGeom prst="rect">
            <a:avLst/>
          </a:prstGeom>
        </p:spPr>
      </p:pic>
      <p:pic>
        <p:nvPicPr>
          <p:cNvPr id="5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0BDF4C9F-A027-2E3D-3E6F-3B4CDFFA95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644" b="4453"/>
          <a:stretch/>
        </p:blipFill>
        <p:spPr>
          <a:xfrm>
            <a:off x="7657810" y="546924"/>
            <a:ext cx="3203275" cy="2547569"/>
          </a:xfrm>
          <a:prstGeom prst="rect">
            <a:avLst/>
          </a:prstGeom>
        </p:spPr>
      </p:pic>
      <p:pic>
        <p:nvPicPr>
          <p:cNvPr id="2" name="Picture 6" descr="A picture containing table&#10;&#10;Description automatically generated">
            <a:extLst>
              <a:ext uri="{FF2B5EF4-FFF2-40B4-BE49-F238E27FC236}">
                <a16:creationId xmlns:a16="http://schemas.microsoft.com/office/drawing/2014/main" id="{B6AA2CAB-542F-E153-2E2F-0EBD37F0CAB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5510" b="45860"/>
          <a:stretch/>
        </p:blipFill>
        <p:spPr>
          <a:xfrm>
            <a:off x="2196225" y="861030"/>
            <a:ext cx="2317734" cy="19010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3459C8-A9E6-6838-7349-37045FC207F0}"/>
              </a:ext>
            </a:extLst>
          </p:cNvPr>
          <p:cNvSpPr txBox="1"/>
          <p:nvPr/>
        </p:nvSpPr>
        <p:spPr>
          <a:xfrm>
            <a:off x="1797" y="-3994"/>
            <a:ext cx="11908644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>
                <a:cs typeface="Calibri"/>
              </a:rPr>
              <a:t>Asset Map</a:t>
            </a:r>
            <a:r>
              <a:rPr lang="en-US">
                <a:cs typeface="Calibri"/>
              </a:rPr>
              <a:t> – Interactive map that highlights the strengths of La Perla. Asset maps change outside impressions of a community and internally help communities find strengths and work together. </a:t>
            </a:r>
            <a:endParaRPr lang="en-US"/>
          </a:p>
        </p:txBody>
      </p:sp>
      <p:pic>
        <p:nvPicPr>
          <p:cNvPr id="8" name="Picture 6" descr="A picture containing table&#10;&#10;Description automatically generated">
            <a:extLst>
              <a:ext uri="{FF2B5EF4-FFF2-40B4-BE49-F238E27FC236}">
                <a16:creationId xmlns:a16="http://schemas.microsoft.com/office/drawing/2014/main" id="{73A3274E-FD87-68C5-8F41-A0B6D9A6C31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4140" r="-410" b="318"/>
          <a:stretch/>
        </p:blipFill>
        <p:spPr>
          <a:xfrm>
            <a:off x="4717633" y="1006705"/>
            <a:ext cx="2754444" cy="159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368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E849A-84CE-FDD7-58F2-CD44C0477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172" y="311463"/>
            <a:ext cx="10515600" cy="1325563"/>
          </a:xfrm>
        </p:spPr>
        <p:txBody>
          <a:bodyPr/>
          <a:lstStyle/>
          <a:p>
            <a:r>
              <a:rPr lang="en-US">
                <a:cs typeface="Calibri Light"/>
              </a:rPr>
              <a:t>Accessing Google My Maps 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F6EAD0-54FD-6B3A-B633-875AF424FE5F}"/>
              </a:ext>
            </a:extLst>
          </p:cNvPr>
          <p:cNvSpPr txBox="1"/>
          <p:nvPr/>
        </p:nvSpPr>
        <p:spPr>
          <a:xfrm>
            <a:off x="3098746" y="3425780"/>
            <a:ext cx="600888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>
                <a:hlinkClick r:id="rId2"/>
              </a:rPr>
              <a:t>https://mymaps.google.com/</a:t>
            </a:r>
            <a:endParaRPr lang="en-US" sz="3600"/>
          </a:p>
          <a:p>
            <a:endParaRPr lang="en-US" sz="36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5902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0C0163-68F0-0106-9F78-C37700D6B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>
                <a:cs typeface="Calibri Light"/>
              </a:rPr>
              <a:t>That is all for Today...</a:t>
            </a:r>
            <a:endParaRPr lang="en-US" sz="5400"/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92FAC7B0-BB97-13CE-865F-148360E140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163226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3" name="TextBox 42">
            <a:extLst>
              <a:ext uri="{FF2B5EF4-FFF2-40B4-BE49-F238E27FC236}">
                <a16:creationId xmlns:a16="http://schemas.microsoft.com/office/drawing/2014/main" id="{B3B0C9F8-B1B8-CF1F-F0BF-139A49AF671F}"/>
              </a:ext>
            </a:extLst>
          </p:cNvPr>
          <p:cNvSpPr txBox="1"/>
          <p:nvPr/>
        </p:nvSpPr>
        <p:spPr>
          <a:xfrm>
            <a:off x="2844800" y="6234545"/>
            <a:ext cx="647930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Coming Up Next for Us: Training Workshop with La Perla Residents </a:t>
            </a:r>
          </a:p>
        </p:txBody>
      </p:sp>
    </p:spTree>
    <p:extLst>
      <p:ext uri="{BB962C8B-B14F-4D97-AF65-F5344CB8AC3E}">
        <p14:creationId xmlns:p14="http://schemas.microsoft.com/office/powerpoint/2010/main" val="106710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40DEC76D9A53489A2B578CAD08CB04" ma:contentTypeVersion="16" ma:contentTypeDescription="Create a new document." ma:contentTypeScope="" ma:versionID="79d8f9c6189e728b7dc25813f3d5c2ff">
  <xsd:schema xmlns:xsd="http://www.w3.org/2001/XMLSchema" xmlns:xs="http://www.w3.org/2001/XMLSchema" xmlns:p="http://schemas.microsoft.com/office/2006/metadata/properties" xmlns:ns2="c58b2c2f-175b-4570-9019-1d321968f521" xmlns:ns3="8b5dfb71-dcb0-4e65-a704-71b218c3d2b9" targetNamespace="http://schemas.microsoft.com/office/2006/metadata/properties" ma:root="true" ma:fieldsID="928605a61e00f95579d1e64f899f0e05" ns2:_="" ns3:_="">
    <xsd:import namespace="c58b2c2f-175b-4570-9019-1d321968f521"/>
    <xsd:import namespace="8b5dfb71-dcb0-4e65-a704-71b218c3d2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8b2c2f-175b-4570-9019-1d321968f5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822fa50b-dfd9-4bb6-9271-ff5c2232ab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5dfb71-dcb0-4e65-a704-71b218c3d2b9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81093964-256c-4bcb-9f03-3a0afb449ad9}" ma:internalName="TaxCatchAll" ma:showField="CatchAllData" ma:web="8b5dfb71-dcb0-4e65-a704-71b218c3d2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b5dfb71-dcb0-4e65-a704-71b218c3d2b9" xsi:nil="true"/>
    <lcf76f155ced4ddcb4097134ff3c332f xmlns="c58b2c2f-175b-4570-9019-1d321968f52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A6D4643-624B-44D7-8AFB-0984E245D3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8A5E28-E7E9-4334-9D7F-E5FCC77825D9}">
  <ds:schemaRefs>
    <ds:schemaRef ds:uri="8b5dfb71-dcb0-4e65-a704-71b218c3d2b9"/>
    <ds:schemaRef ds:uri="c58b2c2f-175b-4570-9019-1d321968f52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918EDAE-DB24-4883-AEB1-619CB6810DE8}">
  <ds:schemaRefs>
    <ds:schemaRef ds:uri="8b5dfb71-dcb0-4e65-a704-71b218c3d2b9"/>
    <ds:schemaRef ds:uri="c58b2c2f-175b-4570-9019-1d321968f521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Office Theme</vt:lpstr>
      <vt:lpstr>Welcome  -  ¡Bienvenidos! </vt:lpstr>
      <vt:lpstr>Google My Maps Facilitators Guide</vt:lpstr>
      <vt:lpstr>Google Maps v. Google My Maps</vt:lpstr>
      <vt:lpstr>PowerPoint Presentation</vt:lpstr>
      <vt:lpstr>Accessing Google My Maps </vt:lpstr>
      <vt:lpstr>That is all for Today...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43</cp:revision>
  <dcterms:created xsi:type="dcterms:W3CDTF">2023-04-23T15:06:28Z</dcterms:created>
  <dcterms:modified xsi:type="dcterms:W3CDTF">2023-04-27T17:33:39Z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0x010100C940DEC76D9A53489A2B578CAD08CB04</vt:lpwstr>
  </property>
  <property fmtid="{D5CDD505-2E9C-101B-9397-08002B2CF9AE}" pid="3" name="MediaServiceImageTags">
    <vt:lpwstr/>
  </property>
</Properties>
</file>