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4"/>
  </p:sldMasterIdLst>
  <p:notesMasterIdLst>
    <p:notesMasterId r:id="rId25"/>
  </p:notesMasterIdLst>
  <p:handoutMasterIdLst>
    <p:handoutMasterId r:id="rId26"/>
  </p:handoutMasterIdLst>
  <p:sldIdLst>
    <p:sldId id="258" r:id="rId5"/>
    <p:sldId id="280" r:id="rId6"/>
    <p:sldId id="278" r:id="rId7"/>
    <p:sldId id="279" r:id="rId8"/>
    <p:sldId id="284" r:id="rId9"/>
    <p:sldId id="266" r:id="rId10"/>
    <p:sldId id="281" r:id="rId11"/>
    <p:sldId id="264" r:id="rId12"/>
    <p:sldId id="282" r:id="rId13"/>
    <p:sldId id="277" r:id="rId14"/>
    <p:sldId id="272" r:id="rId15"/>
    <p:sldId id="273" r:id="rId16"/>
    <p:sldId id="275" r:id="rId17"/>
    <p:sldId id="267" r:id="rId18"/>
    <p:sldId id="283" r:id="rId19"/>
    <p:sldId id="261" r:id="rId20"/>
    <p:sldId id="270" r:id="rId21"/>
    <p:sldId id="271" r:id="rId22"/>
    <p:sldId id="285" r:id="rId23"/>
    <p:sldId id="26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662FD0-0D16-ADC6-653A-82F6714FFDFA}" v="12" dt="2023-05-02T17:52:40.509"/>
    <p1510:client id="{2022E28F-4831-4B4D-9F12-86102DEB7A6A}" v="526" dt="2023-05-02T16:53:40.594"/>
    <p1510:client id="{222146BB-DC42-3540-8A95-9FFEAFFDDE89}" v="1012" dt="2023-05-02T01:13:09.983"/>
    <p1510:client id="{27B3BCD9-2BA6-F24A-9FB2-C2340A961BA3}" v="81" dt="2023-05-02T17:36:01.676"/>
    <p1510:client id="{3776B863-1F1F-4620-AC76-F192276FFF00}" v="1725" vWet="1727" dt="2023-05-02T17:54:29.892"/>
    <p1510:client id="{3CC02DDD-43D4-7647-4155-2D652B94D15D}" v="1" dt="2023-05-02T17:06:08.953"/>
    <p1510:client id="{769F349B-03FF-1647-A948-E39E5B2F9548}" v="3614" dt="2023-05-02T20:00:53.085"/>
    <p1510:client id="{9F5E4031-DDD6-58E7-2F85-9535F1577BEB}" v="112" dt="2023-05-02T17:20:17.177"/>
    <p1510:client id="{B63DA7EB-8E2F-04DE-E157-2EDBE09325CA}" v="35" dt="2023-05-02T21:00:27.251"/>
    <p1510:client id="{C1224BE2-71C8-C4F0-2C1A-9D328F6DCFF4}" v="29" dt="2023-05-02T17:52:45.7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ssell, Evan" userId="9dac8293-6d4f-4f93-a260-a17a519758a3" providerId="ADAL" clId="{769F349B-03FF-1647-A948-E39E5B2F9548}"/>
    <pc:docChg chg="undo redo custSel addSld delSld modSld sldOrd">
      <pc:chgData name="Russell, Evan" userId="9dac8293-6d4f-4f93-a260-a17a519758a3" providerId="ADAL" clId="{769F349B-03FF-1647-A948-E39E5B2F9548}" dt="2023-05-02T20:00:53.085" v="3914" actId="478"/>
      <pc:docMkLst>
        <pc:docMk/>
      </pc:docMkLst>
      <pc:sldChg chg="addSp modSp mod modNotesTx">
        <pc:chgData name="Russell, Evan" userId="9dac8293-6d4f-4f93-a260-a17a519758a3" providerId="ADAL" clId="{769F349B-03FF-1647-A948-E39E5B2F9548}" dt="2023-05-02T19:39:20.797" v="3742" actId="20577"/>
        <pc:sldMkLst>
          <pc:docMk/>
          <pc:sldMk cId="486524586" sldId="258"/>
        </pc:sldMkLst>
        <pc:spChg chg="mod">
          <ac:chgData name="Russell, Evan" userId="9dac8293-6d4f-4f93-a260-a17a519758a3" providerId="ADAL" clId="{769F349B-03FF-1647-A948-E39E5B2F9548}" dt="2023-05-02T18:27:12.459" v="3564" actId="1036"/>
          <ac:spMkLst>
            <pc:docMk/>
            <pc:sldMk cId="486524586" sldId="258"/>
            <ac:spMk id="2" creationId="{00000000-0000-0000-0000-000000000000}"/>
          </ac:spMkLst>
        </pc:spChg>
        <pc:spChg chg="mod">
          <ac:chgData name="Russell, Evan" userId="9dac8293-6d4f-4f93-a260-a17a519758a3" providerId="ADAL" clId="{769F349B-03FF-1647-A948-E39E5B2F9548}" dt="2023-05-02T18:27:03.299" v="3562" actId="1036"/>
          <ac:spMkLst>
            <pc:docMk/>
            <pc:sldMk cId="486524586" sldId="258"/>
            <ac:spMk id="3" creationId="{00000000-0000-0000-0000-000000000000}"/>
          </ac:spMkLst>
        </pc:spChg>
        <pc:spChg chg="add mod">
          <ac:chgData name="Russell, Evan" userId="9dac8293-6d4f-4f93-a260-a17a519758a3" providerId="ADAL" clId="{769F349B-03FF-1647-A948-E39E5B2F9548}" dt="2023-05-02T15:59:40.409" v="1763" actId="1038"/>
          <ac:spMkLst>
            <pc:docMk/>
            <pc:sldMk cId="486524586" sldId="258"/>
            <ac:spMk id="5" creationId="{8C2AE334-76C5-4187-F27F-348B9DD56D0B}"/>
          </ac:spMkLst>
        </pc:spChg>
      </pc:sldChg>
      <pc:sldChg chg="addSp delSp modSp mod modNotesTx">
        <pc:chgData name="Russell, Evan" userId="9dac8293-6d4f-4f93-a260-a17a519758a3" providerId="ADAL" clId="{769F349B-03FF-1647-A948-E39E5B2F9548}" dt="2023-05-02T14:15:21.070" v="1280" actId="1036"/>
        <pc:sldMkLst>
          <pc:docMk/>
          <pc:sldMk cId="2119349367" sldId="261"/>
        </pc:sldMkLst>
        <pc:spChg chg="del mod">
          <ac:chgData name="Russell, Evan" userId="9dac8293-6d4f-4f93-a260-a17a519758a3" providerId="ADAL" clId="{769F349B-03FF-1647-A948-E39E5B2F9548}" dt="2023-05-02T14:14:18.664" v="1255" actId="478"/>
          <ac:spMkLst>
            <pc:docMk/>
            <pc:sldMk cId="2119349367" sldId="261"/>
            <ac:spMk id="2" creationId="{6D373F4A-E45B-A522-9F0B-398975922042}"/>
          </ac:spMkLst>
        </pc:spChg>
        <pc:spChg chg="add mod">
          <ac:chgData name="Russell, Evan" userId="9dac8293-6d4f-4f93-a260-a17a519758a3" providerId="ADAL" clId="{769F349B-03FF-1647-A948-E39E5B2F9548}" dt="2023-05-02T14:14:47.934" v="1259" actId="1076"/>
          <ac:spMkLst>
            <pc:docMk/>
            <pc:sldMk cId="2119349367" sldId="261"/>
            <ac:spMk id="3" creationId="{5EC2D2F7-1E6B-1C80-84EE-5C155E37B2B8}"/>
          </ac:spMkLst>
        </pc:spChg>
        <pc:spChg chg="add del mod">
          <ac:chgData name="Russell, Evan" userId="9dac8293-6d4f-4f93-a260-a17a519758a3" providerId="ADAL" clId="{769F349B-03FF-1647-A948-E39E5B2F9548}" dt="2023-05-02T14:14:20.849" v="1256" actId="478"/>
          <ac:spMkLst>
            <pc:docMk/>
            <pc:sldMk cId="2119349367" sldId="261"/>
            <ac:spMk id="7" creationId="{BA4D0A8F-0D45-D7AB-623F-A228A56099CD}"/>
          </ac:spMkLst>
        </pc:spChg>
        <pc:spChg chg="mod">
          <ac:chgData name="Russell, Evan" userId="9dac8293-6d4f-4f93-a260-a17a519758a3" providerId="ADAL" clId="{769F349B-03FF-1647-A948-E39E5B2F9548}" dt="2023-05-02T14:15:21.070" v="1280" actId="1036"/>
          <ac:spMkLst>
            <pc:docMk/>
            <pc:sldMk cId="2119349367" sldId="261"/>
            <ac:spMk id="18" creationId="{6D2D359E-F567-EFFD-11BD-578D4B1F535E}"/>
          </ac:spMkLst>
        </pc:spChg>
      </pc:sldChg>
      <pc:sldChg chg="modSp mod modNotesTx">
        <pc:chgData name="Russell, Evan" userId="9dac8293-6d4f-4f93-a260-a17a519758a3" providerId="ADAL" clId="{769F349B-03FF-1647-A948-E39E5B2F9548}" dt="2023-05-02T18:29:04.067" v="3594" actId="20577"/>
        <pc:sldMkLst>
          <pc:docMk/>
          <pc:sldMk cId="908346373" sldId="264"/>
        </pc:sldMkLst>
        <pc:picChg chg="mod">
          <ac:chgData name="Russell, Evan" userId="9dac8293-6d4f-4f93-a260-a17a519758a3" providerId="ADAL" clId="{769F349B-03FF-1647-A948-E39E5B2F9548}" dt="2023-05-02T16:13:00.712" v="1767" actId="1076"/>
          <ac:picMkLst>
            <pc:docMk/>
            <pc:sldMk cId="908346373" sldId="264"/>
            <ac:picMk id="12" creationId="{F269C430-3A54-F44E-2B94-32D40B432E9D}"/>
          </ac:picMkLst>
        </pc:picChg>
        <pc:picChg chg="mod">
          <ac:chgData name="Russell, Evan" userId="9dac8293-6d4f-4f93-a260-a17a519758a3" providerId="ADAL" clId="{769F349B-03FF-1647-A948-E39E5B2F9548}" dt="2023-05-02T16:13:04.599" v="1768" actId="1076"/>
          <ac:picMkLst>
            <pc:docMk/>
            <pc:sldMk cId="908346373" sldId="264"/>
            <ac:picMk id="13" creationId="{3EBDB6CF-68F7-1ED5-9000-1A2BFF19AE2B}"/>
          </ac:picMkLst>
        </pc:picChg>
      </pc:sldChg>
      <pc:sldChg chg="addSp delSp modSp del mod modNotesTx">
        <pc:chgData name="Russell, Evan" userId="9dac8293-6d4f-4f93-a260-a17a519758a3" providerId="ADAL" clId="{769F349B-03FF-1647-A948-E39E5B2F9548}" dt="2023-05-02T16:12:28.628" v="1764" actId="2696"/>
        <pc:sldMkLst>
          <pc:docMk/>
          <pc:sldMk cId="365473063" sldId="265"/>
        </pc:sldMkLst>
        <pc:spChg chg="del mod">
          <ac:chgData name="Russell, Evan" userId="9dac8293-6d4f-4f93-a260-a17a519758a3" providerId="ADAL" clId="{769F349B-03FF-1647-A948-E39E5B2F9548}" dt="2023-05-02T13:45:26.454" v="1005" actId="478"/>
          <ac:spMkLst>
            <pc:docMk/>
            <pc:sldMk cId="365473063" sldId="265"/>
            <ac:spMk id="2" creationId="{7204757B-A661-13B4-23A1-B808DE0AEB70}"/>
          </ac:spMkLst>
        </pc:spChg>
        <pc:spChg chg="add mod">
          <ac:chgData name="Russell, Evan" userId="9dac8293-6d4f-4f93-a260-a17a519758a3" providerId="ADAL" clId="{769F349B-03FF-1647-A948-E39E5B2F9548}" dt="2023-05-02T13:46:13.622" v="1027" actId="1035"/>
          <ac:spMkLst>
            <pc:docMk/>
            <pc:sldMk cId="365473063" sldId="265"/>
            <ac:spMk id="3" creationId="{C8483777-CB30-2B4A-DBD1-1DEB86D07167}"/>
          </ac:spMkLst>
        </pc:spChg>
        <pc:spChg chg="add del mod">
          <ac:chgData name="Russell, Evan" userId="9dac8293-6d4f-4f93-a260-a17a519758a3" providerId="ADAL" clId="{769F349B-03FF-1647-A948-E39E5B2F9548}" dt="2023-05-02T13:45:49.311" v="1022"/>
          <ac:spMkLst>
            <pc:docMk/>
            <pc:sldMk cId="365473063" sldId="265"/>
            <ac:spMk id="4" creationId="{294F3426-9D84-7E8E-D762-BB3EADEB7BD9}"/>
          </ac:spMkLst>
        </pc:spChg>
        <pc:picChg chg="mod">
          <ac:chgData name="Russell, Evan" userId="9dac8293-6d4f-4f93-a260-a17a519758a3" providerId="ADAL" clId="{769F349B-03FF-1647-A948-E39E5B2F9548}" dt="2023-05-02T13:45:58.035" v="1024" actId="1076"/>
          <ac:picMkLst>
            <pc:docMk/>
            <pc:sldMk cId="365473063" sldId="265"/>
            <ac:picMk id="6" creationId="{9F65EF12-12C4-B8A1-9C77-C88D331CCE79}"/>
          </ac:picMkLst>
        </pc:picChg>
        <pc:picChg chg="mod">
          <ac:chgData name="Russell, Evan" userId="9dac8293-6d4f-4f93-a260-a17a519758a3" providerId="ADAL" clId="{769F349B-03FF-1647-A948-E39E5B2F9548}" dt="2023-05-02T13:46:04.706" v="1026" actId="1076"/>
          <ac:picMkLst>
            <pc:docMk/>
            <pc:sldMk cId="365473063" sldId="265"/>
            <ac:picMk id="7" creationId="{C8D5A3E4-DE90-1BAA-B26D-386E0D7967DB}"/>
          </ac:picMkLst>
        </pc:picChg>
      </pc:sldChg>
      <pc:sldChg chg="addSp delSp modSp mod ord modNotesTx">
        <pc:chgData name="Russell, Evan" userId="9dac8293-6d4f-4f93-a260-a17a519758a3" providerId="ADAL" clId="{769F349B-03FF-1647-A948-E39E5B2F9548}" dt="2023-05-02T18:27:59.218" v="3576" actId="1036"/>
        <pc:sldMkLst>
          <pc:docMk/>
          <pc:sldMk cId="285366992" sldId="266"/>
        </pc:sldMkLst>
        <pc:spChg chg="del">
          <ac:chgData name="Russell, Evan" userId="9dac8293-6d4f-4f93-a260-a17a519758a3" providerId="ADAL" clId="{769F349B-03FF-1647-A948-E39E5B2F9548}" dt="2023-05-02T13:43:45.781" v="960" actId="478"/>
          <ac:spMkLst>
            <pc:docMk/>
            <pc:sldMk cId="285366992" sldId="266"/>
            <ac:spMk id="2" creationId="{65CFA69C-01FA-6349-FEA7-2202D73CC64A}"/>
          </ac:spMkLst>
        </pc:spChg>
        <pc:spChg chg="add mod">
          <ac:chgData name="Russell, Evan" userId="9dac8293-6d4f-4f93-a260-a17a519758a3" providerId="ADAL" clId="{769F349B-03FF-1647-A948-E39E5B2F9548}" dt="2023-05-02T18:27:53.455" v="3570" actId="1076"/>
          <ac:spMkLst>
            <pc:docMk/>
            <pc:sldMk cId="285366992" sldId="266"/>
            <ac:spMk id="3" creationId="{F45C4A24-4519-04C3-0AAC-3604269D848F}"/>
          </ac:spMkLst>
        </pc:spChg>
        <pc:spChg chg="add del mod">
          <ac:chgData name="Russell, Evan" userId="9dac8293-6d4f-4f93-a260-a17a519758a3" providerId="ADAL" clId="{769F349B-03FF-1647-A948-E39E5B2F9548}" dt="2023-05-02T13:43:47.463" v="961" actId="478"/>
          <ac:spMkLst>
            <pc:docMk/>
            <pc:sldMk cId="285366992" sldId="266"/>
            <ac:spMk id="10" creationId="{415475A4-470A-ED45-F1F2-05E216AED17C}"/>
          </ac:spMkLst>
        </pc:spChg>
        <pc:picChg chg="mod">
          <ac:chgData name="Russell, Evan" userId="9dac8293-6d4f-4f93-a260-a17a519758a3" providerId="ADAL" clId="{769F349B-03FF-1647-A948-E39E5B2F9548}" dt="2023-05-01T16:39:13.051" v="333" actId="1038"/>
          <ac:picMkLst>
            <pc:docMk/>
            <pc:sldMk cId="285366992" sldId="266"/>
            <ac:picMk id="4" creationId="{DDC5430C-DE39-4D38-2279-579B2D2B51C5}"/>
          </ac:picMkLst>
        </pc:picChg>
        <pc:picChg chg="mod">
          <ac:chgData name="Russell, Evan" userId="9dac8293-6d4f-4f93-a260-a17a519758a3" providerId="ADAL" clId="{769F349B-03FF-1647-A948-E39E5B2F9548}" dt="2023-05-02T18:27:57.535" v="3573" actId="1036"/>
          <ac:picMkLst>
            <pc:docMk/>
            <pc:sldMk cId="285366992" sldId="266"/>
            <ac:picMk id="6" creationId="{93601DF8-AE42-9665-82F5-90E47B6A4829}"/>
          </ac:picMkLst>
        </pc:picChg>
        <pc:picChg chg="mod">
          <ac:chgData name="Russell, Evan" userId="9dac8293-6d4f-4f93-a260-a17a519758a3" providerId="ADAL" clId="{769F349B-03FF-1647-A948-E39E5B2F9548}" dt="2023-05-02T18:27:59.218" v="3576" actId="1036"/>
          <ac:picMkLst>
            <pc:docMk/>
            <pc:sldMk cId="285366992" sldId="266"/>
            <ac:picMk id="8" creationId="{5313BE09-E4DF-9F56-E0EF-902CA45AD722}"/>
          </ac:picMkLst>
        </pc:picChg>
      </pc:sldChg>
      <pc:sldChg chg="addSp delSp modSp mod modNotesTx">
        <pc:chgData name="Russell, Evan" userId="9dac8293-6d4f-4f93-a260-a17a519758a3" providerId="ADAL" clId="{769F349B-03FF-1647-A948-E39E5B2F9548}" dt="2023-05-02T18:32:17.581" v="3658" actId="1076"/>
        <pc:sldMkLst>
          <pc:docMk/>
          <pc:sldMk cId="596688813" sldId="267"/>
        </pc:sldMkLst>
        <pc:spChg chg="del mod">
          <ac:chgData name="Russell, Evan" userId="9dac8293-6d4f-4f93-a260-a17a519758a3" providerId="ADAL" clId="{769F349B-03FF-1647-A948-E39E5B2F9548}" dt="2023-05-02T14:13:20.757" v="1189" actId="478"/>
          <ac:spMkLst>
            <pc:docMk/>
            <pc:sldMk cId="596688813" sldId="267"/>
            <ac:spMk id="2" creationId="{30BAD856-D5AF-2BD7-05E6-221811452BEE}"/>
          </ac:spMkLst>
        </pc:spChg>
        <pc:spChg chg="add mod">
          <ac:chgData name="Russell, Evan" userId="9dac8293-6d4f-4f93-a260-a17a519758a3" providerId="ADAL" clId="{769F349B-03FF-1647-A948-E39E5B2F9548}" dt="2023-05-02T18:32:17.581" v="3658" actId="1076"/>
          <ac:spMkLst>
            <pc:docMk/>
            <pc:sldMk cId="596688813" sldId="267"/>
            <ac:spMk id="3" creationId="{FE63FDFE-5A33-BDF0-C871-C26AE6FECAE4}"/>
          </ac:spMkLst>
        </pc:spChg>
        <pc:picChg chg="mod">
          <ac:chgData name="Russell, Evan" userId="9dac8293-6d4f-4f93-a260-a17a519758a3" providerId="ADAL" clId="{769F349B-03FF-1647-A948-E39E5B2F9548}" dt="2023-05-02T18:32:07.259" v="3655" actId="1076"/>
          <ac:picMkLst>
            <pc:docMk/>
            <pc:sldMk cId="596688813" sldId="267"/>
            <ac:picMk id="7" creationId="{F4B68ED6-160B-005B-2438-ABFED4E2143B}"/>
          </ac:picMkLst>
        </pc:picChg>
        <pc:picChg chg="mod">
          <ac:chgData name="Russell, Evan" userId="9dac8293-6d4f-4f93-a260-a17a519758a3" providerId="ADAL" clId="{769F349B-03FF-1647-A948-E39E5B2F9548}" dt="2023-05-02T18:32:04.624" v="3654" actId="1076"/>
          <ac:picMkLst>
            <pc:docMk/>
            <pc:sldMk cId="596688813" sldId="267"/>
            <ac:picMk id="9" creationId="{DFCFDBA7-5DC7-9CCD-5370-92BC7B24E43B}"/>
          </ac:picMkLst>
        </pc:picChg>
      </pc:sldChg>
      <pc:sldChg chg="addSp delSp modSp mod">
        <pc:chgData name="Russell, Evan" userId="9dac8293-6d4f-4f93-a260-a17a519758a3" providerId="ADAL" clId="{769F349B-03FF-1647-A948-E39E5B2F9548}" dt="2023-05-02T18:35:47.017" v="3716" actId="1036"/>
        <pc:sldMkLst>
          <pc:docMk/>
          <pc:sldMk cId="2005705070" sldId="269"/>
        </pc:sldMkLst>
        <pc:spChg chg="del">
          <ac:chgData name="Russell, Evan" userId="9dac8293-6d4f-4f93-a260-a17a519758a3" providerId="ADAL" clId="{769F349B-03FF-1647-A948-E39E5B2F9548}" dt="2023-05-02T14:17:29.914" v="1405" actId="478"/>
          <ac:spMkLst>
            <pc:docMk/>
            <pc:sldMk cId="2005705070" sldId="269"/>
            <ac:spMk id="2" creationId="{D268FFCF-63FC-9F56-2876-E0FB4CDE4231}"/>
          </ac:spMkLst>
        </pc:spChg>
        <pc:spChg chg="add mod">
          <ac:chgData name="Russell, Evan" userId="9dac8293-6d4f-4f93-a260-a17a519758a3" providerId="ADAL" clId="{769F349B-03FF-1647-A948-E39E5B2F9548}" dt="2023-05-02T18:35:02.462" v="3697" actId="1036"/>
          <ac:spMkLst>
            <pc:docMk/>
            <pc:sldMk cId="2005705070" sldId="269"/>
            <ac:spMk id="3" creationId="{29051B86-CDEF-5CA0-FD32-3B7844D55185}"/>
          </ac:spMkLst>
        </pc:spChg>
        <pc:spChg chg="mod">
          <ac:chgData name="Russell, Evan" userId="9dac8293-6d4f-4f93-a260-a17a519758a3" providerId="ADAL" clId="{769F349B-03FF-1647-A948-E39E5B2F9548}" dt="2023-05-02T18:35:47.017" v="3716" actId="1036"/>
          <ac:spMkLst>
            <pc:docMk/>
            <pc:sldMk cId="2005705070" sldId="269"/>
            <ac:spMk id="5" creationId="{EE13F750-497B-DBC6-01E9-E9E8E19878C9}"/>
          </ac:spMkLst>
        </pc:spChg>
        <pc:spChg chg="add del mod">
          <ac:chgData name="Russell, Evan" userId="9dac8293-6d4f-4f93-a260-a17a519758a3" providerId="ADAL" clId="{769F349B-03FF-1647-A948-E39E5B2F9548}" dt="2023-05-02T14:17:32.102" v="1406" actId="478"/>
          <ac:spMkLst>
            <pc:docMk/>
            <pc:sldMk cId="2005705070" sldId="269"/>
            <ac:spMk id="8" creationId="{C027EA51-CC69-C610-C216-F674B38EA7C3}"/>
          </ac:spMkLst>
        </pc:spChg>
      </pc:sldChg>
      <pc:sldChg chg="addSp delSp modSp mod modNotesTx">
        <pc:chgData name="Russell, Evan" userId="9dac8293-6d4f-4f93-a260-a17a519758a3" providerId="ADAL" clId="{769F349B-03FF-1647-A948-E39E5B2F9548}" dt="2023-05-02T14:16:48.883" v="1382" actId="14100"/>
        <pc:sldMkLst>
          <pc:docMk/>
          <pc:sldMk cId="565040888" sldId="270"/>
        </pc:sldMkLst>
        <pc:spChg chg="add mod">
          <ac:chgData name="Russell, Evan" userId="9dac8293-6d4f-4f93-a260-a17a519758a3" providerId="ADAL" clId="{769F349B-03FF-1647-A948-E39E5B2F9548}" dt="2023-05-02T14:16:40.754" v="1381" actId="1036"/>
          <ac:spMkLst>
            <pc:docMk/>
            <pc:sldMk cId="565040888" sldId="270"/>
            <ac:spMk id="2" creationId="{90B7BABB-3698-D99A-D4F9-B97D3BB03E75}"/>
          </ac:spMkLst>
        </pc:spChg>
        <pc:spChg chg="add del mod">
          <ac:chgData name="Russell, Evan" userId="9dac8293-6d4f-4f93-a260-a17a519758a3" providerId="ADAL" clId="{769F349B-03FF-1647-A948-E39E5B2F9548}" dt="2023-05-02T14:15:57.825" v="1345" actId="478"/>
          <ac:spMkLst>
            <pc:docMk/>
            <pc:sldMk cId="565040888" sldId="270"/>
            <ac:spMk id="5" creationId="{2B58A35C-C2FD-3341-3F4E-BF7EE2A13F12}"/>
          </ac:spMkLst>
        </pc:spChg>
        <pc:spChg chg="del">
          <ac:chgData name="Russell, Evan" userId="9dac8293-6d4f-4f93-a260-a17a519758a3" providerId="ADAL" clId="{769F349B-03FF-1647-A948-E39E5B2F9548}" dt="2023-05-02T14:15:56.225" v="1344" actId="478"/>
          <ac:spMkLst>
            <pc:docMk/>
            <pc:sldMk cId="565040888" sldId="270"/>
            <ac:spMk id="14" creationId="{E677BFEC-9B19-1143-7573-1E5C470F36A8}"/>
          </ac:spMkLst>
        </pc:spChg>
        <pc:picChg chg="mod">
          <ac:chgData name="Russell, Evan" userId="9dac8293-6d4f-4f93-a260-a17a519758a3" providerId="ADAL" clId="{769F349B-03FF-1647-A948-E39E5B2F9548}" dt="2023-05-02T14:16:48.883" v="1382" actId="14100"/>
          <ac:picMkLst>
            <pc:docMk/>
            <pc:sldMk cId="565040888" sldId="270"/>
            <ac:picMk id="7" creationId="{BB4A1049-496E-6372-7C08-17041D953D30}"/>
          </ac:picMkLst>
        </pc:picChg>
        <pc:picChg chg="mod">
          <ac:chgData name="Russell, Evan" userId="9dac8293-6d4f-4f93-a260-a17a519758a3" providerId="ADAL" clId="{769F349B-03FF-1647-A948-E39E5B2F9548}" dt="2023-05-02T14:16:32.739" v="1372" actId="1036"/>
          <ac:picMkLst>
            <pc:docMk/>
            <pc:sldMk cId="565040888" sldId="270"/>
            <ac:picMk id="11" creationId="{90938861-FAA3-EE0B-C35E-8132C1E8E3C8}"/>
          </ac:picMkLst>
        </pc:picChg>
      </pc:sldChg>
      <pc:sldChg chg="modSp mod modNotesTx">
        <pc:chgData name="Russell, Evan" userId="9dac8293-6d4f-4f93-a260-a17a519758a3" providerId="ADAL" clId="{769F349B-03FF-1647-A948-E39E5B2F9548}" dt="2023-05-02T15:06:03.297" v="1689" actId="1076"/>
        <pc:sldMkLst>
          <pc:docMk/>
          <pc:sldMk cId="3381791606" sldId="271"/>
        </pc:sldMkLst>
        <pc:picChg chg="mod">
          <ac:chgData name="Russell, Evan" userId="9dac8293-6d4f-4f93-a260-a17a519758a3" providerId="ADAL" clId="{769F349B-03FF-1647-A948-E39E5B2F9548}" dt="2023-05-02T15:06:00.553" v="1688" actId="1076"/>
          <ac:picMkLst>
            <pc:docMk/>
            <pc:sldMk cId="3381791606" sldId="271"/>
            <ac:picMk id="7" creationId="{AA41BC9A-9414-1A31-9479-451659B4E103}"/>
          </ac:picMkLst>
        </pc:picChg>
        <pc:picChg chg="mod">
          <ac:chgData name="Russell, Evan" userId="9dac8293-6d4f-4f93-a260-a17a519758a3" providerId="ADAL" clId="{769F349B-03FF-1647-A948-E39E5B2F9548}" dt="2023-05-02T15:06:03.297" v="1689" actId="1076"/>
          <ac:picMkLst>
            <pc:docMk/>
            <pc:sldMk cId="3381791606" sldId="271"/>
            <ac:picMk id="8" creationId="{4C4B4CB4-CD3A-0FF0-65AC-7F323EF33EDF}"/>
          </ac:picMkLst>
        </pc:picChg>
      </pc:sldChg>
      <pc:sldChg chg="addSp delSp modSp mod modNotesTx">
        <pc:chgData name="Russell, Evan" userId="9dac8293-6d4f-4f93-a260-a17a519758a3" providerId="ADAL" clId="{769F349B-03FF-1647-A948-E39E5B2F9548}" dt="2023-05-02T18:31:01.484" v="3645" actId="1035"/>
        <pc:sldMkLst>
          <pc:docMk/>
          <pc:sldMk cId="3477095978" sldId="272"/>
        </pc:sldMkLst>
        <pc:spChg chg="del">
          <ac:chgData name="Russell, Evan" userId="9dac8293-6d4f-4f93-a260-a17a519758a3" providerId="ADAL" clId="{769F349B-03FF-1647-A948-E39E5B2F9548}" dt="2023-05-02T14:10:48.197" v="1070" actId="478"/>
          <ac:spMkLst>
            <pc:docMk/>
            <pc:sldMk cId="3477095978" sldId="272"/>
            <ac:spMk id="2" creationId="{457271EB-FBB8-E4FB-8D35-10EAF22B081C}"/>
          </ac:spMkLst>
        </pc:spChg>
        <pc:spChg chg="mod">
          <ac:chgData name="Russell, Evan" userId="9dac8293-6d4f-4f93-a260-a17a519758a3" providerId="ADAL" clId="{769F349B-03FF-1647-A948-E39E5B2F9548}" dt="2023-05-02T18:30:15.277" v="3630" actId="1076"/>
          <ac:spMkLst>
            <pc:docMk/>
            <pc:sldMk cId="3477095978" sldId="272"/>
            <ac:spMk id="7" creationId="{8597AAB8-45A5-C513-309D-22C9EAB508A8}"/>
          </ac:spMkLst>
        </pc:spChg>
        <pc:spChg chg="mod">
          <ac:chgData name="Russell, Evan" userId="9dac8293-6d4f-4f93-a260-a17a519758a3" providerId="ADAL" clId="{769F349B-03FF-1647-A948-E39E5B2F9548}" dt="2023-05-02T18:31:01.484" v="3645" actId="1035"/>
          <ac:spMkLst>
            <pc:docMk/>
            <pc:sldMk cId="3477095978" sldId="272"/>
            <ac:spMk id="8" creationId="{08265F11-EA6E-E907-1DDD-25469D54DEC8}"/>
          </ac:spMkLst>
        </pc:spChg>
        <pc:spChg chg="add del mod">
          <ac:chgData name="Russell, Evan" userId="9dac8293-6d4f-4f93-a260-a17a519758a3" providerId="ADAL" clId="{769F349B-03FF-1647-A948-E39E5B2F9548}" dt="2023-05-02T14:10:49.629" v="1071" actId="478"/>
          <ac:spMkLst>
            <pc:docMk/>
            <pc:sldMk cId="3477095978" sldId="272"/>
            <ac:spMk id="9" creationId="{8CFD4C09-4711-2734-69AC-E8F9BB5C6D3B}"/>
          </ac:spMkLst>
        </pc:spChg>
        <pc:spChg chg="add mod">
          <ac:chgData name="Russell, Evan" userId="9dac8293-6d4f-4f93-a260-a17a519758a3" providerId="ADAL" clId="{769F349B-03FF-1647-A948-E39E5B2F9548}" dt="2023-05-02T14:11:26.435" v="1111" actId="1076"/>
          <ac:spMkLst>
            <pc:docMk/>
            <pc:sldMk cId="3477095978" sldId="272"/>
            <ac:spMk id="10" creationId="{2CF248CC-FC79-DB1D-3788-41575B331F22}"/>
          </ac:spMkLst>
        </pc:spChg>
        <pc:picChg chg="mod">
          <ac:chgData name="Russell, Evan" userId="9dac8293-6d4f-4f93-a260-a17a519758a3" providerId="ADAL" clId="{769F349B-03FF-1647-A948-E39E5B2F9548}" dt="2023-05-02T18:30:41.044" v="3639" actId="1076"/>
          <ac:picMkLst>
            <pc:docMk/>
            <pc:sldMk cId="3477095978" sldId="272"/>
            <ac:picMk id="2" creationId="{2BD48911-3C9A-88F6-EBF4-A32115E13D20}"/>
          </ac:picMkLst>
        </pc:picChg>
        <pc:picChg chg="mod">
          <ac:chgData name="Russell, Evan" userId="9dac8293-6d4f-4f93-a260-a17a519758a3" providerId="ADAL" clId="{769F349B-03FF-1647-A948-E39E5B2F9548}" dt="2023-05-02T18:30:56.332" v="3643" actId="1076"/>
          <ac:picMkLst>
            <pc:docMk/>
            <pc:sldMk cId="3477095978" sldId="272"/>
            <ac:picMk id="4" creationId="{B3CE5DA6-6377-78B4-6A5F-C8C5DCA1C84E}"/>
          </ac:picMkLst>
        </pc:picChg>
        <pc:picChg chg="mod">
          <ac:chgData name="Russell, Evan" userId="9dac8293-6d4f-4f93-a260-a17a519758a3" providerId="ADAL" clId="{769F349B-03FF-1647-A948-E39E5B2F9548}" dt="2023-05-02T18:30:12.169" v="3629" actId="1037"/>
          <ac:picMkLst>
            <pc:docMk/>
            <pc:sldMk cId="3477095978" sldId="272"/>
            <ac:picMk id="5" creationId="{10D01609-D531-A885-C5E7-0DA5369DB032}"/>
          </ac:picMkLst>
        </pc:picChg>
      </pc:sldChg>
      <pc:sldChg chg="addSp delSp modSp mod modNotesTx">
        <pc:chgData name="Russell, Evan" userId="9dac8293-6d4f-4f93-a260-a17a519758a3" providerId="ADAL" clId="{769F349B-03FF-1647-A948-E39E5B2F9548}" dt="2023-05-02T20:00:53.085" v="3914" actId="478"/>
        <pc:sldMkLst>
          <pc:docMk/>
          <pc:sldMk cId="1793458617" sldId="273"/>
        </pc:sldMkLst>
        <pc:spChg chg="add mod">
          <ac:chgData name="Russell, Evan" userId="9dac8293-6d4f-4f93-a260-a17a519758a3" providerId="ADAL" clId="{769F349B-03FF-1647-A948-E39E5B2F9548}" dt="2023-05-02T18:31:41.444" v="3653" actId="1076"/>
          <ac:spMkLst>
            <pc:docMk/>
            <pc:sldMk cId="1793458617" sldId="273"/>
            <ac:spMk id="2" creationId="{0ECC17C3-2622-134D-8F14-893B2B459A1A}"/>
          </ac:spMkLst>
        </pc:spChg>
        <pc:spChg chg="add del">
          <ac:chgData name="Russell, Evan" userId="9dac8293-6d4f-4f93-a260-a17a519758a3" providerId="ADAL" clId="{769F349B-03FF-1647-A948-E39E5B2F9548}" dt="2023-05-02T19:59:00.396" v="3910" actId="22"/>
          <ac:spMkLst>
            <pc:docMk/>
            <pc:sldMk cId="1793458617" sldId="273"/>
            <ac:spMk id="5" creationId="{3334F8E7-E7FD-36C1-5F63-CF97C3943343}"/>
          </ac:spMkLst>
        </pc:spChg>
        <pc:spChg chg="del">
          <ac:chgData name="Russell, Evan" userId="9dac8293-6d4f-4f93-a260-a17a519758a3" providerId="ADAL" clId="{769F349B-03FF-1647-A948-E39E5B2F9548}" dt="2023-05-02T14:11:30.627" v="1112" actId="478"/>
          <ac:spMkLst>
            <pc:docMk/>
            <pc:sldMk cId="1793458617" sldId="273"/>
            <ac:spMk id="16" creationId="{737EFDEF-0A18-5B16-A041-DAEA1F91429C}"/>
          </ac:spMkLst>
        </pc:spChg>
        <pc:spChg chg="mod">
          <ac:chgData name="Russell, Evan" userId="9dac8293-6d4f-4f93-a260-a17a519758a3" providerId="ADAL" clId="{769F349B-03FF-1647-A948-E39E5B2F9548}" dt="2023-05-02T16:22:34.604" v="2046" actId="1036"/>
          <ac:spMkLst>
            <pc:docMk/>
            <pc:sldMk cId="1793458617" sldId="273"/>
            <ac:spMk id="18" creationId="{53A07186-CBDD-E75D-52B5-7869927D9D46}"/>
          </ac:spMkLst>
        </pc:spChg>
        <pc:spChg chg="mod">
          <ac:chgData name="Russell, Evan" userId="9dac8293-6d4f-4f93-a260-a17a519758a3" providerId="ADAL" clId="{769F349B-03FF-1647-A948-E39E5B2F9548}" dt="2023-05-02T16:22:03.999" v="2003" actId="1035"/>
          <ac:spMkLst>
            <pc:docMk/>
            <pc:sldMk cId="1793458617" sldId="273"/>
            <ac:spMk id="20" creationId="{CFE5B8C7-A4FC-527B-1B1D-7EB27DA6E947}"/>
          </ac:spMkLst>
        </pc:spChg>
        <pc:picChg chg="mod">
          <ac:chgData name="Russell, Evan" userId="9dac8293-6d4f-4f93-a260-a17a519758a3" providerId="ADAL" clId="{769F349B-03FF-1647-A948-E39E5B2F9548}" dt="2023-05-02T18:31:23.107" v="3648" actId="1582"/>
          <ac:picMkLst>
            <pc:docMk/>
            <pc:sldMk cId="1793458617" sldId="273"/>
            <ac:picMk id="4" creationId="{B7CEF67E-968D-6C15-A256-FA8BEF44BB15}"/>
          </ac:picMkLst>
        </pc:picChg>
        <pc:picChg chg="mod">
          <ac:chgData name="Russell, Evan" userId="9dac8293-6d4f-4f93-a260-a17a519758a3" providerId="ADAL" clId="{769F349B-03FF-1647-A948-E39E5B2F9548}" dt="2023-05-02T16:22:19.857" v="2034" actId="1036"/>
          <ac:picMkLst>
            <pc:docMk/>
            <pc:sldMk cId="1793458617" sldId="273"/>
            <ac:picMk id="7" creationId="{9B07B9AC-3F51-60E1-23B0-82EEF29E8078}"/>
          </ac:picMkLst>
        </pc:picChg>
        <pc:picChg chg="mod">
          <ac:chgData name="Russell, Evan" userId="9dac8293-6d4f-4f93-a260-a17a519758a3" providerId="ADAL" clId="{769F349B-03FF-1647-A948-E39E5B2F9548}" dt="2023-05-02T16:22:15.065" v="2019" actId="1036"/>
          <ac:picMkLst>
            <pc:docMk/>
            <pc:sldMk cId="1793458617" sldId="273"/>
            <ac:picMk id="9" creationId="{64138420-B19A-2C41-CFD8-D5F1DD6D5B28}"/>
          </ac:picMkLst>
        </pc:picChg>
        <pc:picChg chg="mod">
          <ac:chgData name="Russell, Evan" userId="9dac8293-6d4f-4f93-a260-a17a519758a3" providerId="ADAL" clId="{769F349B-03FF-1647-A948-E39E5B2F9548}" dt="2023-05-02T16:21:52.873" v="1977" actId="1036"/>
          <ac:picMkLst>
            <pc:docMk/>
            <pc:sldMk cId="1793458617" sldId="273"/>
            <ac:picMk id="13" creationId="{AE9277BC-770F-F9C8-72E7-592F44C10CC2}"/>
          </ac:picMkLst>
        </pc:picChg>
        <pc:picChg chg="add del mod">
          <ac:chgData name="Russell, Evan" userId="9dac8293-6d4f-4f93-a260-a17a519758a3" providerId="ADAL" clId="{769F349B-03FF-1647-A948-E39E5B2F9548}" dt="2023-05-02T20:00:53.085" v="3914" actId="478"/>
          <ac:picMkLst>
            <pc:docMk/>
            <pc:sldMk cId="1793458617" sldId="273"/>
            <ac:picMk id="1026" creationId="{4A97E65F-385C-3174-E041-5399F8CA8472}"/>
          </ac:picMkLst>
        </pc:picChg>
      </pc:sldChg>
      <pc:sldChg chg="addSp delSp modSp mod modNotesTx">
        <pc:chgData name="Russell, Evan" userId="9dac8293-6d4f-4f93-a260-a17a519758a3" providerId="ADAL" clId="{769F349B-03FF-1647-A948-E39E5B2F9548}" dt="2023-05-02T16:26:59.771" v="2078" actId="1037"/>
        <pc:sldMkLst>
          <pc:docMk/>
          <pc:sldMk cId="896833046" sldId="275"/>
        </pc:sldMkLst>
        <pc:spChg chg="del mod">
          <ac:chgData name="Russell, Evan" userId="9dac8293-6d4f-4f93-a260-a17a519758a3" providerId="ADAL" clId="{769F349B-03FF-1647-A948-E39E5B2F9548}" dt="2023-05-02T14:12:18.033" v="1151" actId="478"/>
          <ac:spMkLst>
            <pc:docMk/>
            <pc:sldMk cId="896833046" sldId="275"/>
            <ac:spMk id="2" creationId="{F0DFC342-7372-15E7-82BA-D48173985AA9}"/>
          </ac:spMkLst>
        </pc:spChg>
        <pc:spChg chg="add mod">
          <ac:chgData name="Russell, Evan" userId="9dac8293-6d4f-4f93-a260-a17a519758a3" providerId="ADAL" clId="{769F349B-03FF-1647-A948-E39E5B2F9548}" dt="2023-05-02T14:12:41.295" v="1154" actId="1076"/>
          <ac:spMkLst>
            <pc:docMk/>
            <pc:sldMk cId="896833046" sldId="275"/>
            <ac:spMk id="3" creationId="{15354731-543C-9367-63E8-2E060AD92226}"/>
          </ac:spMkLst>
        </pc:spChg>
        <pc:picChg chg="add del mod">
          <ac:chgData name="Russell, Evan" userId="9dac8293-6d4f-4f93-a260-a17a519758a3" providerId="ADAL" clId="{769F349B-03FF-1647-A948-E39E5B2F9548}" dt="2023-05-02T16:26:40.393" v="2073" actId="14100"/>
          <ac:picMkLst>
            <pc:docMk/>
            <pc:sldMk cId="896833046" sldId="275"/>
            <ac:picMk id="13" creationId="{01209F34-1C7D-7813-6FA3-43DFF5ED03FB}"/>
          </ac:picMkLst>
        </pc:picChg>
        <pc:picChg chg="mod">
          <ac:chgData name="Russell, Evan" userId="9dac8293-6d4f-4f93-a260-a17a519758a3" providerId="ADAL" clId="{769F349B-03FF-1647-A948-E39E5B2F9548}" dt="2023-05-02T16:26:59.771" v="2078" actId="1037"/>
          <ac:picMkLst>
            <pc:docMk/>
            <pc:sldMk cId="896833046" sldId="275"/>
            <ac:picMk id="17" creationId="{2A41049C-3DC9-FE38-E163-E7B21463A895}"/>
          </ac:picMkLst>
        </pc:picChg>
      </pc:sldChg>
      <pc:sldChg chg="modSp mod modNotesTx">
        <pc:chgData name="Russell, Evan" userId="9dac8293-6d4f-4f93-a260-a17a519758a3" providerId="ADAL" clId="{769F349B-03FF-1647-A948-E39E5B2F9548}" dt="2023-05-02T15:06:24.097" v="1699" actId="1076"/>
        <pc:sldMkLst>
          <pc:docMk/>
          <pc:sldMk cId="2103786596" sldId="276"/>
        </pc:sldMkLst>
        <pc:picChg chg="mod">
          <ac:chgData name="Russell, Evan" userId="9dac8293-6d4f-4f93-a260-a17a519758a3" providerId="ADAL" clId="{769F349B-03FF-1647-A948-E39E5B2F9548}" dt="2023-05-02T15:06:22.114" v="1698" actId="1076"/>
          <ac:picMkLst>
            <pc:docMk/>
            <pc:sldMk cId="2103786596" sldId="276"/>
            <ac:picMk id="5" creationId="{D651651B-7330-3ED5-D322-C500DFDAA681}"/>
          </ac:picMkLst>
        </pc:picChg>
        <pc:picChg chg="mod">
          <ac:chgData name="Russell, Evan" userId="9dac8293-6d4f-4f93-a260-a17a519758a3" providerId="ADAL" clId="{769F349B-03FF-1647-A948-E39E5B2F9548}" dt="2023-05-02T15:06:24.097" v="1699" actId="1076"/>
          <ac:picMkLst>
            <pc:docMk/>
            <pc:sldMk cId="2103786596" sldId="276"/>
            <ac:picMk id="7" creationId="{448F4ABB-74AD-CEB8-6EDE-CA7BD32C9D6C}"/>
          </ac:picMkLst>
        </pc:picChg>
      </pc:sldChg>
      <pc:sldChg chg="addSp delSp modSp mod modNotesTx">
        <pc:chgData name="Russell, Evan" userId="9dac8293-6d4f-4f93-a260-a17a519758a3" providerId="ADAL" clId="{769F349B-03FF-1647-A948-E39E5B2F9548}" dt="2023-05-02T16:18:25.739" v="1863" actId="1076"/>
        <pc:sldMkLst>
          <pc:docMk/>
          <pc:sldMk cId="2541868680" sldId="277"/>
        </pc:sldMkLst>
        <pc:spChg chg="del">
          <ac:chgData name="Russell, Evan" userId="9dac8293-6d4f-4f93-a260-a17a519758a3" providerId="ADAL" clId="{769F349B-03FF-1647-A948-E39E5B2F9548}" dt="2023-05-02T14:10:14.949" v="1051" actId="478"/>
          <ac:spMkLst>
            <pc:docMk/>
            <pc:sldMk cId="2541868680" sldId="277"/>
            <ac:spMk id="2" creationId="{50937AA3-27E5-9BB3-A574-EB3AEFBAF4D5}"/>
          </ac:spMkLst>
        </pc:spChg>
        <pc:spChg chg="add del mod">
          <ac:chgData name="Russell, Evan" userId="9dac8293-6d4f-4f93-a260-a17a519758a3" providerId="ADAL" clId="{769F349B-03FF-1647-A948-E39E5B2F9548}" dt="2023-05-02T16:18:17.740" v="1861" actId="478"/>
          <ac:spMkLst>
            <pc:docMk/>
            <pc:sldMk cId="2541868680" sldId="277"/>
            <ac:spMk id="3" creationId="{63ABA04F-2AF6-EE90-44F1-98D96E59DD00}"/>
          </ac:spMkLst>
        </pc:spChg>
        <pc:spChg chg="add del mod">
          <ac:chgData name="Russell, Evan" userId="9dac8293-6d4f-4f93-a260-a17a519758a3" providerId="ADAL" clId="{769F349B-03FF-1647-A948-E39E5B2F9548}" dt="2023-05-02T14:10:16.603" v="1052" actId="478"/>
          <ac:spMkLst>
            <pc:docMk/>
            <pc:sldMk cId="2541868680" sldId="277"/>
            <ac:spMk id="6" creationId="{3D38327C-E6B6-9293-2BB8-AF4E20D89B8A}"/>
          </ac:spMkLst>
        </pc:spChg>
        <pc:picChg chg="mod">
          <ac:chgData name="Russell, Evan" userId="9dac8293-6d4f-4f93-a260-a17a519758a3" providerId="ADAL" clId="{769F349B-03FF-1647-A948-E39E5B2F9548}" dt="2023-05-02T16:18:25.739" v="1863" actId="1076"/>
          <ac:picMkLst>
            <pc:docMk/>
            <pc:sldMk cId="2541868680" sldId="277"/>
            <ac:picMk id="5" creationId="{BE8AE8FF-B250-455F-6236-C2523A61301A}"/>
          </ac:picMkLst>
        </pc:picChg>
      </pc:sldChg>
      <pc:sldChg chg="modSp mod modNotesTx">
        <pc:chgData name="Russell, Evan" userId="9dac8293-6d4f-4f93-a260-a17a519758a3" providerId="ADAL" clId="{769F349B-03FF-1647-A948-E39E5B2F9548}" dt="2023-05-02T16:43:33.227" v="2112" actId="1038"/>
        <pc:sldMkLst>
          <pc:docMk/>
          <pc:sldMk cId="1901401977" sldId="278"/>
        </pc:sldMkLst>
        <pc:spChg chg="mod">
          <ac:chgData name="Russell, Evan" userId="9dac8293-6d4f-4f93-a260-a17a519758a3" providerId="ADAL" clId="{769F349B-03FF-1647-A948-E39E5B2F9548}" dt="2023-05-01T16:27:42.634" v="4" actId="27636"/>
          <ac:spMkLst>
            <pc:docMk/>
            <pc:sldMk cId="1901401977" sldId="278"/>
            <ac:spMk id="2" creationId="{7A526CD6-74F9-8486-D0AC-A14294F0F26A}"/>
          </ac:spMkLst>
        </pc:spChg>
        <pc:spChg chg="mod">
          <ac:chgData name="Russell, Evan" userId="9dac8293-6d4f-4f93-a260-a17a519758a3" providerId="ADAL" clId="{769F349B-03FF-1647-A948-E39E5B2F9548}" dt="2023-05-01T20:55:00.391" v="431" actId="114"/>
          <ac:spMkLst>
            <pc:docMk/>
            <pc:sldMk cId="1901401977" sldId="278"/>
            <ac:spMk id="3" creationId="{06231904-6025-1522-D4C6-6CB820D82DB7}"/>
          </ac:spMkLst>
        </pc:spChg>
        <pc:spChg chg="mod">
          <ac:chgData name="Russell, Evan" userId="9dac8293-6d4f-4f93-a260-a17a519758a3" providerId="ADAL" clId="{769F349B-03FF-1647-A948-E39E5B2F9548}" dt="2023-05-01T16:39:44.850" v="348" actId="1038"/>
          <ac:spMkLst>
            <pc:docMk/>
            <pc:sldMk cId="1901401977" sldId="278"/>
            <ac:spMk id="6" creationId="{3665CA23-B927-F329-074A-F1FFB0924CC3}"/>
          </ac:spMkLst>
        </pc:spChg>
        <pc:picChg chg="mod">
          <ac:chgData name="Russell, Evan" userId="9dac8293-6d4f-4f93-a260-a17a519758a3" providerId="ADAL" clId="{769F349B-03FF-1647-A948-E39E5B2F9548}" dt="2023-05-02T16:43:33.227" v="2112" actId="1038"/>
          <ac:picMkLst>
            <pc:docMk/>
            <pc:sldMk cId="1901401977" sldId="278"/>
            <ac:picMk id="4098" creationId="{CF5D619F-5378-1ACB-716B-557B22B31D66}"/>
          </ac:picMkLst>
        </pc:picChg>
      </pc:sldChg>
      <pc:sldChg chg="modSp mod modNotesTx">
        <pc:chgData name="Russell, Evan" userId="9dac8293-6d4f-4f93-a260-a17a519758a3" providerId="ADAL" clId="{769F349B-03FF-1647-A948-E39E5B2F9548}" dt="2023-05-01T20:55:22.857" v="440" actId="20577"/>
        <pc:sldMkLst>
          <pc:docMk/>
          <pc:sldMk cId="394249521" sldId="279"/>
        </pc:sldMkLst>
        <pc:spChg chg="mod">
          <ac:chgData name="Russell, Evan" userId="9dac8293-6d4f-4f93-a260-a17a519758a3" providerId="ADAL" clId="{769F349B-03FF-1647-A948-E39E5B2F9548}" dt="2023-05-01T16:27:54.383" v="11" actId="27636"/>
          <ac:spMkLst>
            <pc:docMk/>
            <pc:sldMk cId="394249521" sldId="279"/>
            <ac:spMk id="2" creationId="{68CD5EB1-705E-0D27-3850-5B2C0AFBBF5C}"/>
          </ac:spMkLst>
        </pc:spChg>
      </pc:sldChg>
      <pc:sldChg chg="delSp modSp mod modNotesTx">
        <pc:chgData name="Russell, Evan" userId="9dac8293-6d4f-4f93-a260-a17a519758a3" providerId="ADAL" clId="{769F349B-03FF-1647-A948-E39E5B2F9548}" dt="2023-05-02T14:49:22.779" v="1654" actId="1582"/>
        <pc:sldMkLst>
          <pc:docMk/>
          <pc:sldMk cId="3617157180" sldId="280"/>
        </pc:sldMkLst>
        <pc:spChg chg="mod">
          <ac:chgData name="Russell, Evan" userId="9dac8293-6d4f-4f93-a260-a17a519758a3" providerId="ADAL" clId="{769F349B-03FF-1647-A948-E39E5B2F9548}" dt="2023-05-02T14:49:22.779" v="1654" actId="1582"/>
          <ac:spMkLst>
            <pc:docMk/>
            <pc:sldMk cId="3617157180" sldId="280"/>
            <ac:spMk id="12" creationId="{867A7BFB-A7B6-EC98-E39E-54283E3D0269}"/>
          </ac:spMkLst>
        </pc:spChg>
        <pc:spChg chg="del">
          <ac:chgData name="Russell, Evan" userId="9dac8293-6d4f-4f93-a260-a17a519758a3" providerId="ADAL" clId="{769F349B-03FF-1647-A948-E39E5B2F9548}" dt="2023-05-02T14:40:49.821" v="1554" actId="478"/>
          <ac:spMkLst>
            <pc:docMk/>
            <pc:sldMk cId="3617157180" sldId="280"/>
            <ac:spMk id="13" creationId="{B32112EA-B657-2B75-E9D4-55E9E2EA3FC9}"/>
          </ac:spMkLst>
        </pc:spChg>
      </pc:sldChg>
      <pc:sldChg chg="addSp delSp modSp mod modNotesTx">
        <pc:chgData name="Russell, Evan" userId="9dac8293-6d4f-4f93-a260-a17a519758a3" providerId="ADAL" clId="{769F349B-03FF-1647-A948-E39E5B2F9548}" dt="2023-05-02T18:28:42.543" v="3593" actId="1076"/>
        <pc:sldMkLst>
          <pc:docMk/>
          <pc:sldMk cId="2697655139" sldId="281"/>
        </pc:sldMkLst>
        <pc:spChg chg="del mod">
          <ac:chgData name="Russell, Evan" userId="9dac8293-6d4f-4f93-a260-a17a519758a3" providerId="ADAL" clId="{769F349B-03FF-1647-A948-E39E5B2F9548}" dt="2023-05-02T13:41:27.892" v="843" actId="478"/>
          <ac:spMkLst>
            <pc:docMk/>
            <pc:sldMk cId="2697655139" sldId="281"/>
            <ac:spMk id="2" creationId="{32F9F1C3-087B-CE20-0BC9-2EC21CA51F53}"/>
          </ac:spMkLst>
        </pc:spChg>
        <pc:spChg chg="add mod">
          <ac:chgData name="Russell, Evan" userId="9dac8293-6d4f-4f93-a260-a17a519758a3" providerId="ADAL" clId="{769F349B-03FF-1647-A948-E39E5B2F9548}" dt="2023-05-02T18:28:42.543" v="3593" actId="1076"/>
          <ac:spMkLst>
            <pc:docMk/>
            <pc:sldMk cId="2697655139" sldId="281"/>
            <ac:spMk id="3" creationId="{8CECEB3B-AF4F-573F-4319-787B7ACADFAD}"/>
          </ac:spMkLst>
        </pc:spChg>
        <pc:picChg chg="mod">
          <ac:chgData name="Russell, Evan" userId="9dac8293-6d4f-4f93-a260-a17a519758a3" providerId="ADAL" clId="{769F349B-03FF-1647-A948-E39E5B2F9548}" dt="2023-05-02T18:28:39.446" v="3591" actId="1038"/>
          <ac:picMkLst>
            <pc:docMk/>
            <pc:sldMk cId="2697655139" sldId="281"/>
            <ac:picMk id="5" creationId="{E91E68F3-EEBD-A0C9-D406-606488C5C075}"/>
          </ac:picMkLst>
        </pc:picChg>
        <pc:picChg chg="mod">
          <ac:chgData name="Russell, Evan" userId="9dac8293-6d4f-4f93-a260-a17a519758a3" providerId="ADAL" clId="{769F349B-03FF-1647-A948-E39E5B2F9548}" dt="2023-05-02T13:35:40.829" v="605" actId="14100"/>
          <ac:picMkLst>
            <pc:docMk/>
            <pc:sldMk cId="2697655139" sldId="281"/>
            <ac:picMk id="6" creationId="{9781F8EA-3932-6A4B-5AEC-3FEDFB5EC06F}"/>
          </ac:picMkLst>
        </pc:picChg>
      </pc:sldChg>
      <pc:sldChg chg="addSp delSp modSp mod modNotesTx">
        <pc:chgData name="Russell, Evan" userId="9dac8293-6d4f-4f93-a260-a17a519758a3" providerId="ADAL" clId="{769F349B-03FF-1647-A948-E39E5B2F9548}" dt="2023-05-02T18:29:44.785" v="3611" actId="1036"/>
        <pc:sldMkLst>
          <pc:docMk/>
          <pc:sldMk cId="966073471" sldId="282"/>
        </pc:sldMkLst>
        <pc:spChg chg="del">
          <ac:chgData name="Russell, Evan" userId="9dac8293-6d4f-4f93-a260-a17a519758a3" providerId="ADAL" clId="{769F349B-03FF-1647-A948-E39E5B2F9548}" dt="2023-05-02T13:39:56.860" v="773" actId="478"/>
          <ac:spMkLst>
            <pc:docMk/>
            <pc:sldMk cId="966073471" sldId="282"/>
            <ac:spMk id="2" creationId="{864405B1-5ED3-09D9-00FF-A57C1C06C622}"/>
          </ac:spMkLst>
        </pc:spChg>
        <pc:spChg chg="del">
          <ac:chgData name="Russell, Evan" userId="9dac8293-6d4f-4f93-a260-a17a519758a3" providerId="ADAL" clId="{769F349B-03FF-1647-A948-E39E5B2F9548}" dt="2023-05-02T13:39:58.373" v="774" actId="478"/>
          <ac:spMkLst>
            <pc:docMk/>
            <pc:sldMk cId="966073471" sldId="282"/>
            <ac:spMk id="3" creationId="{7592EBEA-5D49-BCED-641B-C63EB54ECC49}"/>
          </ac:spMkLst>
        </pc:spChg>
        <pc:spChg chg="add mod">
          <ac:chgData name="Russell, Evan" userId="9dac8293-6d4f-4f93-a260-a17a519758a3" providerId="ADAL" clId="{769F349B-03FF-1647-A948-E39E5B2F9548}" dt="2023-05-02T18:29:44.785" v="3611" actId="1036"/>
          <ac:spMkLst>
            <pc:docMk/>
            <pc:sldMk cId="966073471" sldId="282"/>
            <ac:spMk id="5" creationId="{027796F3-697A-B2CA-5136-E32AF2C06145}"/>
          </ac:spMkLst>
        </pc:spChg>
        <pc:picChg chg="mod">
          <ac:chgData name="Russell, Evan" userId="9dac8293-6d4f-4f93-a260-a17a519758a3" providerId="ADAL" clId="{769F349B-03FF-1647-A948-E39E5B2F9548}" dt="2023-05-02T18:29:39.475" v="3601" actId="1076"/>
          <ac:picMkLst>
            <pc:docMk/>
            <pc:sldMk cId="966073471" sldId="282"/>
            <ac:picMk id="7" creationId="{CCB3BCE1-17F4-960E-9E0B-554730D41FE7}"/>
          </ac:picMkLst>
        </pc:picChg>
      </pc:sldChg>
      <pc:sldChg chg="addSp delSp modSp mod modNotesTx">
        <pc:chgData name="Russell, Evan" userId="9dac8293-6d4f-4f93-a260-a17a519758a3" providerId="ADAL" clId="{769F349B-03FF-1647-A948-E39E5B2F9548}" dt="2023-05-02T19:57:38.951" v="3908" actId="20577"/>
        <pc:sldMkLst>
          <pc:docMk/>
          <pc:sldMk cId="2043666206" sldId="283"/>
        </pc:sldMkLst>
        <pc:spChg chg="del mod">
          <ac:chgData name="Russell, Evan" userId="9dac8293-6d4f-4f93-a260-a17a519758a3" providerId="ADAL" clId="{769F349B-03FF-1647-A948-E39E5B2F9548}" dt="2023-05-02T13:42:39.984" v="898" actId="478"/>
          <ac:spMkLst>
            <pc:docMk/>
            <pc:sldMk cId="2043666206" sldId="283"/>
            <ac:spMk id="2" creationId="{16F69091-74AD-08AA-D612-C197602F7FF0}"/>
          </ac:spMkLst>
        </pc:spChg>
        <pc:spChg chg="add mod">
          <ac:chgData name="Russell, Evan" userId="9dac8293-6d4f-4f93-a260-a17a519758a3" providerId="ADAL" clId="{769F349B-03FF-1647-A948-E39E5B2F9548}" dt="2023-05-02T18:32:56.183" v="3667" actId="1076"/>
          <ac:spMkLst>
            <pc:docMk/>
            <pc:sldMk cId="2043666206" sldId="283"/>
            <ac:spMk id="5" creationId="{1814BA09-342E-4550-F4BF-EEF59C0871EB}"/>
          </ac:spMkLst>
        </pc:spChg>
        <pc:spChg chg="add del mod">
          <ac:chgData name="Russell, Evan" userId="9dac8293-6d4f-4f93-a260-a17a519758a3" providerId="ADAL" clId="{769F349B-03FF-1647-A948-E39E5B2F9548}" dt="2023-05-02T13:42:43.084" v="899" actId="478"/>
          <ac:spMkLst>
            <pc:docMk/>
            <pc:sldMk cId="2043666206" sldId="283"/>
            <ac:spMk id="8" creationId="{65DAD62D-5DD3-5B62-263F-E22C0471C93D}"/>
          </ac:spMkLst>
        </pc:spChg>
        <pc:picChg chg="mod">
          <ac:chgData name="Russell, Evan" userId="9dac8293-6d4f-4f93-a260-a17a519758a3" providerId="ADAL" clId="{769F349B-03FF-1647-A948-E39E5B2F9548}" dt="2023-05-02T18:32:38.894" v="3662" actId="1076"/>
          <ac:picMkLst>
            <pc:docMk/>
            <pc:sldMk cId="2043666206" sldId="283"/>
            <ac:picMk id="6" creationId="{73A321AD-91EB-69A1-15FA-CEDB8E1D9055}"/>
          </ac:picMkLst>
        </pc:picChg>
      </pc:sldChg>
      <pc:sldChg chg="addSp delSp modSp new mod modNotesTx">
        <pc:chgData name="Russell, Evan" userId="9dac8293-6d4f-4f93-a260-a17a519758a3" providerId="ADAL" clId="{769F349B-03FF-1647-A948-E39E5B2F9548}" dt="2023-05-02T19:41:50.462" v="3899" actId="313"/>
        <pc:sldMkLst>
          <pc:docMk/>
          <pc:sldMk cId="2867610222" sldId="284"/>
        </pc:sldMkLst>
        <pc:spChg chg="del mod">
          <ac:chgData name="Russell, Evan" userId="9dac8293-6d4f-4f93-a260-a17a519758a3" providerId="ADAL" clId="{769F349B-03FF-1647-A948-E39E5B2F9548}" dt="2023-05-02T16:57:29.649" v="2133" actId="478"/>
          <ac:spMkLst>
            <pc:docMk/>
            <pc:sldMk cId="2867610222" sldId="284"/>
            <ac:spMk id="2" creationId="{1AB37C52-EDC6-59A0-C152-DC41C4DE8974}"/>
          </ac:spMkLst>
        </pc:spChg>
        <pc:spChg chg="del mod">
          <ac:chgData name="Russell, Evan" userId="9dac8293-6d4f-4f93-a260-a17a519758a3" providerId="ADAL" clId="{769F349B-03FF-1647-A948-E39E5B2F9548}" dt="2023-05-02T18:05:17.584" v="3475" actId="14100"/>
          <ac:spMkLst>
            <pc:docMk/>
            <pc:sldMk cId="2867610222" sldId="284"/>
            <ac:spMk id="3" creationId="{09323EC2-9034-7E93-C9C8-2BFA990810D6}"/>
          </ac:spMkLst>
        </pc:spChg>
        <pc:spChg chg="del">
          <ac:chgData name="Russell, Evan" userId="9dac8293-6d4f-4f93-a260-a17a519758a3" providerId="ADAL" clId="{769F349B-03FF-1647-A948-E39E5B2F9548}" dt="2023-05-02T16:53:28.340" v="2124" actId="478"/>
          <ac:spMkLst>
            <pc:docMk/>
            <pc:sldMk cId="2867610222" sldId="284"/>
            <ac:spMk id="8" creationId="{F41D70AE-5192-2953-C5C9-FD93734D374B}"/>
          </ac:spMkLst>
        </pc:spChg>
        <pc:spChg chg="add del mod">
          <ac:chgData name="Russell, Evan" userId="9dac8293-6d4f-4f93-a260-a17a519758a3" providerId="ADAL" clId="{769F349B-03FF-1647-A948-E39E5B2F9548}" dt="2023-05-02T16:53:44.605" v="2127" actId="478"/>
          <ac:spMkLst>
            <pc:docMk/>
            <pc:sldMk cId="2867610222" sldId="284"/>
            <ac:spMk id="10" creationId="{60A46C62-1D96-7B1B-538D-104442E729ED}"/>
          </ac:spMkLst>
        </pc:spChg>
        <pc:spChg chg="add del mod">
          <ac:chgData name="Russell, Evan" userId="9dac8293-6d4f-4f93-a260-a17a519758a3" providerId="ADAL" clId="{769F349B-03FF-1647-A948-E39E5B2F9548}" dt="2023-05-02T16:57:30.992" v="2134" actId="478"/>
          <ac:spMkLst>
            <pc:docMk/>
            <pc:sldMk cId="2867610222" sldId="284"/>
            <ac:spMk id="13" creationId="{B4A360DB-8662-E14E-B84C-A45652AA2B0A}"/>
          </ac:spMkLst>
        </pc:spChg>
        <pc:spChg chg="mod">
          <ac:chgData name="Russell, Evan" userId="9dac8293-6d4f-4f93-a260-a17a519758a3" providerId="ADAL" clId="{769F349B-03FF-1647-A948-E39E5B2F9548}" dt="2023-05-02T17:32:40.306" v="2233" actId="1035"/>
          <ac:spMkLst>
            <pc:docMk/>
            <pc:sldMk cId="2867610222" sldId="284"/>
            <ac:spMk id="14" creationId="{6C9B4DCB-448E-F204-0DBD-7D09423AFF9C}"/>
          </ac:spMkLst>
        </pc:spChg>
        <pc:spChg chg="mod">
          <ac:chgData name="Russell, Evan" userId="9dac8293-6d4f-4f93-a260-a17a519758a3" providerId="ADAL" clId="{769F349B-03FF-1647-A948-E39E5B2F9548}" dt="2023-05-02T18:01:34.196" v="3454" actId="403"/>
          <ac:spMkLst>
            <pc:docMk/>
            <pc:sldMk cId="2867610222" sldId="284"/>
            <ac:spMk id="15" creationId="{7E7B939F-C579-61C6-C190-84581AE89FCF}"/>
          </ac:spMkLst>
        </pc:spChg>
        <pc:picChg chg="add mod">
          <ac:chgData name="Russell, Evan" userId="9dac8293-6d4f-4f93-a260-a17a519758a3" providerId="ADAL" clId="{769F349B-03FF-1647-A948-E39E5B2F9548}" dt="2023-05-02T17:55:18.170" v="3366" actId="1038"/>
          <ac:picMkLst>
            <pc:docMk/>
            <pc:sldMk cId="2867610222" sldId="284"/>
            <ac:picMk id="2" creationId="{8B447F21-CC32-321A-BC81-EF5BDF9801B7}"/>
          </ac:picMkLst>
        </pc:picChg>
        <pc:picChg chg="add mod modCrop">
          <ac:chgData name="Russell, Evan" userId="9dac8293-6d4f-4f93-a260-a17a519758a3" providerId="ADAL" clId="{769F349B-03FF-1647-A948-E39E5B2F9548}" dt="2023-05-02T17:37:52.078" v="2268" actId="14100"/>
          <ac:picMkLst>
            <pc:docMk/>
            <pc:sldMk cId="2867610222" sldId="284"/>
            <ac:picMk id="5" creationId="{F9577DAC-D909-0D83-2309-766811648613}"/>
          </ac:picMkLst>
        </pc:picChg>
        <pc:picChg chg="add del mod">
          <ac:chgData name="Russell, Evan" userId="9dac8293-6d4f-4f93-a260-a17a519758a3" providerId="ADAL" clId="{769F349B-03FF-1647-A948-E39E5B2F9548}" dt="2023-05-02T16:48:28.150" v="2113" actId="478"/>
          <ac:picMkLst>
            <pc:docMk/>
            <pc:sldMk cId="2867610222" sldId="284"/>
            <ac:picMk id="6" creationId="{8B72540E-2D8A-97F8-B3A5-D133372B43F8}"/>
          </ac:picMkLst>
        </pc:picChg>
        <pc:picChg chg="del mod">
          <ac:chgData name="Russell, Evan" userId="9dac8293-6d4f-4f93-a260-a17a519758a3" providerId="ADAL" clId="{769F349B-03FF-1647-A948-E39E5B2F9548}" dt="2023-05-02T17:31:10.248" v="2184" actId="478"/>
          <ac:picMkLst>
            <pc:docMk/>
            <pc:sldMk cId="2867610222" sldId="284"/>
            <ac:picMk id="6" creationId="{91954CD1-2306-0718-3B8D-914E269BA0EA}"/>
          </ac:picMkLst>
        </pc:picChg>
        <pc:picChg chg="del">
          <ac:chgData name="Russell, Evan" userId="9dac8293-6d4f-4f93-a260-a17a519758a3" providerId="ADAL" clId="{769F349B-03FF-1647-A948-E39E5B2F9548}" dt="2023-05-02T16:53:23.191" v="2123" actId="478"/>
          <ac:picMkLst>
            <pc:docMk/>
            <pc:sldMk cId="2867610222" sldId="284"/>
            <ac:picMk id="7" creationId="{021DAA91-E8C7-F854-9B8E-6DCE5F1343A2}"/>
          </ac:picMkLst>
        </pc:picChg>
        <pc:picChg chg="add mod">
          <ac:chgData name="Russell, Evan" userId="9dac8293-6d4f-4f93-a260-a17a519758a3" providerId="ADAL" clId="{769F349B-03FF-1647-A948-E39E5B2F9548}" dt="2023-05-02T16:53:12.557" v="2121" actId="1076"/>
          <ac:picMkLst>
            <pc:docMk/>
            <pc:sldMk cId="2867610222" sldId="284"/>
            <ac:picMk id="7" creationId="{91954CD1-2306-0718-3B8D-914E269BA0EA}"/>
          </ac:picMkLst>
        </pc:picChg>
        <pc:picChg chg="del">
          <ac:chgData name="Russell, Evan" userId="9dac8293-6d4f-4f93-a260-a17a519758a3" providerId="ADAL" clId="{769F349B-03FF-1647-A948-E39E5B2F9548}" dt="2023-05-02T17:31:08.738" v="2183" actId="478"/>
          <ac:picMkLst>
            <pc:docMk/>
            <pc:sldMk cId="2867610222" sldId="284"/>
            <ac:picMk id="7" creationId="{AB3E2298-DB63-3E93-CA27-CFB2F9EDC28F}"/>
          </ac:picMkLst>
        </pc:picChg>
        <pc:picChg chg="mod">
          <ac:chgData name="Russell, Evan" userId="9dac8293-6d4f-4f93-a260-a17a519758a3" providerId="ADAL" clId="{769F349B-03FF-1647-A948-E39E5B2F9548}" dt="2023-05-02T17:33:19.434" v="2244" actId="1076"/>
          <ac:picMkLst>
            <pc:docMk/>
            <pc:sldMk cId="2867610222" sldId="284"/>
            <ac:picMk id="9" creationId="{E85BE885-B02B-AB94-269E-17ADB5F5AF32}"/>
          </ac:picMkLst>
        </pc:picChg>
        <pc:picChg chg="add mod">
          <ac:chgData name="Russell, Evan" userId="9dac8293-6d4f-4f93-a260-a17a519758a3" providerId="ADAL" clId="{769F349B-03FF-1647-A948-E39E5B2F9548}" dt="2023-05-02T17:49:20.041" v="3240" actId="166"/>
          <ac:picMkLst>
            <pc:docMk/>
            <pc:sldMk cId="2867610222" sldId="284"/>
            <ac:picMk id="10" creationId="{B6C03804-DF6E-243E-F7B6-A4B44BA4A0CA}"/>
          </ac:picMkLst>
        </pc:picChg>
        <pc:picChg chg="add mod">
          <ac:chgData name="Russell, Evan" userId="9dac8293-6d4f-4f93-a260-a17a519758a3" providerId="ADAL" clId="{769F349B-03FF-1647-A948-E39E5B2F9548}" dt="2023-05-02T16:57:55.683" v="2180" actId="14100"/>
          <ac:picMkLst>
            <pc:docMk/>
            <pc:sldMk cId="2867610222" sldId="284"/>
            <ac:picMk id="11" creationId="{AB3E2298-DB63-3E93-CA27-CFB2F9EDC28F}"/>
          </ac:picMkLst>
        </pc:picChg>
        <pc:picChg chg="mod modCrop">
          <ac:chgData name="Russell, Evan" userId="9dac8293-6d4f-4f93-a260-a17a519758a3" providerId="ADAL" clId="{769F349B-03FF-1647-A948-E39E5B2F9548}" dt="2023-05-02T17:35:10.885" v="2253" actId="14100"/>
          <ac:picMkLst>
            <pc:docMk/>
            <pc:sldMk cId="2867610222" sldId="284"/>
            <ac:picMk id="11" creationId="{DC2570CC-98D9-D9F0-0E4A-EE8D7D470970}"/>
          </ac:picMkLst>
        </pc:picChg>
        <pc:picChg chg="add mod">
          <ac:chgData name="Russell, Evan" userId="9dac8293-6d4f-4f93-a260-a17a519758a3" providerId="ADAL" clId="{769F349B-03FF-1647-A948-E39E5B2F9548}" dt="2023-05-02T17:55:22.119" v="3367" actId="1038"/>
          <ac:picMkLst>
            <pc:docMk/>
            <pc:sldMk cId="2867610222" sldId="284"/>
            <ac:picMk id="12" creationId="{F11C0C59-39A6-474B-FD82-D9292F9D11CD}"/>
          </ac:picMkLst>
        </pc:picChg>
        <pc:picChg chg="mod">
          <ac:chgData name="Russell, Evan" userId="9dac8293-6d4f-4f93-a260-a17a519758a3" providerId="ADAL" clId="{769F349B-03FF-1647-A948-E39E5B2F9548}" dt="2023-05-02T17:39:16.776" v="2277" actId="1076"/>
          <ac:picMkLst>
            <pc:docMk/>
            <pc:sldMk cId="2867610222" sldId="284"/>
            <ac:picMk id="13" creationId="{DE01DF55-9915-EDB6-3B94-88411B5BADE2}"/>
          </ac:picMkLst>
        </pc:picChg>
        <pc:picChg chg="add del mod">
          <ac:chgData name="Russell, Evan" userId="9dac8293-6d4f-4f93-a260-a17a519758a3" providerId="ADAL" clId="{769F349B-03FF-1647-A948-E39E5B2F9548}" dt="2023-05-02T16:48:29.150" v="2114" actId="478"/>
          <ac:picMkLst>
            <pc:docMk/>
            <pc:sldMk cId="2867610222" sldId="284"/>
            <ac:picMk id="1026" creationId="{4E13DC97-B60A-61FA-1C78-6E2EA6CDB555}"/>
          </ac:picMkLst>
        </pc:picChg>
      </pc:sldChg>
      <pc:sldChg chg="modSp mod">
        <pc:chgData name="Russell, Evan" userId="9dac8293-6d4f-4f93-a260-a17a519758a3" providerId="ADAL" clId="{769F349B-03FF-1647-A948-E39E5B2F9548}" dt="2023-05-02T18:34:19.630" v="3678" actId="2711"/>
        <pc:sldMkLst>
          <pc:docMk/>
          <pc:sldMk cId="2291608190" sldId="285"/>
        </pc:sldMkLst>
        <pc:spChg chg="mod">
          <ac:chgData name="Russell, Evan" userId="9dac8293-6d4f-4f93-a260-a17a519758a3" providerId="ADAL" clId="{769F349B-03FF-1647-A948-E39E5B2F9548}" dt="2023-05-02T18:33:49.978" v="3675" actId="1076"/>
          <ac:spMkLst>
            <pc:docMk/>
            <pc:sldMk cId="2291608190" sldId="285"/>
            <ac:spMk id="5" creationId="{7120FA18-FC43-D093-0D84-2AC1610DB1BC}"/>
          </ac:spMkLst>
        </pc:spChg>
        <pc:graphicFrameChg chg="mod">
          <ac:chgData name="Russell, Evan" userId="9dac8293-6d4f-4f93-a260-a17a519758a3" providerId="ADAL" clId="{769F349B-03FF-1647-A948-E39E5B2F9548}" dt="2023-05-02T18:34:19.630" v="3678" actId="2711"/>
          <ac:graphicFrameMkLst>
            <pc:docMk/>
            <pc:sldMk cId="2291608190" sldId="285"/>
            <ac:graphicFrameMk id="7" creationId="{244C04BA-2F3B-FE78-D2B9-E8C03DDDAFA8}"/>
          </ac:graphicFrameMkLst>
        </pc:graphicFrameChg>
      </pc:sldChg>
    </pc:docChg>
  </pc:docChgLst>
  <pc:docChgLst>
    <pc:chgData name="Chesanek, Ryan" userId="S::rmchesanek@wpi.edu::b3cc76b6-58e7-4450-8dba-e9ccdb3860ea" providerId="AD" clId="Web-{B63DA7EB-8E2F-04DE-E157-2EDBE09325CA}"/>
    <pc:docChg chg="modSld">
      <pc:chgData name="Chesanek, Ryan" userId="S::rmchesanek@wpi.edu::b3cc76b6-58e7-4450-8dba-e9ccdb3860ea" providerId="AD" clId="Web-{B63DA7EB-8E2F-04DE-E157-2EDBE09325CA}" dt="2023-05-02T21:00:27.251" v="67" actId="20577"/>
      <pc:docMkLst>
        <pc:docMk/>
      </pc:docMkLst>
      <pc:sldChg chg="modSp">
        <pc:chgData name="Chesanek, Ryan" userId="S::rmchesanek@wpi.edu::b3cc76b6-58e7-4450-8dba-e9ccdb3860ea" providerId="AD" clId="Web-{B63DA7EB-8E2F-04DE-E157-2EDBE09325CA}" dt="2023-05-02T21:00:27.251" v="67" actId="20577"/>
        <pc:sldMkLst>
          <pc:docMk/>
          <pc:sldMk cId="1901401977" sldId="278"/>
        </pc:sldMkLst>
        <pc:spChg chg="mod">
          <ac:chgData name="Chesanek, Ryan" userId="S::rmchesanek@wpi.edu::b3cc76b6-58e7-4450-8dba-e9ccdb3860ea" providerId="AD" clId="Web-{B63DA7EB-8E2F-04DE-E157-2EDBE09325CA}" dt="2023-05-02T21:00:27.251" v="67" actId="20577"/>
          <ac:spMkLst>
            <pc:docMk/>
            <pc:sldMk cId="1901401977" sldId="278"/>
            <ac:spMk id="3" creationId="{06231904-6025-1522-D4C6-6CB820D82DB7}"/>
          </ac:spMkLst>
        </pc:spChg>
      </pc:sldChg>
      <pc:sldChg chg="modSp">
        <pc:chgData name="Chesanek, Ryan" userId="S::rmchesanek@wpi.edu::b3cc76b6-58e7-4450-8dba-e9ccdb3860ea" providerId="AD" clId="Web-{B63DA7EB-8E2F-04DE-E157-2EDBE09325CA}" dt="2023-05-02T19:47:51.286" v="32" actId="20577"/>
        <pc:sldMkLst>
          <pc:docMk/>
          <pc:sldMk cId="2291608190" sldId="285"/>
        </pc:sldMkLst>
        <pc:graphicFrameChg chg="modGraphic">
          <ac:chgData name="Chesanek, Ryan" userId="S::rmchesanek@wpi.edu::b3cc76b6-58e7-4450-8dba-e9ccdb3860ea" providerId="AD" clId="Web-{B63DA7EB-8E2F-04DE-E157-2EDBE09325CA}" dt="2023-05-02T19:47:51.286" v="32" actId="20577"/>
          <ac:graphicFrameMkLst>
            <pc:docMk/>
            <pc:sldMk cId="2291608190" sldId="285"/>
            <ac:graphicFrameMk id="7" creationId="{244C04BA-2F3B-FE78-D2B9-E8C03DDDAFA8}"/>
          </ac:graphicFrameMkLst>
        </pc:graphicFrameChg>
      </pc:sldChg>
    </pc:docChg>
  </pc:docChgLst>
  <pc:docChgLst>
    <pc:chgData name="Kerekon, Andrew" userId="b9d5b01e-6ce4-4e7e-8d9b-60e1c9986762" providerId="ADAL" clId="{43B15EE2-4AEB-4911-B704-04E909CCC6E1}"/>
    <pc:docChg chg="undo custSel addSld delSld modSld modMainMaster">
      <pc:chgData name="Kerekon, Andrew" userId="b9d5b01e-6ce4-4e7e-8d9b-60e1c9986762" providerId="ADAL" clId="{43B15EE2-4AEB-4911-B704-04E909CCC6E1}" dt="2023-04-18T23:13:01.578" v="99"/>
      <pc:docMkLst>
        <pc:docMk/>
      </pc:docMkLst>
      <pc:sldChg chg="del">
        <pc:chgData name="Kerekon, Andrew" userId="b9d5b01e-6ce4-4e7e-8d9b-60e1c9986762" providerId="ADAL" clId="{43B15EE2-4AEB-4911-B704-04E909CCC6E1}" dt="2023-04-18T22:52:12.138" v="2" actId="47"/>
        <pc:sldMkLst>
          <pc:docMk/>
          <pc:sldMk cId="2827236599" sldId="259"/>
        </pc:sldMkLst>
      </pc:sldChg>
      <pc:sldChg chg="addSp delSp modSp mod">
        <pc:chgData name="Kerekon, Andrew" userId="b9d5b01e-6ce4-4e7e-8d9b-60e1c9986762" providerId="ADAL" clId="{43B15EE2-4AEB-4911-B704-04E909CCC6E1}" dt="2023-04-18T23:13:01.578" v="99"/>
        <pc:sldMkLst>
          <pc:docMk/>
          <pc:sldMk cId="801443071" sldId="260"/>
        </pc:sldMkLst>
        <pc:spChg chg="mod">
          <ac:chgData name="Kerekon, Andrew" userId="b9d5b01e-6ce4-4e7e-8d9b-60e1c9986762" providerId="ADAL" clId="{43B15EE2-4AEB-4911-B704-04E909CCC6E1}" dt="2023-04-18T23:05:56.300" v="66" actId="113"/>
          <ac:spMkLst>
            <pc:docMk/>
            <pc:sldMk cId="801443071" sldId="260"/>
            <ac:spMk id="2" creationId="{3270F8FD-51FD-8D0C-21CC-5A6CD4DBA955}"/>
          </ac:spMkLst>
        </pc:spChg>
        <pc:spChg chg="del">
          <ac:chgData name="Kerekon, Andrew" userId="b9d5b01e-6ce4-4e7e-8d9b-60e1c9986762" providerId="ADAL" clId="{43B15EE2-4AEB-4911-B704-04E909CCC6E1}" dt="2023-04-18T23:13:01.578" v="99"/>
          <ac:spMkLst>
            <pc:docMk/>
            <pc:sldMk cId="801443071" sldId="260"/>
            <ac:spMk id="6" creationId="{4E7FFFA7-129B-B3DE-ED04-AAEE29F4DA76}"/>
          </ac:spMkLst>
        </pc:spChg>
        <pc:picChg chg="add mod">
          <ac:chgData name="Kerekon, Andrew" userId="b9d5b01e-6ce4-4e7e-8d9b-60e1c9986762" providerId="ADAL" clId="{43B15EE2-4AEB-4911-B704-04E909CCC6E1}" dt="2023-04-18T22:54:43.016" v="8" actId="1076"/>
          <ac:picMkLst>
            <pc:docMk/>
            <pc:sldMk cId="801443071" sldId="260"/>
            <ac:picMk id="5" creationId="{022386EC-90AA-8502-4B44-FD448025FD74}"/>
          </ac:picMkLst>
        </pc:picChg>
      </pc:sldChg>
      <pc:sldChg chg="delSp modSp mod setBg">
        <pc:chgData name="Kerekon, Andrew" userId="b9d5b01e-6ce4-4e7e-8d9b-60e1c9986762" providerId="ADAL" clId="{43B15EE2-4AEB-4911-B704-04E909CCC6E1}" dt="2023-04-18T23:13:01.578" v="99"/>
        <pc:sldMkLst>
          <pc:docMk/>
          <pc:sldMk cId="2119349367" sldId="261"/>
        </pc:sldMkLst>
        <pc:spChg chg="mod">
          <ac:chgData name="Kerekon, Andrew" userId="b9d5b01e-6ce4-4e7e-8d9b-60e1c9986762" providerId="ADAL" clId="{43B15EE2-4AEB-4911-B704-04E909CCC6E1}" dt="2023-04-18T23:06:41.883" v="71" actId="255"/>
          <ac:spMkLst>
            <pc:docMk/>
            <pc:sldMk cId="2119349367" sldId="261"/>
            <ac:spMk id="2" creationId="{6D373F4A-E45B-A522-9F0B-398975922042}"/>
          </ac:spMkLst>
        </pc:spChg>
        <pc:spChg chg="del">
          <ac:chgData name="Kerekon, Andrew" userId="b9d5b01e-6ce4-4e7e-8d9b-60e1c9986762" providerId="ADAL" clId="{43B15EE2-4AEB-4911-B704-04E909CCC6E1}" dt="2023-04-18T23:13:01.578" v="99"/>
          <ac:spMkLst>
            <pc:docMk/>
            <pc:sldMk cId="2119349367" sldId="261"/>
            <ac:spMk id="6" creationId="{AAD04DDF-8376-FD35-76E3-CB2631C291E7}"/>
          </ac:spMkLst>
        </pc:spChg>
      </pc:sldChg>
      <pc:sldChg chg="add">
        <pc:chgData name="Kerekon, Andrew" userId="b9d5b01e-6ce4-4e7e-8d9b-60e1c9986762" providerId="ADAL" clId="{43B15EE2-4AEB-4911-B704-04E909CCC6E1}" dt="2023-04-18T22:52:03.988" v="1"/>
        <pc:sldMkLst>
          <pc:docMk/>
          <pc:sldMk cId="908346373" sldId="263"/>
        </pc:sldMkLst>
      </pc:sldChg>
      <pc:sldChg chg="delSp modSp mod setBg">
        <pc:chgData name="Kerekon, Andrew" userId="b9d5b01e-6ce4-4e7e-8d9b-60e1c9986762" providerId="ADAL" clId="{43B15EE2-4AEB-4911-B704-04E909CCC6E1}" dt="2023-04-18T23:13:01.578" v="99"/>
        <pc:sldMkLst>
          <pc:docMk/>
          <pc:sldMk cId="1220295214" sldId="263"/>
        </pc:sldMkLst>
        <pc:spChg chg="mod">
          <ac:chgData name="Kerekon, Andrew" userId="b9d5b01e-6ce4-4e7e-8d9b-60e1c9986762" providerId="ADAL" clId="{43B15EE2-4AEB-4911-B704-04E909CCC6E1}" dt="2023-04-18T23:06:52.224" v="74" actId="27636"/>
          <ac:spMkLst>
            <pc:docMk/>
            <pc:sldMk cId="1220295214" sldId="263"/>
            <ac:spMk id="2" creationId="{30CBA225-4784-B142-B38C-83913C119A06}"/>
          </ac:spMkLst>
        </pc:spChg>
        <pc:spChg chg="del">
          <ac:chgData name="Kerekon, Andrew" userId="b9d5b01e-6ce4-4e7e-8d9b-60e1c9986762" providerId="ADAL" clId="{43B15EE2-4AEB-4911-B704-04E909CCC6E1}" dt="2023-04-18T23:13:01.578" v="99"/>
          <ac:spMkLst>
            <pc:docMk/>
            <pc:sldMk cId="1220295214" sldId="263"/>
            <ac:spMk id="4" creationId="{68D56B84-E9AD-D8D1-1B26-2E29E516BA4E}"/>
          </ac:spMkLst>
        </pc:spChg>
      </pc:sldChg>
      <pc:sldChg chg="addSp delSp modSp mod setBg">
        <pc:chgData name="Kerekon, Andrew" userId="b9d5b01e-6ce4-4e7e-8d9b-60e1c9986762" providerId="ADAL" clId="{43B15EE2-4AEB-4911-B704-04E909CCC6E1}" dt="2023-04-18T23:13:01.578" v="99"/>
        <pc:sldMkLst>
          <pc:docMk/>
          <pc:sldMk cId="908346373" sldId="264"/>
        </pc:sldMkLst>
        <pc:spChg chg="mod">
          <ac:chgData name="Kerekon, Andrew" userId="b9d5b01e-6ce4-4e7e-8d9b-60e1c9986762" providerId="ADAL" clId="{43B15EE2-4AEB-4911-B704-04E909CCC6E1}" dt="2023-04-18T22:57:19.259" v="13" actId="207"/>
          <ac:spMkLst>
            <pc:docMk/>
            <pc:sldMk cId="908346373" sldId="264"/>
            <ac:spMk id="2" creationId="{65CFA69C-01FA-6349-FEA7-2202D73CC64A}"/>
          </ac:spMkLst>
        </pc:spChg>
        <pc:spChg chg="del">
          <ac:chgData name="Kerekon, Andrew" userId="b9d5b01e-6ce4-4e7e-8d9b-60e1c9986762" providerId="ADAL" clId="{43B15EE2-4AEB-4911-B704-04E909CCC6E1}" dt="2023-04-18T23:13:01.578" v="99"/>
          <ac:spMkLst>
            <pc:docMk/>
            <pc:sldMk cId="908346373" sldId="264"/>
            <ac:spMk id="18" creationId="{7BD56262-575C-1782-F3F1-FFC8C4FA478B}"/>
          </ac:spMkLst>
        </pc:spChg>
        <pc:picChg chg="mod">
          <ac:chgData name="Kerekon, Andrew" userId="b9d5b01e-6ce4-4e7e-8d9b-60e1c9986762" providerId="ADAL" clId="{43B15EE2-4AEB-4911-B704-04E909CCC6E1}" dt="2023-04-18T22:57:54.134" v="17" actId="14100"/>
          <ac:picMkLst>
            <pc:docMk/>
            <pc:sldMk cId="908346373" sldId="264"/>
            <ac:picMk id="3" creationId="{F522CEF3-EC93-5FBA-C626-A2B36A182D2A}"/>
          </ac:picMkLst>
        </pc:picChg>
        <pc:picChg chg="mod">
          <ac:chgData name="Kerekon, Andrew" userId="b9d5b01e-6ce4-4e7e-8d9b-60e1c9986762" providerId="ADAL" clId="{43B15EE2-4AEB-4911-B704-04E909CCC6E1}" dt="2023-04-18T23:11:53.869" v="98" actId="14100"/>
          <ac:picMkLst>
            <pc:docMk/>
            <pc:sldMk cId="908346373" sldId="264"/>
            <ac:picMk id="12" creationId="{F269C430-3A54-F44E-2B94-32D40B432E9D}"/>
          </ac:picMkLst>
        </pc:picChg>
        <pc:picChg chg="add mod">
          <ac:chgData name="Kerekon, Andrew" userId="b9d5b01e-6ce4-4e7e-8d9b-60e1c9986762" providerId="ADAL" clId="{43B15EE2-4AEB-4911-B704-04E909CCC6E1}" dt="2023-04-18T23:11:49.641" v="97" actId="1076"/>
          <ac:picMkLst>
            <pc:docMk/>
            <pc:sldMk cId="908346373" sldId="264"/>
            <ac:picMk id="17" creationId="{C171A4C6-C7E4-7C51-916F-D790B4504768}"/>
          </ac:picMkLst>
        </pc:picChg>
      </pc:sldChg>
      <pc:sldChg chg="delSp modSp mod">
        <pc:chgData name="Kerekon, Andrew" userId="b9d5b01e-6ce4-4e7e-8d9b-60e1c9986762" providerId="ADAL" clId="{43B15EE2-4AEB-4911-B704-04E909CCC6E1}" dt="2023-04-18T23:13:01.578" v="99"/>
        <pc:sldMkLst>
          <pc:docMk/>
          <pc:sldMk cId="365473063" sldId="265"/>
        </pc:sldMkLst>
        <pc:spChg chg="mod">
          <ac:chgData name="Kerekon, Andrew" userId="b9d5b01e-6ce4-4e7e-8d9b-60e1c9986762" providerId="ADAL" clId="{43B15EE2-4AEB-4911-B704-04E909CCC6E1}" dt="2023-04-18T23:05:46.242" v="64" actId="14100"/>
          <ac:spMkLst>
            <pc:docMk/>
            <pc:sldMk cId="365473063" sldId="265"/>
            <ac:spMk id="2" creationId="{7204757B-A661-13B4-23A1-B808DE0AEB70}"/>
          </ac:spMkLst>
        </pc:spChg>
        <pc:spChg chg="del">
          <ac:chgData name="Kerekon, Andrew" userId="b9d5b01e-6ce4-4e7e-8d9b-60e1c9986762" providerId="ADAL" clId="{43B15EE2-4AEB-4911-B704-04E909CCC6E1}" dt="2023-04-18T23:13:01.578" v="99"/>
          <ac:spMkLst>
            <pc:docMk/>
            <pc:sldMk cId="365473063" sldId="265"/>
            <ac:spMk id="5" creationId="{C719DD25-734D-0B55-D266-23225890163E}"/>
          </ac:spMkLst>
        </pc:spChg>
      </pc:sldChg>
      <pc:sldChg chg="delSp">
        <pc:chgData name="Kerekon, Andrew" userId="b9d5b01e-6ce4-4e7e-8d9b-60e1c9986762" providerId="ADAL" clId="{43B15EE2-4AEB-4911-B704-04E909CCC6E1}" dt="2023-04-18T23:13:01.578" v="99"/>
        <pc:sldMkLst>
          <pc:docMk/>
          <pc:sldMk cId="285366992" sldId="266"/>
        </pc:sldMkLst>
        <pc:spChg chg="del">
          <ac:chgData name="Kerekon, Andrew" userId="b9d5b01e-6ce4-4e7e-8d9b-60e1c9986762" providerId="ADAL" clId="{43B15EE2-4AEB-4911-B704-04E909CCC6E1}" dt="2023-04-18T23:13:01.578" v="99"/>
          <ac:spMkLst>
            <pc:docMk/>
            <pc:sldMk cId="285366992" sldId="266"/>
            <ac:spMk id="10" creationId="{0B99656F-4061-A186-32A1-14FD0FA01001}"/>
          </ac:spMkLst>
        </pc:spChg>
      </pc:sldChg>
      <pc:sldChg chg="addSp delSp modSp new mod">
        <pc:chgData name="Kerekon, Andrew" userId="b9d5b01e-6ce4-4e7e-8d9b-60e1c9986762" providerId="ADAL" clId="{43B15EE2-4AEB-4911-B704-04E909CCC6E1}" dt="2023-04-18T23:13:01.578" v="99"/>
        <pc:sldMkLst>
          <pc:docMk/>
          <pc:sldMk cId="596688813" sldId="267"/>
        </pc:sldMkLst>
        <pc:spChg chg="mod">
          <ac:chgData name="Kerekon, Andrew" userId="b9d5b01e-6ce4-4e7e-8d9b-60e1c9986762" providerId="ADAL" clId="{43B15EE2-4AEB-4911-B704-04E909CCC6E1}" dt="2023-04-18T23:08:20.190" v="90" actId="20577"/>
          <ac:spMkLst>
            <pc:docMk/>
            <pc:sldMk cId="596688813" sldId="267"/>
            <ac:spMk id="2" creationId="{30BAD856-D5AF-2BD7-05E6-221811452BEE}"/>
          </ac:spMkLst>
        </pc:spChg>
        <pc:spChg chg="del">
          <ac:chgData name="Kerekon, Andrew" userId="b9d5b01e-6ce4-4e7e-8d9b-60e1c9986762" providerId="ADAL" clId="{43B15EE2-4AEB-4911-B704-04E909CCC6E1}" dt="2023-04-18T23:04:27.122" v="51" actId="22"/>
          <ac:spMkLst>
            <pc:docMk/>
            <pc:sldMk cId="596688813" sldId="267"/>
            <ac:spMk id="3" creationId="{5102952F-7E46-92F8-22CC-F4F7F8824BAD}"/>
          </ac:spMkLst>
        </pc:spChg>
        <pc:spChg chg="del">
          <ac:chgData name="Kerekon, Andrew" userId="b9d5b01e-6ce4-4e7e-8d9b-60e1c9986762" providerId="ADAL" clId="{43B15EE2-4AEB-4911-B704-04E909CCC6E1}" dt="2023-04-18T23:13:01.578" v="99"/>
          <ac:spMkLst>
            <pc:docMk/>
            <pc:sldMk cId="596688813" sldId="267"/>
            <ac:spMk id="8" creationId="{CBC94F9E-0C1C-8FC2-9705-A7DE39B536FB}"/>
          </ac:spMkLst>
        </pc:spChg>
        <pc:picChg chg="add mod ord">
          <ac:chgData name="Kerekon, Andrew" userId="b9d5b01e-6ce4-4e7e-8d9b-60e1c9986762" providerId="ADAL" clId="{43B15EE2-4AEB-4911-B704-04E909CCC6E1}" dt="2023-04-18T23:05:18.136" v="60" actId="1076"/>
          <ac:picMkLst>
            <pc:docMk/>
            <pc:sldMk cId="596688813" sldId="267"/>
            <ac:picMk id="5" creationId="{214EE829-39F7-C87C-88A7-76CA515A3B1B}"/>
          </ac:picMkLst>
        </pc:picChg>
        <pc:picChg chg="add mod">
          <ac:chgData name="Kerekon, Andrew" userId="b9d5b01e-6ce4-4e7e-8d9b-60e1c9986762" providerId="ADAL" clId="{43B15EE2-4AEB-4911-B704-04E909CCC6E1}" dt="2023-04-18T23:05:14.453" v="59" actId="1076"/>
          <ac:picMkLst>
            <pc:docMk/>
            <pc:sldMk cId="596688813" sldId="267"/>
            <ac:picMk id="7" creationId="{F4B68ED6-160B-005B-2438-ABFED4E2143B}"/>
          </ac:picMkLst>
        </pc:picChg>
      </pc:sldChg>
      <pc:sldMasterChg chg="setBg modSldLayout">
        <pc:chgData name="Kerekon, Andrew" userId="b9d5b01e-6ce4-4e7e-8d9b-60e1c9986762" providerId="ADAL" clId="{43B15EE2-4AEB-4911-B704-04E909CCC6E1}" dt="2023-04-18T22:56:58.080" v="11"/>
        <pc:sldMasterMkLst>
          <pc:docMk/>
          <pc:sldMasterMk cId="2460954070" sldId="2147483744"/>
        </pc:sldMasterMkLst>
        <pc:sldLayoutChg chg="setBg">
          <pc:chgData name="Kerekon, Andrew" userId="b9d5b01e-6ce4-4e7e-8d9b-60e1c9986762" providerId="ADAL" clId="{43B15EE2-4AEB-4911-B704-04E909CCC6E1}" dt="2023-04-18T22:56:58.080" v="11"/>
          <pc:sldLayoutMkLst>
            <pc:docMk/>
            <pc:sldMasterMk cId="2460954070" sldId="2147483744"/>
            <pc:sldLayoutMk cId="2385387890" sldId="2147483745"/>
          </pc:sldLayoutMkLst>
        </pc:sldLayoutChg>
        <pc:sldLayoutChg chg="setBg">
          <pc:chgData name="Kerekon, Andrew" userId="b9d5b01e-6ce4-4e7e-8d9b-60e1c9986762" providerId="ADAL" clId="{43B15EE2-4AEB-4911-B704-04E909CCC6E1}" dt="2023-04-18T22:56:58.080" v="11"/>
          <pc:sldLayoutMkLst>
            <pc:docMk/>
            <pc:sldMasterMk cId="2460954070" sldId="2147483744"/>
            <pc:sldLayoutMk cId="949138452" sldId="2147483746"/>
          </pc:sldLayoutMkLst>
        </pc:sldLayoutChg>
        <pc:sldLayoutChg chg="setBg">
          <pc:chgData name="Kerekon, Andrew" userId="b9d5b01e-6ce4-4e7e-8d9b-60e1c9986762" providerId="ADAL" clId="{43B15EE2-4AEB-4911-B704-04E909CCC6E1}" dt="2023-04-18T22:56:58.080" v="11"/>
          <pc:sldLayoutMkLst>
            <pc:docMk/>
            <pc:sldMasterMk cId="2460954070" sldId="2147483744"/>
            <pc:sldLayoutMk cId="2591524520" sldId="2147483747"/>
          </pc:sldLayoutMkLst>
        </pc:sldLayoutChg>
        <pc:sldLayoutChg chg="setBg">
          <pc:chgData name="Kerekon, Andrew" userId="b9d5b01e-6ce4-4e7e-8d9b-60e1c9986762" providerId="ADAL" clId="{43B15EE2-4AEB-4911-B704-04E909CCC6E1}" dt="2023-04-18T22:56:58.080" v="11"/>
          <pc:sldLayoutMkLst>
            <pc:docMk/>
            <pc:sldMasterMk cId="2460954070" sldId="2147483744"/>
            <pc:sldLayoutMk cId="1203092039" sldId="2147483748"/>
          </pc:sldLayoutMkLst>
        </pc:sldLayoutChg>
        <pc:sldLayoutChg chg="setBg">
          <pc:chgData name="Kerekon, Andrew" userId="b9d5b01e-6ce4-4e7e-8d9b-60e1c9986762" providerId="ADAL" clId="{43B15EE2-4AEB-4911-B704-04E909CCC6E1}" dt="2023-04-18T22:56:58.080" v="11"/>
          <pc:sldLayoutMkLst>
            <pc:docMk/>
            <pc:sldMasterMk cId="2460954070" sldId="2147483744"/>
            <pc:sldLayoutMk cId="3733172339" sldId="2147483749"/>
          </pc:sldLayoutMkLst>
        </pc:sldLayoutChg>
        <pc:sldLayoutChg chg="setBg">
          <pc:chgData name="Kerekon, Andrew" userId="b9d5b01e-6ce4-4e7e-8d9b-60e1c9986762" providerId="ADAL" clId="{43B15EE2-4AEB-4911-B704-04E909CCC6E1}" dt="2023-04-18T22:56:58.080" v="11"/>
          <pc:sldLayoutMkLst>
            <pc:docMk/>
            <pc:sldMasterMk cId="2460954070" sldId="2147483744"/>
            <pc:sldLayoutMk cId="3210312558" sldId="2147483750"/>
          </pc:sldLayoutMkLst>
        </pc:sldLayoutChg>
        <pc:sldLayoutChg chg="setBg">
          <pc:chgData name="Kerekon, Andrew" userId="b9d5b01e-6ce4-4e7e-8d9b-60e1c9986762" providerId="ADAL" clId="{43B15EE2-4AEB-4911-B704-04E909CCC6E1}" dt="2023-04-18T22:56:58.080" v="11"/>
          <pc:sldLayoutMkLst>
            <pc:docMk/>
            <pc:sldMasterMk cId="2460954070" sldId="2147483744"/>
            <pc:sldLayoutMk cId="3146388984" sldId="2147483751"/>
          </pc:sldLayoutMkLst>
        </pc:sldLayoutChg>
        <pc:sldLayoutChg chg="setBg">
          <pc:chgData name="Kerekon, Andrew" userId="b9d5b01e-6ce4-4e7e-8d9b-60e1c9986762" providerId="ADAL" clId="{43B15EE2-4AEB-4911-B704-04E909CCC6E1}" dt="2023-04-18T22:56:58.080" v="11"/>
          <pc:sldLayoutMkLst>
            <pc:docMk/>
            <pc:sldMasterMk cId="2460954070" sldId="2147483744"/>
            <pc:sldLayoutMk cId="3171841454" sldId="2147483752"/>
          </pc:sldLayoutMkLst>
        </pc:sldLayoutChg>
        <pc:sldLayoutChg chg="setBg">
          <pc:chgData name="Kerekon, Andrew" userId="b9d5b01e-6ce4-4e7e-8d9b-60e1c9986762" providerId="ADAL" clId="{43B15EE2-4AEB-4911-B704-04E909CCC6E1}" dt="2023-04-18T22:56:58.080" v="11"/>
          <pc:sldLayoutMkLst>
            <pc:docMk/>
            <pc:sldMasterMk cId="2460954070" sldId="2147483744"/>
            <pc:sldLayoutMk cId="1718958274" sldId="2147483753"/>
          </pc:sldLayoutMkLst>
        </pc:sldLayoutChg>
        <pc:sldLayoutChg chg="setBg">
          <pc:chgData name="Kerekon, Andrew" userId="b9d5b01e-6ce4-4e7e-8d9b-60e1c9986762" providerId="ADAL" clId="{43B15EE2-4AEB-4911-B704-04E909CCC6E1}" dt="2023-04-18T22:56:58.080" v="11"/>
          <pc:sldLayoutMkLst>
            <pc:docMk/>
            <pc:sldMasterMk cId="2460954070" sldId="2147483744"/>
            <pc:sldLayoutMk cId="2202905451" sldId="2147483754"/>
          </pc:sldLayoutMkLst>
        </pc:sldLayoutChg>
        <pc:sldLayoutChg chg="setBg">
          <pc:chgData name="Kerekon, Andrew" userId="b9d5b01e-6ce4-4e7e-8d9b-60e1c9986762" providerId="ADAL" clId="{43B15EE2-4AEB-4911-B704-04E909CCC6E1}" dt="2023-04-18T22:56:58.080" v="11"/>
          <pc:sldLayoutMkLst>
            <pc:docMk/>
            <pc:sldMasterMk cId="2460954070" sldId="2147483744"/>
            <pc:sldLayoutMk cId="3479445657" sldId="2147483755"/>
          </pc:sldLayoutMkLst>
        </pc:sldLayoutChg>
      </pc:sldMasterChg>
      <pc:sldMasterChg chg="setBg modSldLayout">
        <pc:chgData name="Kerekon, Andrew" userId="b9d5b01e-6ce4-4e7e-8d9b-60e1c9986762" providerId="ADAL" clId="{43B15EE2-4AEB-4911-B704-04E909CCC6E1}" dt="2023-04-18T22:56:58.080" v="11"/>
        <pc:sldMasterMkLst>
          <pc:docMk/>
          <pc:sldMasterMk cId="750003976" sldId="2147483756"/>
        </pc:sldMasterMkLst>
        <pc:sldLayoutChg chg="setBg">
          <pc:chgData name="Kerekon, Andrew" userId="b9d5b01e-6ce4-4e7e-8d9b-60e1c9986762" providerId="ADAL" clId="{43B15EE2-4AEB-4911-B704-04E909CCC6E1}" dt="2023-04-18T22:56:58.080" v="11"/>
          <pc:sldLayoutMkLst>
            <pc:docMk/>
            <pc:sldMasterMk cId="750003976" sldId="2147483756"/>
            <pc:sldLayoutMk cId="816576045" sldId="2147483757"/>
          </pc:sldLayoutMkLst>
        </pc:sldLayoutChg>
        <pc:sldLayoutChg chg="setBg">
          <pc:chgData name="Kerekon, Andrew" userId="b9d5b01e-6ce4-4e7e-8d9b-60e1c9986762" providerId="ADAL" clId="{43B15EE2-4AEB-4911-B704-04E909CCC6E1}" dt="2023-04-18T22:56:58.080" v="11"/>
          <pc:sldLayoutMkLst>
            <pc:docMk/>
            <pc:sldMasterMk cId="750003976" sldId="2147483756"/>
            <pc:sldLayoutMk cId="269814273" sldId="2147483758"/>
          </pc:sldLayoutMkLst>
        </pc:sldLayoutChg>
        <pc:sldLayoutChg chg="setBg">
          <pc:chgData name="Kerekon, Andrew" userId="b9d5b01e-6ce4-4e7e-8d9b-60e1c9986762" providerId="ADAL" clId="{43B15EE2-4AEB-4911-B704-04E909CCC6E1}" dt="2023-04-18T22:56:58.080" v="11"/>
          <pc:sldLayoutMkLst>
            <pc:docMk/>
            <pc:sldMasterMk cId="750003976" sldId="2147483756"/>
            <pc:sldLayoutMk cId="3525055995" sldId="2147483759"/>
          </pc:sldLayoutMkLst>
        </pc:sldLayoutChg>
        <pc:sldLayoutChg chg="setBg">
          <pc:chgData name="Kerekon, Andrew" userId="b9d5b01e-6ce4-4e7e-8d9b-60e1c9986762" providerId="ADAL" clId="{43B15EE2-4AEB-4911-B704-04E909CCC6E1}" dt="2023-04-18T22:56:58.080" v="11"/>
          <pc:sldLayoutMkLst>
            <pc:docMk/>
            <pc:sldMasterMk cId="750003976" sldId="2147483756"/>
            <pc:sldLayoutMk cId="1366814682" sldId="2147483760"/>
          </pc:sldLayoutMkLst>
        </pc:sldLayoutChg>
        <pc:sldLayoutChg chg="setBg">
          <pc:chgData name="Kerekon, Andrew" userId="b9d5b01e-6ce4-4e7e-8d9b-60e1c9986762" providerId="ADAL" clId="{43B15EE2-4AEB-4911-B704-04E909CCC6E1}" dt="2023-04-18T22:56:58.080" v="11"/>
          <pc:sldLayoutMkLst>
            <pc:docMk/>
            <pc:sldMasterMk cId="750003976" sldId="2147483756"/>
            <pc:sldLayoutMk cId="1920461269" sldId="2147483761"/>
          </pc:sldLayoutMkLst>
        </pc:sldLayoutChg>
        <pc:sldLayoutChg chg="setBg">
          <pc:chgData name="Kerekon, Andrew" userId="b9d5b01e-6ce4-4e7e-8d9b-60e1c9986762" providerId="ADAL" clId="{43B15EE2-4AEB-4911-B704-04E909CCC6E1}" dt="2023-04-18T22:56:58.080" v="11"/>
          <pc:sldLayoutMkLst>
            <pc:docMk/>
            <pc:sldMasterMk cId="750003976" sldId="2147483756"/>
            <pc:sldLayoutMk cId="1291354019" sldId="2147483762"/>
          </pc:sldLayoutMkLst>
        </pc:sldLayoutChg>
        <pc:sldLayoutChg chg="setBg">
          <pc:chgData name="Kerekon, Andrew" userId="b9d5b01e-6ce4-4e7e-8d9b-60e1c9986762" providerId="ADAL" clId="{43B15EE2-4AEB-4911-B704-04E909CCC6E1}" dt="2023-04-18T22:56:58.080" v="11"/>
          <pc:sldLayoutMkLst>
            <pc:docMk/>
            <pc:sldMasterMk cId="750003976" sldId="2147483756"/>
            <pc:sldLayoutMk cId="3100847258" sldId="2147483763"/>
          </pc:sldLayoutMkLst>
        </pc:sldLayoutChg>
        <pc:sldLayoutChg chg="setBg">
          <pc:chgData name="Kerekon, Andrew" userId="b9d5b01e-6ce4-4e7e-8d9b-60e1c9986762" providerId="ADAL" clId="{43B15EE2-4AEB-4911-B704-04E909CCC6E1}" dt="2023-04-18T22:56:58.080" v="11"/>
          <pc:sldLayoutMkLst>
            <pc:docMk/>
            <pc:sldMasterMk cId="750003976" sldId="2147483756"/>
            <pc:sldLayoutMk cId="860341541" sldId="2147483764"/>
          </pc:sldLayoutMkLst>
        </pc:sldLayoutChg>
        <pc:sldLayoutChg chg="setBg">
          <pc:chgData name="Kerekon, Andrew" userId="b9d5b01e-6ce4-4e7e-8d9b-60e1c9986762" providerId="ADAL" clId="{43B15EE2-4AEB-4911-B704-04E909CCC6E1}" dt="2023-04-18T22:56:58.080" v="11"/>
          <pc:sldLayoutMkLst>
            <pc:docMk/>
            <pc:sldMasterMk cId="750003976" sldId="2147483756"/>
            <pc:sldLayoutMk cId="148673051" sldId="2147483765"/>
          </pc:sldLayoutMkLst>
        </pc:sldLayoutChg>
        <pc:sldLayoutChg chg="setBg">
          <pc:chgData name="Kerekon, Andrew" userId="b9d5b01e-6ce4-4e7e-8d9b-60e1c9986762" providerId="ADAL" clId="{43B15EE2-4AEB-4911-B704-04E909CCC6E1}" dt="2023-04-18T22:56:58.080" v="11"/>
          <pc:sldLayoutMkLst>
            <pc:docMk/>
            <pc:sldMasterMk cId="750003976" sldId="2147483756"/>
            <pc:sldLayoutMk cId="2814332196" sldId="2147483766"/>
          </pc:sldLayoutMkLst>
        </pc:sldLayoutChg>
        <pc:sldLayoutChg chg="setBg">
          <pc:chgData name="Kerekon, Andrew" userId="b9d5b01e-6ce4-4e7e-8d9b-60e1c9986762" providerId="ADAL" clId="{43B15EE2-4AEB-4911-B704-04E909CCC6E1}" dt="2023-04-18T22:56:58.080" v="11"/>
          <pc:sldLayoutMkLst>
            <pc:docMk/>
            <pc:sldMasterMk cId="750003976" sldId="2147483756"/>
            <pc:sldLayoutMk cId="3757041123" sldId="2147483767"/>
          </pc:sldLayoutMkLst>
        </pc:sldLayoutChg>
      </pc:sldMasterChg>
    </pc:docChg>
  </pc:docChgLst>
  <pc:docChgLst>
    <pc:chgData name="Russell, Evan" userId="S::ejrussell@wpi.edu::9dac8293-6d4f-4f93-a260-a17a519758a3" providerId="AD" clId="Web-{3B3E853A-3FD4-2EF3-E9CC-627AC628BBAA}"/>
    <pc:docChg chg="delSld modSld">
      <pc:chgData name="Russell, Evan" userId="S::ejrussell@wpi.edu::9dac8293-6d4f-4f93-a260-a17a519758a3" providerId="AD" clId="Web-{3B3E853A-3FD4-2EF3-E9CC-627AC628BBAA}" dt="2023-04-18T22:56:51.744" v="4"/>
      <pc:docMkLst>
        <pc:docMk/>
      </pc:docMkLst>
      <pc:sldChg chg="del">
        <pc:chgData name="Russell, Evan" userId="S::ejrussell@wpi.edu::9dac8293-6d4f-4f93-a260-a17a519758a3" providerId="AD" clId="Web-{3B3E853A-3FD4-2EF3-E9CC-627AC628BBAA}" dt="2023-04-18T22:55:12.256" v="0"/>
        <pc:sldMkLst>
          <pc:docMk/>
          <pc:sldMk cId="2860096955" sldId="257"/>
        </pc:sldMkLst>
      </pc:sldChg>
      <pc:sldChg chg="addSp modSp mod setBg">
        <pc:chgData name="Russell, Evan" userId="S::ejrussell@wpi.edu::9dac8293-6d4f-4f93-a260-a17a519758a3" providerId="AD" clId="Web-{3B3E853A-3FD4-2EF3-E9CC-627AC628BBAA}" dt="2023-04-18T22:56:42.275" v="3" actId="1076"/>
        <pc:sldMkLst>
          <pc:docMk/>
          <pc:sldMk cId="908346373" sldId="264"/>
        </pc:sldMkLst>
        <pc:picChg chg="add mod">
          <ac:chgData name="Russell, Evan" userId="S::ejrussell@wpi.edu::9dac8293-6d4f-4f93-a260-a17a519758a3" providerId="AD" clId="Web-{3B3E853A-3FD4-2EF3-E9CC-627AC628BBAA}" dt="2023-04-18T22:56:42.275" v="3" actId="1076"/>
          <ac:picMkLst>
            <pc:docMk/>
            <pc:sldMk cId="908346373" sldId="264"/>
            <ac:picMk id="3" creationId="{F522CEF3-EC93-5FBA-C626-A2B36A182D2A}"/>
          </ac:picMkLst>
        </pc:picChg>
      </pc:sldChg>
      <pc:sldChg chg="del">
        <pc:chgData name="Russell, Evan" userId="S::ejrussell@wpi.edu::9dac8293-6d4f-4f93-a260-a17a519758a3" providerId="AD" clId="Web-{3B3E853A-3FD4-2EF3-E9CC-627AC628BBAA}" dt="2023-04-18T22:56:51.744" v="4"/>
        <pc:sldMkLst>
          <pc:docMk/>
          <pc:sldMk cId="2479882971" sldId="265"/>
        </pc:sldMkLst>
      </pc:sldChg>
    </pc:docChg>
  </pc:docChgLst>
  <pc:docChgLst>
    <pc:chgData name="Chesanek, Ryan" userId="S::rmchesanek@wpi.edu::b3cc76b6-58e7-4450-8dba-e9ccdb3860ea" providerId="AD" clId="Web-{CA4BAEC8-5A9D-A5B1-617E-F258C1C920B2}"/>
    <pc:docChg chg="addSld delSld modSld">
      <pc:chgData name="Chesanek, Ryan" userId="S::rmchesanek@wpi.edu::b3cc76b6-58e7-4450-8dba-e9ccdb3860ea" providerId="AD" clId="Web-{CA4BAEC8-5A9D-A5B1-617E-F258C1C920B2}" dt="2023-05-01T16:45:03.962" v="195" actId="1076"/>
      <pc:docMkLst>
        <pc:docMk/>
      </pc:docMkLst>
      <pc:sldChg chg="modSp">
        <pc:chgData name="Chesanek, Ryan" userId="S::rmchesanek@wpi.edu::b3cc76b6-58e7-4450-8dba-e9ccdb3860ea" providerId="AD" clId="Web-{CA4BAEC8-5A9D-A5B1-617E-F258C1C920B2}" dt="2023-05-01T16:33:05.540" v="98" actId="20577"/>
        <pc:sldMkLst>
          <pc:docMk/>
          <pc:sldMk cId="486524586" sldId="258"/>
        </pc:sldMkLst>
        <pc:spChg chg="mod">
          <ac:chgData name="Chesanek, Ryan" userId="S::rmchesanek@wpi.edu::b3cc76b6-58e7-4450-8dba-e9ccdb3860ea" providerId="AD" clId="Web-{CA4BAEC8-5A9D-A5B1-617E-F258C1C920B2}" dt="2023-05-01T16:32:54.509" v="95" actId="20577"/>
          <ac:spMkLst>
            <pc:docMk/>
            <pc:sldMk cId="486524586" sldId="258"/>
            <ac:spMk id="2" creationId="{00000000-0000-0000-0000-000000000000}"/>
          </ac:spMkLst>
        </pc:spChg>
        <pc:spChg chg="mod">
          <ac:chgData name="Chesanek, Ryan" userId="S::rmchesanek@wpi.edu::b3cc76b6-58e7-4450-8dba-e9ccdb3860ea" providerId="AD" clId="Web-{CA4BAEC8-5A9D-A5B1-617E-F258C1C920B2}" dt="2023-05-01T16:33:05.540" v="98" actId="20577"/>
          <ac:spMkLst>
            <pc:docMk/>
            <pc:sldMk cId="486524586" sldId="258"/>
            <ac:spMk id="3" creationId="{00000000-0000-0000-0000-000000000000}"/>
          </ac:spMkLst>
        </pc:spChg>
      </pc:sldChg>
      <pc:sldChg chg="modSp del">
        <pc:chgData name="Chesanek, Ryan" userId="S::rmchesanek@wpi.edu::b3cc76b6-58e7-4450-8dba-e9ccdb3860ea" providerId="AD" clId="Web-{CA4BAEC8-5A9D-A5B1-617E-F258C1C920B2}" dt="2023-05-01T16:35:23.824" v="108"/>
        <pc:sldMkLst>
          <pc:docMk/>
          <pc:sldMk cId="801443071" sldId="260"/>
        </pc:sldMkLst>
        <pc:spChg chg="mod">
          <ac:chgData name="Chesanek, Ryan" userId="S::rmchesanek@wpi.edu::b3cc76b6-58e7-4450-8dba-e9ccdb3860ea" providerId="AD" clId="Web-{CA4BAEC8-5A9D-A5B1-617E-F258C1C920B2}" dt="2023-05-01T16:34:56.871" v="107" actId="20577"/>
          <ac:spMkLst>
            <pc:docMk/>
            <pc:sldMk cId="801443071" sldId="260"/>
            <ac:spMk id="2" creationId="{3270F8FD-51FD-8D0C-21CC-5A6CD4DBA955}"/>
          </ac:spMkLst>
        </pc:spChg>
      </pc:sldChg>
      <pc:sldChg chg="modSp">
        <pc:chgData name="Chesanek, Ryan" userId="S::rmchesanek@wpi.edu::b3cc76b6-58e7-4450-8dba-e9ccdb3860ea" providerId="AD" clId="Web-{CA4BAEC8-5A9D-A5B1-617E-F258C1C920B2}" dt="2023-05-01T16:36:09.560" v="117" actId="1076"/>
        <pc:sldMkLst>
          <pc:docMk/>
          <pc:sldMk cId="2119349367" sldId="261"/>
        </pc:sldMkLst>
        <pc:spChg chg="mod">
          <ac:chgData name="Chesanek, Ryan" userId="S::rmchesanek@wpi.edu::b3cc76b6-58e7-4450-8dba-e9ccdb3860ea" providerId="AD" clId="Web-{CA4BAEC8-5A9D-A5B1-617E-F258C1C920B2}" dt="2023-05-01T16:36:09.560" v="117" actId="1076"/>
          <ac:spMkLst>
            <pc:docMk/>
            <pc:sldMk cId="2119349367" sldId="261"/>
            <ac:spMk id="2" creationId="{6D373F4A-E45B-A522-9F0B-398975922042}"/>
          </ac:spMkLst>
        </pc:spChg>
        <pc:spChg chg="mod">
          <ac:chgData name="Chesanek, Ryan" userId="S::rmchesanek@wpi.edu::b3cc76b6-58e7-4450-8dba-e9ccdb3860ea" providerId="AD" clId="Web-{CA4BAEC8-5A9D-A5B1-617E-F258C1C920B2}" dt="2023-05-01T16:35:46.981" v="112" actId="20577"/>
          <ac:spMkLst>
            <pc:docMk/>
            <pc:sldMk cId="2119349367" sldId="261"/>
            <ac:spMk id="18" creationId="{6D2D359E-F567-EFFD-11BD-578D4B1F535E}"/>
          </ac:spMkLst>
        </pc:spChg>
      </pc:sldChg>
      <pc:sldChg chg="modSp">
        <pc:chgData name="Chesanek, Ryan" userId="S::rmchesanek@wpi.edu::b3cc76b6-58e7-4450-8dba-e9ccdb3860ea" providerId="AD" clId="Web-{CA4BAEC8-5A9D-A5B1-617E-F258C1C920B2}" dt="2023-05-01T16:33:42.088" v="102" actId="20577"/>
        <pc:sldMkLst>
          <pc:docMk/>
          <pc:sldMk cId="365473063" sldId="265"/>
        </pc:sldMkLst>
        <pc:spChg chg="mod">
          <ac:chgData name="Chesanek, Ryan" userId="S::rmchesanek@wpi.edu::b3cc76b6-58e7-4450-8dba-e9ccdb3860ea" providerId="AD" clId="Web-{CA4BAEC8-5A9D-A5B1-617E-F258C1C920B2}" dt="2023-05-01T16:33:42.088" v="102" actId="20577"/>
          <ac:spMkLst>
            <pc:docMk/>
            <pc:sldMk cId="365473063" sldId="265"/>
            <ac:spMk id="2" creationId="{7204757B-A661-13B4-23A1-B808DE0AEB70}"/>
          </ac:spMkLst>
        </pc:spChg>
      </pc:sldChg>
      <pc:sldChg chg="modSp">
        <pc:chgData name="Chesanek, Ryan" userId="S::rmchesanek@wpi.edu::b3cc76b6-58e7-4450-8dba-e9ccdb3860ea" providerId="AD" clId="Web-{CA4BAEC8-5A9D-A5B1-617E-F258C1C920B2}" dt="2023-05-01T16:33:33.212" v="101" actId="20577"/>
        <pc:sldMkLst>
          <pc:docMk/>
          <pc:sldMk cId="285366992" sldId="266"/>
        </pc:sldMkLst>
        <pc:spChg chg="mod">
          <ac:chgData name="Chesanek, Ryan" userId="S::rmchesanek@wpi.edu::b3cc76b6-58e7-4450-8dba-e9ccdb3860ea" providerId="AD" clId="Web-{CA4BAEC8-5A9D-A5B1-617E-F258C1C920B2}" dt="2023-05-01T16:33:33.212" v="101" actId="20577"/>
          <ac:spMkLst>
            <pc:docMk/>
            <pc:sldMk cId="285366992" sldId="266"/>
            <ac:spMk id="2" creationId="{65CFA69C-01FA-6349-FEA7-2202D73CC64A}"/>
          </ac:spMkLst>
        </pc:spChg>
      </pc:sldChg>
      <pc:sldChg chg="modSp">
        <pc:chgData name="Chesanek, Ryan" userId="S::rmchesanek@wpi.edu::b3cc76b6-58e7-4450-8dba-e9ccdb3860ea" providerId="AD" clId="Web-{CA4BAEC8-5A9D-A5B1-617E-F258C1C920B2}" dt="2023-05-01T16:35:39.528" v="110" actId="20577"/>
        <pc:sldMkLst>
          <pc:docMk/>
          <pc:sldMk cId="596688813" sldId="267"/>
        </pc:sldMkLst>
        <pc:spChg chg="mod">
          <ac:chgData name="Chesanek, Ryan" userId="S::rmchesanek@wpi.edu::b3cc76b6-58e7-4450-8dba-e9ccdb3860ea" providerId="AD" clId="Web-{CA4BAEC8-5A9D-A5B1-617E-F258C1C920B2}" dt="2023-05-01T16:35:39.528" v="110" actId="20577"/>
          <ac:spMkLst>
            <pc:docMk/>
            <pc:sldMk cId="596688813" sldId="267"/>
            <ac:spMk id="2" creationId="{30BAD856-D5AF-2BD7-05E6-221811452BEE}"/>
          </ac:spMkLst>
        </pc:spChg>
      </pc:sldChg>
      <pc:sldChg chg="delSp modSp">
        <pc:chgData name="Chesanek, Ryan" userId="S::rmchesanek@wpi.edu::b3cc76b6-58e7-4450-8dba-e9ccdb3860ea" providerId="AD" clId="Web-{CA4BAEC8-5A9D-A5B1-617E-F258C1C920B2}" dt="2023-05-01T16:37:02.780" v="131" actId="1076"/>
        <pc:sldMkLst>
          <pc:docMk/>
          <pc:sldMk cId="2005705070" sldId="269"/>
        </pc:sldMkLst>
        <pc:spChg chg="mod">
          <ac:chgData name="Chesanek, Ryan" userId="S::rmchesanek@wpi.edu::b3cc76b6-58e7-4450-8dba-e9ccdb3860ea" providerId="AD" clId="Web-{CA4BAEC8-5A9D-A5B1-617E-F258C1C920B2}" dt="2023-05-01T16:37:02.780" v="131" actId="1076"/>
          <ac:spMkLst>
            <pc:docMk/>
            <pc:sldMk cId="2005705070" sldId="269"/>
            <ac:spMk id="2" creationId="{D268FFCF-63FC-9F56-2876-E0FB4CDE4231}"/>
          </ac:spMkLst>
        </pc:spChg>
        <pc:spChg chg="del mod">
          <ac:chgData name="Chesanek, Ryan" userId="S::rmchesanek@wpi.edu::b3cc76b6-58e7-4450-8dba-e9ccdb3860ea" providerId="AD" clId="Web-{CA4BAEC8-5A9D-A5B1-617E-F258C1C920B2}" dt="2023-05-01T16:19:30.569" v="14"/>
          <ac:spMkLst>
            <pc:docMk/>
            <pc:sldMk cId="2005705070" sldId="269"/>
            <ac:spMk id="5" creationId="{F6BB0B37-CD99-CF07-EFEC-72974E46A96C}"/>
          </ac:spMkLst>
        </pc:spChg>
        <pc:cxnChg chg="del">
          <ac:chgData name="Chesanek, Ryan" userId="S::rmchesanek@wpi.edu::b3cc76b6-58e7-4450-8dba-e9ccdb3860ea" providerId="AD" clId="Web-{CA4BAEC8-5A9D-A5B1-617E-F258C1C920B2}" dt="2023-05-01T16:19:44.850" v="17"/>
          <ac:cxnSpMkLst>
            <pc:docMk/>
            <pc:sldMk cId="2005705070" sldId="269"/>
            <ac:cxnSpMk id="7" creationId="{4E948D7E-BEF9-2CBB-56EA-306528AADB73}"/>
          </ac:cxnSpMkLst>
        </pc:cxnChg>
      </pc:sldChg>
      <pc:sldChg chg="modSp">
        <pc:chgData name="Chesanek, Ryan" userId="S::rmchesanek@wpi.edu::b3cc76b6-58e7-4450-8dba-e9ccdb3860ea" providerId="AD" clId="Web-{CA4BAEC8-5A9D-A5B1-617E-F258C1C920B2}" dt="2023-05-01T16:42:16.709" v="147" actId="20577"/>
        <pc:sldMkLst>
          <pc:docMk/>
          <pc:sldMk cId="565040888" sldId="270"/>
        </pc:sldMkLst>
        <pc:spChg chg="mod">
          <ac:chgData name="Chesanek, Ryan" userId="S::rmchesanek@wpi.edu::b3cc76b6-58e7-4450-8dba-e9ccdb3860ea" providerId="AD" clId="Web-{CA4BAEC8-5A9D-A5B1-617E-F258C1C920B2}" dt="2023-05-01T16:42:16.709" v="147" actId="20577"/>
          <ac:spMkLst>
            <pc:docMk/>
            <pc:sldMk cId="565040888" sldId="270"/>
            <ac:spMk id="14" creationId="{E677BFEC-9B19-1143-7573-1E5C470F36A8}"/>
          </ac:spMkLst>
        </pc:spChg>
      </pc:sldChg>
      <pc:sldChg chg="modSp">
        <pc:chgData name="Chesanek, Ryan" userId="S::rmchesanek@wpi.edu::b3cc76b6-58e7-4450-8dba-e9ccdb3860ea" providerId="AD" clId="Web-{CA4BAEC8-5A9D-A5B1-617E-F258C1C920B2}" dt="2023-05-01T16:34:02.744" v="104" actId="20577"/>
        <pc:sldMkLst>
          <pc:docMk/>
          <pc:sldMk cId="3477095978" sldId="272"/>
        </pc:sldMkLst>
        <pc:spChg chg="mod">
          <ac:chgData name="Chesanek, Ryan" userId="S::rmchesanek@wpi.edu::b3cc76b6-58e7-4450-8dba-e9ccdb3860ea" providerId="AD" clId="Web-{CA4BAEC8-5A9D-A5B1-617E-F258C1C920B2}" dt="2023-05-01T16:34:02.744" v="104" actId="20577"/>
          <ac:spMkLst>
            <pc:docMk/>
            <pc:sldMk cId="3477095978" sldId="272"/>
            <ac:spMk id="2" creationId="{457271EB-FBB8-E4FB-8D35-10EAF22B081C}"/>
          </ac:spMkLst>
        </pc:spChg>
      </pc:sldChg>
      <pc:sldChg chg="modSp">
        <pc:chgData name="Chesanek, Ryan" userId="S::rmchesanek@wpi.edu::b3cc76b6-58e7-4450-8dba-e9ccdb3860ea" providerId="AD" clId="Web-{CA4BAEC8-5A9D-A5B1-617E-F258C1C920B2}" dt="2023-05-01T16:34:46.542" v="106" actId="20577"/>
        <pc:sldMkLst>
          <pc:docMk/>
          <pc:sldMk cId="1793458617" sldId="273"/>
        </pc:sldMkLst>
        <pc:spChg chg="mod">
          <ac:chgData name="Chesanek, Ryan" userId="S::rmchesanek@wpi.edu::b3cc76b6-58e7-4450-8dba-e9ccdb3860ea" providerId="AD" clId="Web-{CA4BAEC8-5A9D-A5B1-617E-F258C1C920B2}" dt="2023-05-01T16:34:38.230" v="105" actId="20577"/>
          <ac:spMkLst>
            <pc:docMk/>
            <pc:sldMk cId="1793458617" sldId="273"/>
            <ac:spMk id="18" creationId="{53A07186-CBDD-E75D-52B5-7869927D9D46}"/>
          </ac:spMkLst>
        </pc:spChg>
        <pc:spChg chg="mod">
          <ac:chgData name="Chesanek, Ryan" userId="S::rmchesanek@wpi.edu::b3cc76b6-58e7-4450-8dba-e9ccdb3860ea" providerId="AD" clId="Web-{CA4BAEC8-5A9D-A5B1-617E-F258C1C920B2}" dt="2023-05-01T16:34:46.542" v="106" actId="20577"/>
          <ac:spMkLst>
            <pc:docMk/>
            <pc:sldMk cId="1793458617" sldId="273"/>
            <ac:spMk id="20" creationId="{CFE5B8C7-A4FC-527B-1B1D-7EB27DA6E947}"/>
          </ac:spMkLst>
        </pc:spChg>
      </pc:sldChg>
      <pc:sldChg chg="modSp">
        <pc:chgData name="Chesanek, Ryan" userId="S::rmchesanek@wpi.edu::b3cc76b6-58e7-4450-8dba-e9ccdb3860ea" providerId="AD" clId="Web-{CA4BAEC8-5A9D-A5B1-617E-F258C1C920B2}" dt="2023-05-01T16:35:31.246" v="109" actId="20577"/>
        <pc:sldMkLst>
          <pc:docMk/>
          <pc:sldMk cId="896833046" sldId="275"/>
        </pc:sldMkLst>
        <pc:spChg chg="mod">
          <ac:chgData name="Chesanek, Ryan" userId="S::rmchesanek@wpi.edu::b3cc76b6-58e7-4450-8dba-e9ccdb3860ea" providerId="AD" clId="Web-{CA4BAEC8-5A9D-A5B1-617E-F258C1C920B2}" dt="2023-05-01T16:35:31.246" v="109" actId="20577"/>
          <ac:spMkLst>
            <pc:docMk/>
            <pc:sldMk cId="896833046" sldId="275"/>
            <ac:spMk id="2" creationId="{F0DFC342-7372-15E7-82BA-D48173985AA9}"/>
          </ac:spMkLst>
        </pc:spChg>
      </pc:sldChg>
      <pc:sldChg chg="modSp">
        <pc:chgData name="Chesanek, Ryan" userId="S::rmchesanek@wpi.edu::b3cc76b6-58e7-4450-8dba-e9ccdb3860ea" providerId="AD" clId="Web-{CA4BAEC8-5A9D-A5B1-617E-F258C1C920B2}" dt="2023-05-01T16:33:52.057" v="103" actId="20577"/>
        <pc:sldMkLst>
          <pc:docMk/>
          <pc:sldMk cId="2541868680" sldId="277"/>
        </pc:sldMkLst>
        <pc:spChg chg="mod">
          <ac:chgData name="Chesanek, Ryan" userId="S::rmchesanek@wpi.edu::b3cc76b6-58e7-4450-8dba-e9ccdb3860ea" providerId="AD" clId="Web-{CA4BAEC8-5A9D-A5B1-617E-F258C1C920B2}" dt="2023-05-01T16:33:52.057" v="103" actId="20577"/>
          <ac:spMkLst>
            <pc:docMk/>
            <pc:sldMk cId="2541868680" sldId="277"/>
            <ac:spMk id="2" creationId="{50937AA3-27E5-9BB3-A574-EB3AEFBAF4D5}"/>
          </ac:spMkLst>
        </pc:spChg>
      </pc:sldChg>
      <pc:sldChg chg="modSp">
        <pc:chgData name="Chesanek, Ryan" userId="S::rmchesanek@wpi.edu::b3cc76b6-58e7-4450-8dba-e9ccdb3860ea" providerId="AD" clId="Web-{CA4BAEC8-5A9D-A5B1-617E-F258C1C920B2}" dt="2023-05-01T16:32:31.477" v="84" actId="20577"/>
        <pc:sldMkLst>
          <pc:docMk/>
          <pc:sldMk cId="1901401977" sldId="278"/>
        </pc:sldMkLst>
        <pc:spChg chg="mod">
          <ac:chgData name="Chesanek, Ryan" userId="S::rmchesanek@wpi.edu::b3cc76b6-58e7-4450-8dba-e9ccdb3860ea" providerId="AD" clId="Web-{CA4BAEC8-5A9D-A5B1-617E-F258C1C920B2}" dt="2023-05-01T16:32:21.633" v="82" actId="20577"/>
          <ac:spMkLst>
            <pc:docMk/>
            <pc:sldMk cId="1901401977" sldId="278"/>
            <ac:spMk id="2" creationId="{7A526CD6-74F9-8486-D0AC-A14294F0F26A}"/>
          </ac:spMkLst>
        </pc:spChg>
        <pc:spChg chg="mod">
          <ac:chgData name="Chesanek, Ryan" userId="S::rmchesanek@wpi.edu::b3cc76b6-58e7-4450-8dba-e9ccdb3860ea" providerId="AD" clId="Web-{CA4BAEC8-5A9D-A5B1-617E-F258C1C920B2}" dt="2023-05-01T16:32:31.477" v="84" actId="20577"/>
          <ac:spMkLst>
            <pc:docMk/>
            <pc:sldMk cId="1901401977" sldId="278"/>
            <ac:spMk id="3" creationId="{06231904-6025-1522-D4C6-6CB820D82DB7}"/>
          </ac:spMkLst>
        </pc:spChg>
        <pc:spChg chg="mod">
          <ac:chgData name="Chesanek, Ryan" userId="S::rmchesanek@wpi.edu::b3cc76b6-58e7-4450-8dba-e9ccdb3860ea" providerId="AD" clId="Web-{CA4BAEC8-5A9D-A5B1-617E-F258C1C920B2}" dt="2023-05-01T16:21:39.103" v="36" actId="20577"/>
          <ac:spMkLst>
            <pc:docMk/>
            <pc:sldMk cId="1901401977" sldId="278"/>
            <ac:spMk id="5" creationId="{A1BD9EDD-7E11-F4D7-598D-E6D233AAB2B4}"/>
          </ac:spMkLst>
        </pc:spChg>
      </pc:sldChg>
      <pc:sldChg chg="modSp">
        <pc:chgData name="Chesanek, Ryan" userId="S::rmchesanek@wpi.edu::b3cc76b6-58e7-4450-8dba-e9ccdb3860ea" providerId="AD" clId="Web-{CA4BAEC8-5A9D-A5B1-617E-F258C1C920B2}" dt="2023-05-01T16:32:14.445" v="81" actId="20577"/>
        <pc:sldMkLst>
          <pc:docMk/>
          <pc:sldMk cId="394249521" sldId="279"/>
        </pc:sldMkLst>
        <pc:spChg chg="mod">
          <ac:chgData name="Chesanek, Ryan" userId="S::rmchesanek@wpi.edu::b3cc76b6-58e7-4450-8dba-e9ccdb3860ea" providerId="AD" clId="Web-{CA4BAEC8-5A9D-A5B1-617E-F258C1C920B2}" dt="2023-05-01T16:32:14.445" v="81" actId="20577"/>
          <ac:spMkLst>
            <pc:docMk/>
            <pc:sldMk cId="394249521" sldId="279"/>
            <ac:spMk id="2" creationId="{68CD5EB1-705E-0D27-3850-5B2C0AFBBF5C}"/>
          </ac:spMkLst>
        </pc:spChg>
        <pc:spChg chg="mod">
          <ac:chgData name="Chesanek, Ryan" userId="S::rmchesanek@wpi.edu::b3cc76b6-58e7-4450-8dba-e9ccdb3860ea" providerId="AD" clId="Web-{CA4BAEC8-5A9D-A5B1-617E-F258C1C920B2}" dt="2023-05-01T16:32:05.976" v="80" actId="20577"/>
          <ac:spMkLst>
            <pc:docMk/>
            <pc:sldMk cId="394249521" sldId="279"/>
            <ac:spMk id="5264" creationId="{0A5EE0C5-2CB3-21F9-82AE-83BECF7AF3E9}"/>
          </ac:spMkLst>
        </pc:spChg>
      </pc:sldChg>
      <pc:sldChg chg="modSp">
        <pc:chgData name="Chesanek, Ryan" userId="S::rmchesanek@wpi.edu::b3cc76b6-58e7-4450-8dba-e9ccdb3860ea" providerId="AD" clId="Web-{CA4BAEC8-5A9D-A5B1-617E-F258C1C920B2}" dt="2023-05-01T16:33:14.493" v="99" actId="1076"/>
        <pc:sldMkLst>
          <pc:docMk/>
          <pc:sldMk cId="3617157180" sldId="280"/>
        </pc:sldMkLst>
        <pc:spChg chg="mod">
          <ac:chgData name="Chesanek, Ryan" userId="S::rmchesanek@wpi.edu::b3cc76b6-58e7-4450-8dba-e9ccdb3860ea" providerId="AD" clId="Web-{CA4BAEC8-5A9D-A5B1-617E-F258C1C920B2}" dt="2023-05-01T16:21:50.244" v="37" actId="14100"/>
          <ac:spMkLst>
            <pc:docMk/>
            <pc:sldMk cId="3617157180" sldId="280"/>
            <ac:spMk id="5" creationId="{6A19D2C0-6C93-2CB0-6ABD-F0B1CE48FAF3}"/>
          </ac:spMkLst>
        </pc:spChg>
        <pc:spChg chg="mod">
          <ac:chgData name="Chesanek, Ryan" userId="S::rmchesanek@wpi.edu::b3cc76b6-58e7-4450-8dba-e9ccdb3860ea" providerId="AD" clId="Web-{CA4BAEC8-5A9D-A5B1-617E-F258C1C920B2}" dt="2023-05-01T16:33:14.493" v="99" actId="1076"/>
          <ac:spMkLst>
            <pc:docMk/>
            <pc:sldMk cId="3617157180" sldId="280"/>
            <ac:spMk id="13" creationId="{B32112EA-B657-2B75-E9D4-55E9E2EA3FC9}"/>
          </ac:spMkLst>
        </pc:spChg>
      </pc:sldChg>
      <pc:sldChg chg="addSp delSp modSp new">
        <pc:chgData name="Chesanek, Ryan" userId="S::rmchesanek@wpi.edu::b3cc76b6-58e7-4450-8dba-e9ccdb3860ea" providerId="AD" clId="Web-{CA4BAEC8-5A9D-A5B1-617E-F258C1C920B2}" dt="2023-05-01T16:37:26.454" v="132" actId="1076"/>
        <pc:sldMkLst>
          <pc:docMk/>
          <pc:sldMk cId="2697655139" sldId="281"/>
        </pc:sldMkLst>
        <pc:spChg chg="add mod">
          <ac:chgData name="Chesanek, Ryan" userId="S::rmchesanek@wpi.edu::b3cc76b6-58e7-4450-8dba-e9ccdb3860ea" providerId="AD" clId="Web-{CA4BAEC8-5A9D-A5B1-617E-F258C1C920B2}" dt="2023-05-01T16:33:20.790" v="100" actId="1076"/>
          <ac:spMkLst>
            <pc:docMk/>
            <pc:sldMk cId="2697655139" sldId="281"/>
            <ac:spMk id="2" creationId="{32F9F1C3-087B-CE20-0BC9-2EC21CA51F53}"/>
          </ac:spMkLst>
        </pc:spChg>
        <pc:spChg chg="add del">
          <ac:chgData name="Chesanek, Ryan" userId="S::rmchesanek@wpi.edu::b3cc76b6-58e7-4450-8dba-e9ccdb3860ea" providerId="AD" clId="Web-{CA4BAEC8-5A9D-A5B1-617E-F258C1C920B2}" dt="2023-05-01T16:25:49.280" v="47"/>
          <ac:spMkLst>
            <pc:docMk/>
            <pc:sldMk cId="2697655139" sldId="281"/>
            <ac:spMk id="5" creationId="{0F409473-5859-8A05-845B-D3D9E24344B9}"/>
          </ac:spMkLst>
        </pc:spChg>
        <pc:picChg chg="add mod">
          <ac:chgData name="Chesanek, Ryan" userId="S::rmchesanek@wpi.edu::b3cc76b6-58e7-4450-8dba-e9ccdb3860ea" providerId="AD" clId="Web-{CA4BAEC8-5A9D-A5B1-617E-F258C1C920B2}" dt="2023-05-01T16:37:26.454" v="132" actId="1076"/>
          <ac:picMkLst>
            <pc:docMk/>
            <pc:sldMk cId="2697655139" sldId="281"/>
            <ac:picMk id="6" creationId="{9781F8EA-3932-6A4B-5AEC-3FEDFB5EC06F}"/>
          </ac:picMkLst>
        </pc:picChg>
      </pc:sldChg>
      <pc:sldChg chg="new">
        <pc:chgData name="Chesanek, Ryan" userId="S::rmchesanek@wpi.edu::b3cc76b6-58e7-4450-8dba-e9ccdb3860ea" providerId="AD" clId="Web-{CA4BAEC8-5A9D-A5B1-617E-F258C1C920B2}" dt="2023-05-01T16:18:09.176" v="1"/>
        <pc:sldMkLst>
          <pc:docMk/>
          <pc:sldMk cId="966073471" sldId="282"/>
        </pc:sldMkLst>
      </pc:sldChg>
      <pc:sldChg chg="addSp delSp modSp new">
        <pc:chgData name="Chesanek, Ryan" userId="S::rmchesanek@wpi.edu::b3cc76b6-58e7-4450-8dba-e9ccdb3860ea" providerId="AD" clId="Web-{CA4BAEC8-5A9D-A5B1-617E-F258C1C920B2}" dt="2023-05-01T16:45:03.962" v="195" actId="1076"/>
        <pc:sldMkLst>
          <pc:docMk/>
          <pc:sldMk cId="2043666206" sldId="283"/>
        </pc:sldMkLst>
        <pc:spChg chg="mod">
          <ac:chgData name="Chesanek, Ryan" userId="S::rmchesanek@wpi.edu::b3cc76b6-58e7-4450-8dba-e9ccdb3860ea" providerId="AD" clId="Web-{CA4BAEC8-5A9D-A5B1-617E-F258C1C920B2}" dt="2023-05-01T16:44:30.602" v="190" actId="1076"/>
          <ac:spMkLst>
            <pc:docMk/>
            <pc:sldMk cId="2043666206" sldId="283"/>
            <ac:spMk id="2" creationId="{16F69091-74AD-08AA-D612-C197602F7FF0}"/>
          </ac:spMkLst>
        </pc:spChg>
        <pc:spChg chg="add del mod">
          <ac:chgData name="Chesanek, Ryan" userId="S::rmchesanek@wpi.edu::b3cc76b6-58e7-4450-8dba-e9ccdb3860ea" providerId="AD" clId="Web-{CA4BAEC8-5A9D-A5B1-617E-F258C1C920B2}" dt="2023-05-01T16:45:03.962" v="195" actId="1076"/>
          <ac:spMkLst>
            <pc:docMk/>
            <pc:sldMk cId="2043666206" sldId="283"/>
            <ac:spMk id="3" creationId="{270533A4-2043-52AB-7A17-6650FC8464A2}"/>
          </ac:spMkLst>
        </pc:spChg>
        <pc:spChg chg="mod">
          <ac:chgData name="Chesanek, Ryan" userId="S::rmchesanek@wpi.edu::b3cc76b6-58e7-4450-8dba-e9ccdb3860ea" providerId="AD" clId="Web-{CA4BAEC8-5A9D-A5B1-617E-F258C1C920B2}" dt="2023-05-01T16:43:28.101" v="158" actId="20577"/>
          <ac:spMkLst>
            <pc:docMk/>
            <pc:sldMk cId="2043666206" sldId="283"/>
            <ac:spMk id="4" creationId="{34A38053-4EFA-152B-BE5B-11FE6F2B3A5A}"/>
          </ac:spMkLst>
        </pc:spChg>
        <pc:graphicFrameChg chg="add del mod ord modGraphic">
          <ac:chgData name="Chesanek, Ryan" userId="S::rmchesanek@wpi.edu::b3cc76b6-58e7-4450-8dba-e9ccdb3860ea" providerId="AD" clId="Web-{CA4BAEC8-5A9D-A5B1-617E-F258C1C920B2}" dt="2023-05-01T16:44:53.306" v="194"/>
          <ac:graphicFrameMkLst>
            <pc:docMk/>
            <pc:sldMk cId="2043666206" sldId="283"/>
            <ac:graphicFrameMk id="7" creationId="{5B24C895-0503-C16A-511A-F548257F6C62}"/>
          </ac:graphicFrameMkLst>
        </pc:graphicFrameChg>
        <pc:picChg chg="add mod ord">
          <ac:chgData name="Chesanek, Ryan" userId="S::rmchesanek@wpi.edu::b3cc76b6-58e7-4450-8dba-e9ccdb3860ea" providerId="AD" clId="Web-{CA4BAEC8-5A9D-A5B1-617E-F258C1C920B2}" dt="2023-05-01T16:43:43.461" v="159"/>
          <ac:picMkLst>
            <pc:docMk/>
            <pc:sldMk cId="2043666206" sldId="283"/>
            <ac:picMk id="6" creationId="{73A321AD-91EB-69A1-15FA-CEDB8E1D9055}"/>
          </ac:picMkLst>
        </pc:picChg>
      </pc:sldChg>
    </pc:docChg>
  </pc:docChgLst>
  <pc:docChgLst>
    <pc:chgData name="Lassard, Hunter" userId="S::hjlassard@wpi.edu::af9582c5-1759-467e-9971-bc75f7220731" providerId="AD" clId="Web-{3C04D2CE-74CA-0C68-0CED-73FCC1294518}"/>
    <pc:docChg chg="addSld delSld modSld">
      <pc:chgData name="Lassard, Hunter" userId="S::hjlassard@wpi.edu::af9582c5-1759-467e-9971-bc75f7220731" providerId="AD" clId="Web-{3C04D2CE-74CA-0C68-0CED-73FCC1294518}" dt="2023-04-20T14:03:47.313" v="39" actId="1076"/>
      <pc:docMkLst>
        <pc:docMk/>
      </pc:docMkLst>
      <pc:sldChg chg="del">
        <pc:chgData name="Lassard, Hunter" userId="S::hjlassard@wpi.edu::af9582c5-1759-467e-9971-bc75f7220731" providerId="AD" clId="Web-{3C04D2CE-74CA-0C68-0CED-73FCC1294518}" dt="2023-04-20T14:00:51.839" v="1"/>
        <pc:sldMkLst>
          <pc:docMk/>
          <pc:sldMk cId="2866692574" sldId="262"/>
        </pc:sldMkLst>
      </pc:sldChg>
      <pc:sldChg chg="addSp delSp modSp new">
        <pc:chgData name="Lassard, Hunter" userId="S::hjlassard@wpi.edu::af9582c5-1759-467e-9971-bc75f7220731" providerId="AD" clId="Web-{3C04D2CE-74CA-0C68-0CED-73FCC1294518}" dt="2023-04-20T14:02:41.389" v="28" actId="1076"/>
        <pc:sldMkLst>
          <pc:docMk/>
          <pc:sldMk cId="565040888" sldId="270"/>
        </pc:sldMkLst>
        <pc:spChg chg="mod">
          <ac:chgData name="Lassard, Hunter" userId="S::hjlassard@wpi.edu::af9582c5-1759-467e-9971-bc75f7220731" providerId="AD" clId="Web-{3C04D2CE-74CA-0C68-0CED-73FCC1294518}" dt="2023-04-20T14:01:16.590" v="14" actId="20577"/>
          <ac:spMkLst>
            <pc:docMk/>
            <pc:sldMk cId="565040888" sldId="270"/>
            <ac:spMk id="2" creationId="{098A8D71-A019-33B8-25B9-23EBA884A924}"/>
          </ac:spMkLst>
        </pc:spChg>
        <pc:spChg chg="del">
          <ac:chgData name="Lassard, Hunter" userId="S::hjlassard@wpi.edu::af9582c5-1759-467e-9971-bc75f7220731" providerId="AD" clId="Web-{3C04D2CE-74CA-0C68-0CED-73FCC1294518}" dt="2023-04-20T14:01:56.497" v="15"/>
          <ac:spMkLst>
            <pc:docMk/>
            <pc:sldMk cId="565040888" sldId="270"/>
            <ac:spMk id="3" creationId="{75DA7117-C5C8-AC17-2BAF-BA29C463E282}"/>
          </ac:spMkLst>
        </pc:spChg>
        <pc:picChg chg="add mod ord">
          <ac:chgData name="Lassard, Hunter" userId="S::hjlassard@wpi.edu::af9582c5-1759-467e-9971-bc75f7220731" providerId="AD" clId="Web-{3C04D2CE-74CA-0C68-0CED-73FCC1294518}" dt="2023-04-20T14:02:35.983" v="25" actId="1076"/>
          <ac:picMkLst>
            <pc:docMk/>
            <pc:sldMk cId="565040888" sldId="270"/>
            <ac:picMk id="4" creationId="{6E13CFF6-63DA-FBF3-F2F0-7B16E5935106}"/>
          </ac:picMkLst>
        </pc:picChg>
        <pc:picChg chg="add mod">
          <ac:chgData name="Lassard, Hunter" userId="S::hjlassard@wpi.edu::af9582c5-1759-467e-9971-bc75f7220731" providerId="AD" clId="Web-{3C04D2CE-74CA-0C68-0CED-73FCC1294518}" dt="2023-04-20T14:02:41.389" v="28" actId="1076"/>
          <ac:picMkLst>
            <pc:docMk/>
            <pc:sldMk cId="565040888" sldId="270"/>
            <ac:picMk id="5" creationId="{28145830-5BF1-D902-109B-948A2E24CBB7}"/>
          </ac:picMkLst>
        </pc:picChg>
      </pc:sldChg>
      <pc:sldChg chg="addSp delSp modSp new">
        <pc:chgData name="Lassard, Hunter" userId="S::hjlassard@wpi.edu::af9582c5-1759-467e-9971-bc75f7220731" providerId="AD" clId="Web-{3C04D2CE-74CA-0C68-0CED-73FCC1294518}" dt="2023-04-20T14:03:47.313" v="39" actId="1076"/>
        <pc:sldMkLst>
          <pc:docMk/>
          <pc:sldMk cId="3381791606" sldId="271"/>
        </pc:sldMkLst>
        <pc:spChg chg="mod">
          <ac:chgData name="Lassard, Hunter" userId="S::hjlassard@wpi.edu::af9582c5-1759-467e-9971-bc75f7220731" providerId="AD" clId="Web-{3C04D2CE-74CA-0C68-0CED-73FCC1294518}" dt="2023-04-20T14:03:45.798" v="38" actId="1076"/>
          <ac:spMkLst>
            <pc:docMk/>
            <pc:sldMk cId="3381791606" sldId="271"/>
            <ac:spMk id="2" creationId="{54DBCDE5-3D4A-012A-F784-39E13E820B01}"/>
          </ac:spMkLst>
        </pc:spChg>
        <pc:spChg chg="del">
          <ac:chgData name="Lassard, Hunter" userId="S::hjlassard@wpi.edu::af9582c5-1759-467e-9971-bc75f7220731" providerId="AD" clId="Web-{3C04D2CE-74CA-0C68-0CED-73FCC1294518}" dt="2023-04-20T14:03:19.078" v="31"/>
          <ac:spMkLst>
            <pc:docMk/>
            <pc:sldMk cId="3381791606" sldId="271"/>
            <ac:spMk id="3" creationId="{27AEC991-61B0-7110-17E4-3ED5D3D53E76}"/>
          </ac:spMkLst>
        </pc:spChg>
        <pc:picChg chg="add mod ord">
          <ac:chgData name="Lassard, Hunter" userId="S::hjlassard@wpi.edu::af9582c5-1759-467e-9971-bc75f7220731" providerId="AD" clId="Web-{3C04D2CE-74CA-0C68-0CED-73FCC1294518}" dt="2023-04-20T14:03:47.313" v="39" actId="1076"/>
          <ac:picMkLst>
            <pc:docMk/>
            <pc:sldMk cId="3381791606" sldId="271"/>
            <ac:picMk id="4" creationId="{A43AF7D5-C265-954B-78B2-238F3DA7F414}"/>
          </ac:picMkLst>
        </pc:picChg>
        <pc:picChg chg="add mod">
          <ac:chgData name="Lassard, Hunter" userId="S::hjlassard@wpi.edu::af9582c5-1759-467e-9971-bc75f7220731" providerId="AD" clId="Web-{3C04D2CE-74CA-0C68-0CED-73FCC1294518}" dt="2023-04-20T14:03:41.344" v="36" actId="1076"/>
          <ac:picMkLst>
            <pc:docMk/>
            <pc:sldMk cId="3381791606" sldId="271"/>
            <ac:picMk id="5" creationId="{2D5FC5E4-1DB2-86F7-1ECE-9794865DA0D5}"/>
          </ac:picMkLst>
        </pc:picChg>
      </pc:sldChg>
    </pc:docChg>
  </pc:docChgLst>
  <pc:docChgLst>
    <pc:chgData name="Chesanek, Ryan" userId="S::rmchesanek@wpi.edu::b3cc76b6-58e7-4450-8dba-e9ccdb3860ea" providerId="AD" clId="Web-{E117C53B-9B1A-1AC8-5DEE-ECDD1866DCBE}"/>
    <pc:docChg chg="modSld">
      <pc:chgData name="Chesanek, Ryan" userId="S::rmchesanek@wpi.edu::b3cc76b6-58e7-4450-8dba-e9ccdb3860ea" providerId="AD" clId="Web-{E117C53B-9B1A-1AC8-5DEE-ECDD1866DCBE}" dt="2023-05-01T16:50:29.359" v="1"/>
      <pc:docMkLst>
        <pc:docMk/>
      </pc:docMkLst>
      <pc:sldChg chg="mod setBg">
        <pc:chgData name="Chesanek, Ryan" userId="S::rmchesanek@wpi.edu::b3cc76b6-58e7-4450-8dba-e9ccdb3860ea" providerId="AD" clId="Web-{E117C53B-9B1A-1AC8-5DEE-ECDD1866DCBE}" dt="2023-05-01T16:50:29.359" v="1"/>
        <pc:sldMkLst>
          <pc:docMk/>
          <pc:sldMk cId="2043666206" sldId="283"/>
        </pc:sldMkLst>
      </pc:sldChg>
    </pc:docChg>
  </pc:docChgLst>
  <pc:docChgLst>
    <pc:chgData name="Chesanek, Ryan" userId="S::rmchesanek@wpi.edu::b3cc76b6-58e7-4450-8dba-e9ccdb3860ea" providerId="AD" clId="Web-{2022E28F-4831-4B4D-9F12-86102DEB7A6A}"/>
    <pc:docChg chg="addSld modSld sldOrd">
      <pc:chgData name="Chesanek, Ryan" userId="S::rmchesanek@wpi.edu::b3cc76b6-58e7-4450-8dba-e9ccdb3860ea" providerId="AD" clId="Web-{2022E28F-4831-4B4D-9F12-86102DEB7A6A}" dt="2023-05-02T16:53:40.594" v="495" actId="1076"/>
      <pc:docMkLst>
        <pc:docMk/>
      </pc:docMkLst>
      <pc:sldChg chg="modSp">
        <pc:chgData name="Chesanek, Ryan" userId="S::rmchesanek@wpi.edu::b3cc76b6-58e7-4450-8dba-e9ccdb3860ea" providerId="AD" clId="Web-{2022E28F-4831-4B4D-9F12-86102DEB7A6A}" dt="2023-05-02T15:57:51.045" v="312" actId="20577"/>
        <pc:sldMkLst>
          <pc:docMk/>
          <pc:sldMk cId="486524586" sldId="258"/>
        </pc:sldMkLst>
        <pc:spChg chg="mod">
          <ac:chgData name="Chesanek, Ryan" userId="S::rmchesanek@wpi.edu::b3cc76b6-58e7-4450-8dba-e9ccdb3860ea" providerId="AD" clId="Web-{2022E28F-4831-4B4D-9F12-86102DEB7A6A}" dt="2023-05-02T15:57:51.045" v="312" actId="20577"/>
          <ac:spMkLst>
            <pc:docMk/>
            <pc:sldMk cId="486524586" sldId="258"/>
            <ac:spMk id="3" creationId="{00000000-0000-0000-0000-000000000000}"/>
          </ac:spMkLst>
        </pc:spChg>
      </pc:sldChg>
      <pc:sldChg chg="modSp">
        <pc:chgData name="Chesanek, Ryan" userId="S::rmchesanek@wpi.edu::b3cc76b6-58e7-4450-8dba-e9ccdb3860ea" providerId="AD" clId="Web-{2022E28F-4831-4B4D-9F12-86102DEB7A6A}" dt="2023-05-02T13:47:46.975" v="26" actId="20577"/>
        <pc:sldMkLst>
          <pc:docMk/>
          <pc:sldMk cId="2119349367" sldId="261"/>
        </pc:sldMkLst>
        <pc:spChg chg="mod">
          <ac:chgData name="Chesanek, Ryan" userId="S::rmchesanek@wpi.edu::b3cc76b6-58e7-4450-8dba-e9ccdb3860ea" providerId="AD" clId="Web-{2022E28F-4831-4B4D-9F12-86102DEB7A6A}" dt="2023-05-02T13:47:46.975" v="26" actId="20577"/>
          <ac:spMkLst>
            <pc:docMk/>
            <pc:sldMk cId="2119349367" sldId="261"/>
            <ac:spMk id="18" creationId="{6D2D359E-F567-EFFD-11BD-578D4B1F535E}"/>
          </ac:spMkLst>
        </pc:spChg>
      </pc:sldChg>
      <pc:sldChg chg="delSp modSp ord">
        <pc:chgData name="Chesanek, Ryan" userId="S::rmchesanek@wpi.edu::b3cc76b6-58e7-4450-8dba-e9ccdb3860ea" providerId="AD" clId="Web-{2022E28F-4831-4B4D-9F12-86102DEB7A6A}" dt="2023-05-02T16:46:18.423" v="476" actId="1076"/>
        <pc:sldMkLst>
          <pc:docMk/>
          <pc:sldMk cId="285366992" sldId="266"/>
        </pc:sldMkLst>
        <pc:spChg chg="mod">
          <ac:chgData name="Chesanek, Ryan" userId="S::rmchesanek@wpi.edu::b3cc76b6-58e7-4450-8dba-e9ccdb3860ea" providerId="AD" clId="Web-{2022E28F-4831-4B4D-9F12-86102DEB7A6A}" dt="2023-05-02T16:09:27.615" v="336" actId="20577"/>
          <ac:spMkLst>
            <pc:docMk/>
            <pc:sldMk cId="285366992" sldId="266"/>
            <ac:spMk id="3" creationId="{F45C4A24-4519-04C3-0AAC-3604269D848F}"/>
          </ac:spMkLst>
        </pc:spChg>
        <pc:spChg chg="mod">
          <ac:chgData name="Chesanek, Ryan" userId="S::rmchesanek@wpi.edu::b3cc76b6-58e7-4450-8dba-e9ccdb3860ea" providerId="AD" clId="Web-{2022E28F-4831-4B4D-9F12-86102DEB7A6A}" dt="2023-05-02T16:07:59.159" v="314" actId="1076"/>
          <ac:spMkLst>
            <pc:docMk/>
            <pc:sldMk cId="285366992" sldId="266"/>
            <ac:spMk id="7" creationId="{0D0573FE-8746-34A7-7FD4-985C0B257812}"/>
          </ac:spMkLst>
        </pc:spChg>
        <pc:picChg chg="del">
          <ac:chgData name="Chesanek, Ryan" userId="S::rmchesanek@wpi.edu::b3cc76b6-58e7-4450-8dba-e9ccdb3860ea" providerId="AD" clId="Web-{2022E28F-4831-4B4D-9F12-86102DEB7A6A}" dt="2023-05-02T16:07:43.814" v="313"/>
          <ac:picMkLst>
            <pc:docMk/>
            <pc:sldMk cId="285366992" sldId="266"/>
            <ac:picMk id="4" creationId="{DDC5430C-DE39-4D38-2279-579B2D2B51C5}"/>
          </ac:picMkLst>
        </pc:picChg>
        <pc:picChg chg="mod">
          <ac:chgData name="Chesanek, Ryan" userId="S::rmchesanek@wpi.edu::b3cc76b6-58e7-4450-8dba-e9ccdb3860ea" providerId="AD" clId="Web-{2022E28F-4831-4B4D-9F12-86102DEB7A6A}" dt="2023-05-02T16:46:12.391" v="475" actId="1076"/>
          <ac:picMkLst>
            <pc:docMk/>
            <pc:sldMk cId="285366992" sldId="266"/>
            <ac:picMk id="6" creationId="{93601DF8-AE42-9665-82F5-90E47B6A4829}"/>
          </ac:picMkLst>
        </pc:picChg>
        <pc:picChg chg="mod">
          <ac:chgData name="Chesanek, Ryan" userId="S::rmchesanek@wpi.edu::b3cc76b6-58e7-4450-8dba-e9ccdb3860ea" providerId="AD" clId="Web-{2022E28F-4831-4B4D-9F12-86102DEB7A6A}" dt="2023-05-02T16:46:18.423" v="476" actId="1076"/>
          <ac:picMkLst>
            <pc:docMk/>
            <pc:sldMk cId="285366992" sldId="266"/>
            <ac:picMk id="8" creationId="{5313BE09-E4DF-9F56-E0EF-902CA45AD722}"/>
          </ac:picMkLst>
        </pc:picChg>
      </pc:sldChg>
      <pc:sldChg chg="modSp">
        <pc:chgData name="Chesanek, Ryan" userId="S::rmchesanek@wpi.edu::b3cc76b6-58e7-4450-8dba-e9ccdb3860ea" providerId="AD" clId="Web-{2022E28F-4831-4B4D-9F12-86102DEB7A6A}" dt="2023-05-02T16:29:51.499" v="362" actId="1076"/>
        <pc:sldMkLst>
          <pc:docMk/>
          <pc:sldMk cId="596688813" sldId="267"/>
        </pc:sldMkLst>
        <pc:picChg chg="mod">
          <ac:chgData name="Chesanek, Ryan" userId="S::rmchesanek@wpi.edu::b3cc76b6-58e7-4450-8dba-e9ccdb3860ea" providerId="AD" clId="Web-{2022E28F-4831-4B4D-9F12-86102DEB7A6A}" dt="2023-05-02T16:29:51.499" v="362" actId="1076"/>
          <ac:picMkLst>
            <pc:docMk/>
            <pc:sldMk cId="596688813" sldId="267"/>
            <ac:picMk id="6" creationId="{D4B4708E-9C38-CC94-21DF-3A588DD4D4D4}"/>
          </ac:picMkLst>
        </pc:picChg>
      </pc:sldChg>
      <pc:sldChg chg="addSp delSp modSp">
        <pc:chgData name="Chesanek, Ryan" userId="S::rmchesanek@wpi.edu::b3cc76b6-58e7-4450-8dba-e9ccdb3860ea" providerId="AD" clId="Web-{2022E28F-4831-4B4D-9F12-86102DEB7A6A}" dt="2023-05-02T14:51:24.569" v="296" actId="20577"/>
        <pc:sldMkLst>
          <pc:docMk/>
          <pc:sldMk cId="2005705070" sldId="269"/>
        </pc:sldMkLst>
        <pc:spChg chg="mod">
          <ac:chgData name="Chesanek, Ryan" userId="S::rmchesanek@wpi.edu::b3cc76b6-58e7-4450-8dba-e9ccdb3860ea" providerId="AD" clId="Web-{2022E28F-4831-4B4D-9F12-86102DEB7A6A}" dt="2023-05-02T13:54:46.692" v="39" actId="1076"/>
          <ac:spMkLst>
            <pc:docMk/>
            <pc:sldMk cId="2005705070" sldId="269"/>
            <ac:spMk id="2" creationId="{D268FFCF-63FC-9F56-2876-E0FB4CDE4231}"/>
          </ac:spMkLst>
        </pc:spChg>
        <pc:spChg chg="add mod">
          <ac:chgData name="Chesanek, Ryan" userId="S::rmchesanek@wpi.edu::b3cc76b6-58e7-4450-8dba-e9ccdb3860ea" providerId="AD" clId="Web-{2022E28F-4831-4B4D-9F12-86102DEB7A6A}" dt="2023-05-02T14:51:24.569" v="296" actId="20577"/>
          <ac:spMkLst>
            <pc:docMk/>
            <pc:sldMk cId="2005705070" sldId="269"/>
            <ac:spMk id="5" creationId="{EE13F750-497B-DBC6-01E9-E9E8E19878C9}"/>
          </ac:spMkLst>
        </pc:spChg>
        <pc:picChg chg="del">
          <ac:chgData name="Chesanek, Ryan" userId="S::rmchesanek@wpi.edu::b3cc76b6-58e7-4450-8dba-e9ccdb3860ea" providerId="AD" clId="Web-{2022E28F-4831-4B4D-9F12-86102DEB7A6A}" dt="2023-05-02T13:54:28.067" v="36"/>
          <ac:picMkLst>
            <pc:docMk/>
            <pc:sldMk cId="2005705070" sldId="269"/>
            <ac:picMk id="4" creationId="{410D2B84-4544-CFF4-A136-4C8726643977}"/>
          </ac:picMkLst>
        </pc:picChg>
      </pc:sldChg>
      <pc:sldChg chg="modSp">
        <pc:chgData name="Chesanek, Ryan" userId="S::rmchesanek@wpi.edu::b3cc76b6-58e7-4450-8dba-e9ccdb3860ea" providerId="AD" clId="Web-{2022E28F-4831-4B4D-9F12-86102DEB7A6A}" dt="2023-05-02T16:32:37.567" v="432" actId="20577"/>
        <pc:sldMkLst>
          <pc:docMk/>
          <pc:sldMk cId="565040888" sldId="270"/>
        </pc:sldMkLst>
        <pc:spChg chg="mod">
          <ac:chgData name="Chesanek, Ryan" userId="S::rmchesanek@wpi.edu::b3cc76b6-58e7-4450-8dba-e9ccdb3860ea" providerId="AD" clId="Web-{2022E28F-4831-4B4D-9F12-86102DEB7A6A}" dt="2023-05-02T16:32:37.567" v="432" actId="20577"/>
          <ac:spMkLst>
            <pc:docMk/>
            <pc:sldMk cId="565040888" sldId="270"/>
            <ac:spMk id="2" creationId="{90B7BABB-3698-D99A-D4F9-B97D3BB03E75}"/>
          </ac:spMkLst>
        </pc:spChg>
      </pc:sldChg>
      <pc:sldChg chg="delSp modSp">
        <pc:chgData name="Chesanek, Ryan" userId="S::rmchesanek@wpi.edu::b3cc76b6-58e7-4450-8dba-e9ccdb3860ea" providerId="AD" clId="Web-{2022E28F-4831-4B4D-9F12-86102DEB7A6A}" dt="2023-05-02T16:22:35.266" v="361" actId="20577"/>
        <pc:sldMkLst>
          <pc:docMk/>
          <pc:sldMk cId="3477095978" sldId="272"/>
        </pc:sldMkLst>
        <pc:spChg chg="mod">
          <ac:chgData name="Chesanek, Ryan" userId="S::rmchesanek@wpi.edu::b3cc76b6-58e7-4450-8dba-e9ccdb3860ea" providerId="AD" clId="Web-{2022E28F-4831-4B4D-9F12-86102DEB7A6A}" dt="2023-05-02T16:20:28.762" v="345" actId="1076"/>
          <ac:spMkLst>
            <pc:docMk/>
            <pc:sldMk cId="3477095978" sldId="272"/>
            <ac:spMk id="7" creationId="{8597AAB8-45A5-C513-309D-22C9EAB508A8}"/>
          </ac:spMkLst>
        </pc:spChg>
        <pc:spChg chg="mod">
          <ac:chgData name="Chesanek, Ryan" userId="S::rmchesanek@wpi.edu::b3cc76b6-58e7-4450-8dba-e9ccdb3860ea" providerId="AD" clId="Web-{2022E28F-4831-4B4D-9F12-86102DEB7A6A}" dt="2023-05-02T16:22:35.266" v="361" actId="20577"/>
          <ac:spMkLst>
            <pc:docMk/>
            <pc:sldMk cId="3477095978" sldId="272"/>
            <ac:spMk id="8" creationId="{08265F11-EA6E-E907-1DDD-25469D54DEC8}"/>
          </ac:spMkLst>
        </pc:spChg>
        <pc:picChg chg="mod">
          <ac:chgData name="Chesanek, Ryan" userId="S::rmchesanek@wpi.edu::b3cc76b6-58e7-4450-8dba-e9ccdb3860ea" providerId="AD" clId="Web-{2022E28F-4831-4B4D-9F12-86102DEB7A6A}" dt="2023-05-02T16:20:40.871" v="348" actId="1076"/>
          <ac:picMkLst>
            <pc:docMk/>
            <pc:sldMk cId="3477095978" sldId="272"/>
            <ac:picMk id="4" creationId="{B3CE5DA6-6377-78B4-6A5F-C8C5DCA1C84E}"/>
          </ac:picMkLst>
        </pc:picChg>
        <pc:picChg chg="mod">
          <ac:chgData name="Chesanek, Ryan" userId="S::rmchesanek@wpi.edu::b3cc76b6-58e7-4450-8dba-e9ccdb3860ea" providerId="AD" clId="Web-{2022E28F-4831-4B4D-9F12-86102DEB7A6A}" dt="2023-05-02T16:20:31.465" v="346" actId="1076"/>
          <ac:picMkLst>
            <pc:docMk/>
            <pc:sldMk cId="3477095978" sldId="272"/>
            <ac:picMk id="5" creationId="{10D01609-D531-A885-C5E7-0DA5369DB032}"/>
          </ac:picMkLst>
        </pc:picChg>
        <pc:picChg chg="del">
          <ac:chgData name="Chesanek, Ryan" userId="S::rmchesanek@wpi.edu::b3cc76b6-58e7-4450-8dba-e9ccdb3860ea" providerId="AD" clId="Web-{2022E28F-4831-4B4D-9F12-86102DEB7A6A}" dt="2023-05-02T16:19:35.338" v="342"/>
          <ac:picMkLst>
            <pc:docMk/>
            <pc:sldMk cId="3477095978" sldId="272"/>
            <ac:picMk id="6" creationId="{79A0A31F-3CBE-C945-E2F4-4685813C4F06}"/>
          </ac:picMkLst>
        </pc:picChg>
      </pc:sldChg>
      <pc:sldChg chg="addSp delSp modSp">
        <pc:chgData name="Chesanek, Ryan" userId="S::rmchesanek@wpi.edu::b3cc76b6-58e7-4450-8dba-e9ccdb3860ea" providerId="AD" clId="Web-{2022E28F-4831-4B4D-9F12-86102DEB7A6A}" dt="2023-05-02T13:52:00.421" v="35"/>
        <pc:sldMkLst>
          <pc:docMk/>
          <pc:sldMk cId="2103786596" sldId="276"/>
        </pc:sldMkLst>
        <pc:spChg chg="add del mod">
          <ac:chgData name="Chesanek, Ryan" userId="S::rmchesanek@wpi.edu::b3cc76b6-58e7-4450-8dba-e9ccdb3860ea" providerId="AD" clId="Web-{2022E28F-4831-4B4D-9F12-86102DEB7A6A}" dt="2023-05-02T13:50:50.341" v="28"/>
          <ac:spMkLst>
            <pc:docMk/>
            <pc:sldMk cId="2103786596" sldId="276"/>
            <ac:spMk id="4" creationId="{40933575-3F17-099B-00F6-A45DB8F7D59D}"/>
          </ac:spMkLst>
        </pc:spChg>
        <pc:picChg chg="del">
          <ac:chgData name="Chesanek, Ryan" userId="S::rmchesanek@wpi.edu::b3cc76b6-58e7-4450-8dba-e9ccdb3860ea" providerId="AD" clId="Web-{2022E28F-4831-4B4D-9F12-86102DEB7A6A}" dt="2023-05-02T13:49:11.853" v="27"/>
          <ac:picMkLst>
            <pc:docMk/>
            <pc:sldMk cId="2103786596" sldId="276"/>
            <ac:picMk id="6" creationId="{4B1B4DAD-0065-CEC5-2385-63B0E88FD116}"/>
          </ac:picMkLst>
        </pc:picChg>
        <pc:picChg chg="add mod ord">
          <ac:chgData name="Chesanek, Ryan" userId="S::rmchesanek@wpi.edu::b3cc76b6-58e7-4450-8dba-e9ccdb3860ea" providerId="AD" clId="Web-{2022E28F-4831-4B4D-9F12-86102DEB7A6A}" dt="2023-05-02T13:52:00.421" v="35"/>
          <ac:picMkLst>
            <pc:docMk/>
            <pc:sldMk cId="2103786596" sldId="276"/>
            <ac:picMk id="7" creationId="{448F4ABB-74AD-CEB8-6EDE-CA7BD32C9D6C}"/>
          </ac:picMkLst>
        </pc:picChg>
      </pc:sldChg>
      <pc:sldChg chg="addSp delSp modSp mod ord setBg setClrOvrMap">
        <pc:chgData name="Chesanek, Ryan" userId="S::rmchesanek@wpi.edu::b3cc76b6-58e7-4450-8dba-e9ccdb3860ea" providerId="AD" clId="Web-{2022E28F-4831-4B4D-9F12-86102DEB7A6A}" dt="2023-05-02T16:14:13.812" v="338"/>
        <pc:sldMkLst>
          <pc:docMk/>
          <pc:sldMk cId="2697655139" sldId="281"/>
        </pc:sldMkLst>
        <pc:spChg chg="mod ord">
          <ac:chgData name="Chesanek, Ryan" userId="S::rmchesanek@wpi.edu::b3cc76b6-58e7-4450-8dba-e9ccdb3860ea" providerId="AD" clId="Web-{2022E28F-4831-4B4D-9F12-86102DEB7A6A}" dt="2023-05-02T14:17:20.346" v="151" actId="1076"/>
          <ac:spMkLst>
            <pc:docMk/>
            <pc:sldMk cId="2697655139" sldId="281"/>
            <ac:spMk id="3" creationId="{8CECEB3B-AF4F-573F-4319-787B7ACADFAD}"/>
          </ac:spMkLst>
        </pc:spChg>
        <pc:spChg chg="mod ord">
          <ac:chgData name="Chesanek, Ryan" userId="S::rmchesanek@wpi.edu::b3cc76b6-58e7-4450-8dba-e9ccdb3860ea" providerId="AD" clId="Web-{2022E28F-4831-4B4D-9F12-86102DEB7A6A}" dt="2023-05-02T14:16:48.236" v="148"/>
          <ac:spMkLst>
            <pc:docMk/>
            <pc:sldMk cId="2697655139" sldId="281"/>
            <ac:spMk id="4" creationId="{E9C3A24B-8B86-44B2-0A5C-C98BD6E13C2E}"/>
          </ac:spMkLst>
        </pc:spChg>
        <pc:spChg chg="add">
          <ac:chgData name="Chesanek, Ryan" userId="S::rmchesanek@wpi.edu::b3cc76b6-58e7-4450-8dba-e9ccdb3860ea" providerId="AD" clId="Web-{2022E28F-4831-4B4D-9F12-86102DEB7A6A}" dt="2023-05-02T14:16:48.236" v="148"/>
          <ac:spMkLst>
            <pc:docMk/>
            <pc:sldMk cId="2697655139" sldId="281"/>
            <ac:spMk id="8" creationId="{71B2258F-86CA-4D4D-8270-BC05FCDEBFB3}"/>
          </ac:spMkLst>
        </pc:spChg>
        <pc:spChg chg="add del">
          <ac:chgData name="Chesanek, Ryan" userId="S::rmchesanek@wpi.edu::b3cc76b6-58e7-4450-8dba-e9ccdb3860ea" providerId="AD" clId="Web-{2022E28F-4831-4B4D-9F12-86102DEB7A6A}" dt="2023-05-02T14:16:12.438" v="145"/>
          <ac:spMkLst>
            <pc:docMk/>
            <pc:sldMk cId="2697655139" sldId="281"/>
            <ac:spMk id="10" creationId="{71B2258F-86CA-4D4D-8270-BC05FCDEBFB3}"/>
          </ac:spMkLst>
        </pc:spChg>
        <pc:spChg chg="add del">
          <ac:chgData name="Chesanek, Ryan" userId="S::rmchesanek@wpi.edu::b3cc76b6-58e7-4450-8dba-e9ccdb3860ea" providerId="AD" clId="Web-{2022E28F-4831-4B4D-9F12-86102DEB7A6A}" dt="2023-05-02T14:16:31.094" v="147"/>
          <ac:spMkLst>
            <pc:docMk/>
            <pc:sldMk cId="2697655139" sldId="281"/>
            <ac:spMk id="12" creationId="{AB58EF07-17C2-48CF-ABB0-EEF1F17CB8F0}"/>
          </ac:spMkLst>
        </pc:spChg>
        <pc:spChg chg="add del">
          <ac:chgData name="Chesanek, Ryan" userId="S::rmchesanek@wpi.edu::b3cc76b6-58e7-4450-8dba-e9ccdb3860ea" providerId="AD" clId="Web-{2022E28F-4831-4B4D-9F12-86102DEB7A6A}" dt="2023-05-02T14:16:31.094" v="147"/>
          <ac:spMkLst>
            <pc:docMk/>
            <pc:sldMk cId="2697655139" sldId="281"/>
            <ac:spMk id="13" creationId="{0671A8AE-40A1-4631-A6B8-581AFF065482}"/>
          </ac:spMkLst>
        </pc:spChg>
        <pc:spChg chg="add del">
          <ac:chgData name="Chesanek, Ryan" userId="S::rmchesanek@wpi.edu::b3cc76b6-58e7-4450-8dba-e9ccdb3860ea" providerId="AD" clId="Web-{2022E28F-4831-4B4D-9F12-86102DEB7A6A}" dt="2023-05-02T14:16:31.094" v="147"/>
          <ac:spMkLst>
            <pc:docMk/>
            <pc:sldMk cId="2697655139" sldId="281"/>
            <ac:spMk id="14" creationId="{AF2F604E-43BE-4DC3-B983-E071523364F8}"/>
          </ac:spMkLst>
        </pc:spChg>
        <pc:spChg chg="add del">
          <ac:chgData name="Chesanek, Ryan" userId="S::rmchesanek@wpi.edu::b3cc76b6-58e7-4450-8dba-e9ccdb3860ea" providerId="AD" clId="Web-{2022E28F-4831-4B4D-9F12-86102DEB7A6A}" dt="2023-05-02T14:16:31.094" v="147"/>
          <ac:spMkLst>
            <pc:docMk/>
            <pc:sldMk cId="2697655139" sldId="281"/>
            <ac:spMk id="16" creationId="{08C9B587-E65E-4B52-B37C-ABEBB6E87928}"/>
          </ac:spMkLst>
        </pc:spChg>
        <pc:picChg chg="add mod">
          <ac:chgData name="Chesanek, Ryan" userId="S::rmchesanek@wpi.edu::b3cc76b6-58e7-4450-8dba-e9ccdb3860ea" providerId="AD" clId="Web-{2022E28F-4831-4B4D-9F12-86102DEB7A6A}" dt="2023-05-02T14:16:48.236" v="148"/>
          <ac:picMkLst>
            <pc:docMk/>
            <pc:sldMk cId="2697655139" sldId="281"/>
            <ac:picMk id="5" creationId="{E91E68F3-EEBD-A0C9-D406-606488C5C075}"/>
          </ac:picMkLst>
        </pc:picChg>
        <pc:picChg chg="del">
          <ac:chgData name="Chesanek, Ryan" userId="S::rmchesanek@wpi.edu::b3cc76b6-58e7-4450-8dba-e9ccdb3860ea" providerId="AD" clId="Web-{2022E28F-4831-4B4D-9F12-86102DEB7A6A}" dt="2023-05-02T14:14:30.950" v="138"/>
          <ac:picMkLst>
            <pc:docMk/>
            <pc:sldMk cId="2697655139" sldId="281"/>
            <ac:picMk id="6" creationId="{9781F8EA-3932-6A4B-5AEC-3FEDFB5EC06F}"/>
          </ac:picMkLst>
        </pc:picChg>
      </pc:sldChg>
      <pc:sldChg chg="addSp delSp modSp mod setBg setClrOvrMap">
        <pc:chgData name="Chesanek, Ryan" userId="S::rmchesanek@wpi.edu::b3cc76b6-58e7-4450-8dba-e9ccdb3860ea" providerId="AD" clId="Web-{2022E28F-4831-4B4D-9F12-86102DEB7A6A}" dt="2023-05-02T14:12:18.399" v="134" actId="1076"/>
        <pc:sldMkLst>
          <pc:docMk/>
          <pc:sldMk cId="966073471" sldId="282"/>
        </pc:sldMkLst>
        <pc:spChg chg="mod ord">
          <ac:chgData name="Chesanek, Ryan" userId="S::rmchesanek@wpi.edu::b3cc76b6-58e7-4450-8dba-e9ccdb3860ea" providerId="AD" clId="Web-{2022E28F-4831-4B4D-9F12-86102DEB7A6A}" dt="2023-05-02T14:11:55.414" v="132"/>
          <ac:spMkLst>
            <pc:docMk/>
            <pc:sldMk cId="966073471" sldId="282"/>
            <ac:spMk id="4" creationId="{531E0E46-8F0F-D92C-45B8-CE95AD1B8FD3}"/>
          </ac:spMkLst>
        </pc:spChg>
        <pc:spChg chg="mod ord">
          <ac:chgData name="Chesanek, Ryan" userId="S::rmchesanek@wpi.edu::b3cc76b6-58e7-4450-8dba-e9ccdb3860ea" providerId="AD" clId="Web-{2022E28F-4831-4B4D-9F12-86102DEB7A6A}" dt="2023-05-02T14:12:18.399" v="134" actId="1076"/>
          <ac:spMkLst>
            <pc:docMk/>
            <pc:sldMk cId="966073471" sldId="282"/>
            <ac:spMk id="5" creationId="{027796F3-697A-B2CA-5136-E32AF2C06145}"/>
          </ac:spMkLst>
        </pc:spChg>
        <pc:spChg chg="add">
          <ac:chgData name="Chesanek, Ryan" userId="S::rmchesanek@wpi.edu::b3cc76b6-58e7-4450-8dba-e9ccdb3860ea" providerId="AD" clId="Web-{2022E28F-4831-4B4D-9F12-86102DEB7A6A}" dt="2023-05-02T14:11:55.414" v="132"/>
          <ac:spMkLst>
            <pc:docMk/>
            <pc:sldMk cId="966073471" sldId="282"/>
            <ac:spMk id="9" creationId="{71B2258F-86CA-4D4D-8270-BC05FCDEBFB3}"/>
          </ac:spMkLst>
        </pc:spChg>
        <pc:spChg chg="add del">
          <ac:chgData name="Chesanek, Ryan" userId="S::rmchesanek@wpi.edu::b3cc76b6-58e7-4450-8dba-e9ccdb3860ea" providerId="AD" clId="Web-{2022E28F-4831-4B4D-9F12-86102DEB7A6A}" dt="2023-05-02T14:11:51.445" v="131"/>
          <ac:spMkLst>
            <pc:docMk/>
            <pc:sldMk cId="966073471" sldId="282"/>
            <ac:spMk id="12" creationId="{71B2258F-86CA-4D4D-8270-BC05FCDEBFB3}"/>
          </ac:spMkLst>
        </pc:spChg>
        <pc:picChg chg="add mod">
          <ac:chgData name="Chesanek, Ryan" userId="S::rmchesanek@wpi.edu::b3cc76b6-58e7-4450-8dba-e9ccdb3860ea" providerId="AD" clId="Web-{2022E28F-4831-4B4D-9F12-86102DEB7A6A}" dt="2023-05-02T14:11:55.414" v="132"/>
          <ac:picMkLst>
            <pc:docMk/>
            <pc:sldMk cId="966073471" sldId="282"/>
            <ac:picMk id="7" creationId="{CCB3BCE1-17F4-960E-9E0B-554730D41FE7}"/>
          </ac:picMkLst>
        </pc:picChg>
      </pc:sldChg>
      <pc:sldChg chg="addSp delSp modSp mod setBg">
        <pc:chgData name="Chesanek, Ryan" userId="S::rmchesanek@wpi.edu::b3cc76b6-58e7-4450-8dba-e9ccdb3860ea" providerId="AD" clId="Web-{2022E28F-4831-4B4D-9F12-86102DEB7A6A}" dt="2023-05-02T14:19:25.850" v="161" actId="1076"/>
        <pc:sldMkLst>
          <pc:docMk/>
          <pc:sldMk cId="2043666206" sldId="283"/>
        </pc:sldMkLst>
        <pc:spChg chg="del">
          <ac:chgData name="Chesanek, Ryan" userId="S::rmchesanek@wpi.edu::b3cc76b6-58e7-4450-8dba-e9ccdb3860ea" providerId="AD" clId="Web-{2022E28F-4831-4B4D-9F12-86102DEB7A6A}" dt="2023-05-02T14:12:46.134" v="135"/>
          <ac:spMkLst>
            <pc:docMk/>
            <pc:sldMk cId="2043666206" sldId="283"/>
            <ac:spMk id="3" creationId="{270533A4-2043-52AB-7A17-6650FC8464A2}"/>
          </ac:spMkLst>
        </pc:spChg>
        <pc:spChg chg="mod ord">
          <ac:chgData name="Chesanek, Ryan" userId="S::rmchesanek@wpi.edu::b3cc76b6-58e7-4450-8dba-e9ccdb3860ea" providerId="AD" clId="Web-{2022E28F-4831-4B4D-9F12-86102DEB7A6A}" dt="2023-05-02T14:17:34.128" v="152"/>
          <ac:spMkLst>
            <pc:docMk/>
            <pc:sldMk cId="2043666206" sldId="283"/>
            <ac:spMk id="4" creationId="{34A38053-4EFA-152B-BE5B-11FE6F2B3A5A}"/>
          </ac:spMkLst>
        </pc:spChg>
        <pc:spChg chg="add del mod">
          <ac:chgData name="Chesanek, Ryan" userId="S::rmchesanek@wpi.edu::b3cc76b6-58e7-4450-8dba-e9ccdb3860ea" providerId="AD" clId="Web-{2022E28F-4831-4B4D-9F12-86102DEB7A6A}" dt="2023-05-02T14:19:25.850" v="161" actId="1076"/>
          <ac:spMkLst>
            <pc:docMk/>
            <pc:sldMk cId="2043666206" sldId="283"/>
            <ac:spMk id="5" creationId="{1814BA09-342E-4550-F4BF-EEF59C0871EB}"/>
          </ac:spMkLst>
        </pc:spChg>
        <pc:spChg chg="add del">
          <ac:chgData name="Chesanek, Ryan" userId="S::rmchesanek@wpi.edu::b3cc76b6-58e7-4450-8dba-e9ccdb3860ea" providerId="AD" clId="Web-{2022E28F-4831-4B4D-9F12-86102DEB7A6A}" dt="2023-05-02T14:17:34.128" v="152"/>
          <ac:spMkLst>
            <pc:docMk/>
            <pc:sldMk cId="2043666206" sldId="283"/>
            <ac:spMk id="11" creationId="{37C89E4B-3C9F-44B9-8B86-D9E3D112D8EC}"/>
          </ac:spMkLst>
        </pc:spChg>
        <pc:spChg chg="add del">
          <ac:chgData name="Chesanek, Ryan" userId="S::rmchesanek@wpi.edu::b3cc76b6-58e7-4450-8dba-e9ccdb3860ea" providerId="AD" clId="Web-{2022E28F-4831-4B4D-9F12-86102DEB7A6A}" dt="2023-05-02T14:17:53.925" v="153"/>
          <ac:spMkLst>
            <pc:docMk/>
            <pc:sldMk cId="2043666206" sldId="283"/>
            <ac:spMk id="19" creationId="{8F6B3C44-7D6E-DC94-A305-F1E84DF1FCBE}"/>
          </ac:spMkLst>
        </pc:spChg>
        <pc:spChg chg="add">
          <ac:chgData name="Chesanek, Ryan" userId="S::rmchesanek@wpi.edu::b3cc76b6-58e7-4450-8dba-e9ccdb3860ea" providerId="AD" clId="Web-{2022E28F-4831-4B4D-9F12-86102DEB7A6A}" dt="2023-05-02T14:17:34.128" v="152"/>
          <ac:spMkLst>
            <pc:docMk/>
            <pc:sldMk cId="2043666206" sldId="283"/>
            <ac:spMk id="22" creationId="{96CF2A2B-0745-440C-9224-C5C6A0A4286F}"/>
          </ac:spMkLst>
        </pc:spChg>
        <pc:spChg chg="add">
          <ac:chgData name="Chesanek, Ryan" userId="S::rmchesanek@wpi.edu::b3cc76b6-58e7-4450-8dba-e9ccdb3860ea" providerId="AD" clId="Web-{2022E28F-4831-4B4D-9F12-86102DEB7A6A}" dt="2023-05-02T14:17:34.128" v="152"/>
          <ac:spMkLst>
            <pc:docMk/>
            <pc:sldMk cId="2043666206" sldId="283"/>
            <ac:spMk id="24" creationId="{75BE6D6B-84C9-4D2B-97EB-773B7369EF82}"/>
          </ac:spMkLst>
        </pc:spChg>
        <pc:picChg chg="mod">
          <ac:chgData name="Chesanek, Ryan" userId="S::rmchesanek@wpi.edu::b3cc76b6-58e7-4450-8dba-e9ccdb3860ea" providerId="AD" clId="Web-{2022E28F-4831-4B4D-9F12-86102DEB7A6A}" dt="2023-05-02T14:17:34.128" v="152"/>
          <ac:picMkLst>
            <pc:docMk/>
            <pc:sldMk cId="2043666206" sldId="283"/>
            <ac:picMk id="6" creationId="{73A321AD-91EB-69A1-15FA-CEDB8E1D9055}"/>
          </ac:picMkLst>
        </pc:picChg>
        <pc:cxnChg chg="add del">
          <ac:chgData name="Chesanek, Ryan" userId="S::rmchesanek@wpi.edu::b3cc76b6-58e7-4450-8dba-e9ccdb3860ea" providerId="AD" clId="Web-{2022E28F-4831-4B4D-9F12-86102DEB7A6A}" dt="2023-05-02T14:17:34.128" v="152"/>
          <ac:cxnSpMkLst>
            <pc:docMk/>
            <pc:sldMk cId="2043666206" sldId="283"/>
            <ac:cxnSpMk id="13" creationId="{AA2EAA10-076F-46BD-8F0F-B9A2FB77A85C}"/>
          </ac:cxnSpMkLst>
        </pc:cxnChg>
        <pc:cxnChg chg="add del">
          <ac:chgData name="Chesanek, Ryan" userId="S::rmchesanek@wpi.edu::b3cc76b6-58e7-4450-8dba-e9ccdb3860ea" providerId="AD" clId="Web-{2022E28F-4831-4B4D-9F12-86102DEB7A6A}" dt="2023-05-02T14:17:34.128" v="152"/>
          <ac:cxnSpMkLst>
            <pc:docMk/>
            <pc:sldMk cId="2043666206" sldId="283"/>
            <ac:cxnSpMk id="15" creationId="{D891E407-403B-4764-86C9-33A56D3BCAA3}"/>
          </ac:cxnSpMkLst>
        </pc:cxnChg>
      </pc:sldChg>
      <pc:sldChg chg="addSp delSp modSp">
        <pc:chgData name="Chesanek, Ryan" userId="S::rmchesanek@wpi.edu::b3cc76b6-58e7-4450-8dba-e9ccdb3860ea" providerId="AD" clId="Web-{2022E28F-4831-4B4D-9F12-86102DEB7A6A}" dt="2023-05-02T16:53:40.594" v="495" actId="1076"/>
        <pc:sldMkLst>
          <pc:docMk/>
          <pc:sldMk cId="2867610222" sldId="284"/>
        </pc:sldMkLst>
        <pc:spChg chg="add mod">
          <ac:chgData name="Chesanek, Ryan" userId="S::rmchesanek@wpi.edu::b3cc76b6-58e7-4450-8dba-e9ccdb3860ea" providerId="AD" clId="Web-{2022E28F-4831-4B4D-9F12-86102DEB7A6A}" dt="2023-05-02T16:53:40.594" v="495" actId="1076"/>
          <ac:spMkLst>
            <pc:docMk/>
            <pc:sldMk cId="2867610222" sldId="284"/>
            <ac:spMk id="8" creationId="{F41D70AE-5192-2953-C5C9-FD93734D374B}"/>
          </ac:spMkLst>
        </pc:spChg>
        <pc:picChg chg="add del mod">
          <ac:chgData name="Chesanek, Ryan" userId="S::rmchesanek@wpi.edu::b3cc76b6-58e7-4450-8dba-e9ccdb3860ea" providerId="AD" clId="Web-{2022E28F-4831-4B4D-9F12-86102DEB7A6A}" dt="2023-05-02T16:53:04.545" v="480"/>
          <ac:picMkLst>
            <pc:docMk/>
            <pc:sldMk cId="2867610222" sldId="284"/>
            <ac:picMk id="7" creationId="{021DAA91-E8C7-F854-9B8E-6DCE5F1343A2}"/>
          </ac:picMkLst>
        </pc:picChg>
        <pc:picChg chg="add mod">
          <ac:chgData name="Chesanek, Ryan" userId="S::rmchesanek@wpi.edu::b3cc76b6-58e7-4450-8dba-e9ccdb3860ea" providerId="AD" clId="Web-{2022E28F-4831-4B4D-9F12-86102DEB7A6A}" dt="2023-05-02T16:53:19.812" v="482" actId="1076"/>
          <ac:picMkLst>
            <pc:docMk/>
            <pc:sldMk cId="2867610222" sldId="284"/>
            <ac:picMk id="9" creationId="{E85BE885-B02B-AB94-269E-17ADB5F5AF32}"/>
          </ac:picMkLst>
        </pc:picChg>
      </pc:sldChg>
      <pc:sldChg chg="modSp new">
        <pc:chgData name="Chesanek, Ryan" userId="S::rmchesanek@wpi.edu::b3cc76b6-58e7-4450-8dba-e9ccdb3860ea" providerId="AD" clId="Web-{2022E28F-4831-4B4D-9F12-86102DEB7A6A}" dt="2023-05-02T16:34:11.961" v="474" actId="20577"/>
        <pc:sldMkLst>
          <pc:docMk/>
          <pc:sldMk cId="2291608190" sldId="285"/>
        </pc:sldMkLst>
        <pc:spChg chg="mod">
          <ac:chgData name="Chesanek, Ryan" userId="S::rmchesanek@wpi.edu::b3cc76b6-58e7-4450-8dba-e9ccdb3860ea" providerId="AD" clId="Web-{2022E28F-4831-4B4D-9F12-86102DEB7A6A}" dt="2023-05-02T16:33:15.428" v="434" actId="20577"/>
          <ac:spMkLst>
            <pc:docMk/>
            <pc:sldMk cId="2291608190" sldId="285"/>
            <ac:spMk id="2" creationId="{C6E79DC8-F147-8C69-69AD-DAE103EC61D3}"/>
          </ac:spMkLst>
        </pc:spChg>
        <pc:spChg chg="mod">
          <ac:chgData name="Chesanek, Ryan" userId="S::rmchesanek@wpi.edu::b3cc76b6-58e7-4450-8dba-e9ccdb3860ea" providerId="AD" clId="Web-{2022E28F-4831-4B4D-9F12-86102DEB7A6A}" dt="2023-05-02T16:34:11.961" v="474" actId="20577"/>
          <ac:spMkLst>
            <pc:docMk/>
            <pc:sldMk cId="2291608190" sldId="285"/>
            <ac:spMk id="3" creationId="{5B0DF6FF-FA31-930C-9858-9B77F826412F}"/>
          </ac:spMkLst>
        </pc:spChg>
      </pc:sldChg>
    </pc:docChg>
  </pc:docChgLst>
  <pc:docChgLst>
    <pc:chgData name="Lassard, Hunter" userId="S::hjlassard@wpi.edu::af9582c5-1759-467e-9971-bc75f7220731" providerId="AD" clId="Web-{1519B25A-13F0-BE37-4733-DA867EAD3EB1}"/>
    <pc:docChg chg="modSld">
      <pc:chgData name="Lassard, Hunter" userId="S::hjlassard@wpi.edu::af9582c5-1759-467e-9971-bc75f7220731" providerId="AD" clId="Web-{1519B25A-13F0-BE37-4733-DA867EAD3EB1}" dt="2023-05-01T16:29:30.178" v="1" actId="14100"/>
      <pc:docMkLst>
        <pc:docMk/>
      </pc:docMkLst>
      <pc:sldChg chg="modSp">
        <pc:chgData name="Lassard, Hunter" userId="S::hjlassard@wpi.edu::af9582c5-1759-467e-9971-bc75f7220731" providerId="AD" clId="Web-{1519B25A-13F0-BE37-4733-DA867EAD3EB1}" dt="2023-05-01T16:29:30.178" v="1" actId="14100"/>
        <pc:sldMkLst>
          <pc:docMk/>
          <pc:sldMk cId="1901401977" sldId="278"/>
        </pc:sldMkLst>
        <pc:spChg chg="mod">
          <ac:chgData name="Lassard, Hunter" userId="S::hjlassard@wpi.edu::af9582c5-1759-467e-9971-bc75f7220731" providerId="AD" clId="Web-{1519B25A-13F0-BE37-4733-DA867EAD3EB1}" dt="2023-05-01T16:29:30.178" v="1" actId="14100"/>
          <ac:spMkLst>
            <pc:docMk/>
            <pc:sldMk cId="1901401977" sldId="278"/>
            <ac:spMk id="3" creationId="{06231904-6025-1522-D4C6-6CB820D82DB7}"/>
          </ac:spMkLst>
        </pc:spChg>
      </pc:sldChg>
    </pc:docChg>
  </pc:docChgLst>
  <pc:docChgLst>
    <pc:chgData name="Chesanek, Ryan" userId="b3cc76b6-58e7-4450-8dba-e9ccdb3860ea" providerId="ADAL" clId="{5C4BA0C6-9313-40D6-B991-E06FCB7A44BC}"/>
    <pc:docChg chg="modSld">
      <pc:chgData name="Chesanek, Ryan" userId="b3cc76b6-58e7-4450-8dba-e9ccdb3860ea" providerId="ADAL" clId="{5C4BA0C6-9313-40D6-B991-E06FCB7A44BC}" dt="2023-05-01T16:48:11.345" v="1" actId="1076"/>
      <pc:docMkLst>
        <pc:docMk/>
      </pc:docMkLst>
      <pc:sldChg chg="modSp mod">
        <pc:chgData name="Chesanek, Ryan" userId="b3cc76b6-58e7-4450-8dba-e9ccdb3860ea" providerId="ADAL" clId="{5C4BA0C6-9313-40D6-B991-E06FCB7A44BC}" dt="2023-05-01T16:48:11.345" v="1" actId="1076"/>
        <pc:sldMkLst>
          <pc:docMk/>
          <pc:sldMk cId="2043666206" sldId="283"/>
        </pc:sldMkLst>
        <pc:spChg chg="mod">
          <ac:chgData name="Chesanek, Ryan" userId="b3cc76b6-58e7-4450-8dba-e9ccdb3860ea" providerId="ADAL" clId="{5C4BA0C6-9313-40D6-B991-E06FCB7A44BC}" dt="2023-05-01T16:48:11.345" v="1" actId="1076"/>
          <ac:spMkLst>
            <pc:docMk/>
            <pc:sldMk cId="2043666206" sldId="283"/>
            <ac:spMk id="2" creationId="{16F69091-74AD-08AA-D612-C197602F7FF0}"/>
          </ac:spMkLst>
        </pc:spChg>
        <pc:picChg chg="mod">
          <ac:chgData name="Chesanek, Ryan" userId="b3cc76b6-58e7-4450-8dba-e9ccdb3860ea" providerId="ADAL" clId="{5C4BA0C6-9313-40D6-B991-E06FCB7A44BC}" dt="2023-05-01T16:48:01.016" v="0" actId="29295"/>
          <ac:picMkLst>
            <pc:docMk/>
            <pc:sldMk cId="2043666206" sldId="283"/>
            <ac:picMk id="6" creationId="{73A321AD-91EB-69A1-15FA-CEDB8E1D9055}"/>
          </ac:picMkLst>
        </pc:picChg>
      </pc:sldChg>
    </pc:docChg>
  </pc:docChgLst>
  <pc:docChgLst>
    <pc:chgData name="Russell, Evan" userId="S::ejrussell@wpi.edu::9dac8293-6d4f-4f93-a260-a17a519758a3" providerId="AD" clId="Web-{3C06568A-9B18-0AB3-A0B0-0CFE4FCFD6DE}"/>
    <pc:docChg chg="modSld">
      <pc:chgData name="Russell, Evan" userId="S::ejrussell@wpi.edu::9dac8293-6d4f-4f93-a260-a17a519758a3" providerId="AD" clId="Web-{3C06568A-9B18-0AB3-A0B0-0CFE4FCFD6DE}" dt="2023-04-26T17:37:58.850" v="47"/>
      <pc:docMkLst>
        <pc:docMk/>
      </pc:docMkLst>
      <pc:sldChg chg="modSp">
        <pc:chgData name="Russell, Evan" userId="S::ejrussell@wpi.edu::9dac8293-6d4f-4f93-a260-a17a519758a3" providerId="AD" clId="Web-{3C06568A-9B18-0AB3-A0B0-0CFE4FCFD6DE}" dt="2023-04-26T17:31:14.605" v="11" actId="1076"/>
        <pc:sldMkLst>
          <pc:docMk/>
          <pc:sldMk cId="365473063" sldId="265"/>
        </pc:sldMkLst>
        <pc:spChg chg="mod">
          <ac:chgData name="Russell, Evan" userId="S::ejrussell@wpi.edu::9dac8293-6d4f-4f93-a260-a17a519758a3" providerId="AD" clId="Web-{3C06568A-9B18-0AB3-A0B0-0CFE4FCFD6DE}" dt="2023-04-26T17:31:14.605" v="11" actId="1076"/>
          <ac:spMkLst>
            <pc:docMk/>
            <pc:sldMk cId="365473063" sldId="265"/>
            <ac:spMk id="2" creationId="{7204757B-A661-13B4-23A1-B808DE0AEB70}"/>
          </ac:spMkLst>
        </pc:spChg>
        <pc:picChg chg="mod">
          <ac:chgData name="Russell, Evan" userId="S::ejrussell@wpi.edu::9dac8293-6d4f-4f93-a260-a17a519758a3" providerId="AD" clId="Web-{3C06568A-9B18-0AB3-A0B0-0CFE4FCFD6DE}" dt="2023-04-26T17:31:02.605" v="9" actId="1076"/>
          <ac:picMkLst>
            <pc:docMk/>
            <pc:sldMk cId="365473063" sldId="265"/>
            <ac:picMk id="6" creationId="{9F65EF12-12C4-B8A1-9C77-C88D331CCE79}"/>
          </ac:picMkLst>
        </pc:picChg>
        <pc:picChg chg="mod">
          <ac:chgData name="Russell, Evan" userId="S::ejrussell@wpi.edu::9dac8293-6d4f-4f93-a260-a17a519758a3" providerId="AD" clId="Web-{3C06568A-9B18-0AB3-A0B0-0CFE4FCFD6DE}" dt="2023-04-26T17:30:52.526" v="7" actId="1076"/>
          <ac:picMkLst>
            <pc:docMk/>
            <pc:sldMk cId="365473063" sldId="265"/>
            <ac:picMk id="7" creationId="{C8D5A3E4-DE90-1BAA-B26D-386E0D7967DB}"/>
          </ac:picMkLst>
        </pc:picChg>
      </pc:sldChg>
      <pc:sldChg chg="addSp delSp modSp">
        <pc:chgData name="Russell, Evan" userId="S::ejrussell@wpi.edu::9dac8293-6d4f-4f93-a260-a17a519758a3" providerId="AD" clId="Web-{3C06568A-9B18-0AB3-A0B0-0CFE4FCFD6DE}" dt="2023-04-26T17:37:58.850" v="47"/>
        <pc:sldMkLst>
          <pc:docMk/>
          <pc:sldMk cId="596688813" sldId="267"/>
        </pc:sldMkLst>
        <pc:spChg chg="add del mod">
          <ac:chgData name="Russell, Evan" userId="S::ejrussell@wpi.edu::9dac8293-6d4f-4f93-a260-a17a519758a3" providerId="AD" clId="Web-{3C06568A-9B18-0AB3-A0B0-0CFE4FCFD6DE}" dt="2023-04-26T17:37:58.850" v="47"/>
          <ac:spMkLst>
            <pc:docMk/>
            <pc:sldMk cId="596688813" sldId="267"/>
            <ac:spMk id="4" creationId="{864F6C51-B6B1-3424-235C-F4B7E886FDB3}"/>
          </ac:spMkLst>
        </pc:spChg>
        <pc:picChg chg="del">
          <ac:chgData name="Russell, Evan" userId="S::ejrussell@wpi.edu::9dac8293-6d4f-4f93-a260-a17a519758a3" providerId="AD" clId="Web-{3C06568A-9B18-0AB3-A0B0-0CFE4FCFD6DE}" dt="2023-04-26T17:37:52.194" v="46"/>
          <ac:picMkLst>
            <pc:docMk/>
            <pc:sldMk cId="596688813" sldId="267"/>
            <ac:picMk id="5" creationId="{214EE829-39F7-C87C-88A7-76CA515A3B1B}"/>
          </ac:picMkLst>
        </pc:picChg>
        <pc:picChg chg="add mod ord">
          <ac:chgData name="Russell, Evan" userId="S::ejrussell@wpi.edu::9dac8293-6d4f-4f93-a260-a17a519758a3" providerId="AD" clId="Web-{3C06568A-9B18-0AB3-A0B0-0CFE4FCFD6DE}" dt="2023-04-26T17:37:58.850" v="47"/>
          <ac:picMkLst>
            <pc:docMk/>
            <pc:sldMk cId="596688813" sldId="267"/>
            <ac:picMk id="6" creationId="{D4B4708E-9C38-CC94-21DF-3A588DD4D4D4}"/>
          </ac:picMkLst>
        </pc:picChg>
      </pc:sldChg>
      <pc:sldChg chg="modSp">
        <pc:chgData name="Russell, Evan" userId="S::ejrussell@wpi.edu::9dac8293-6d4f-4f93-a260-a17a519758a3" providerId="AD" clId="Web-{3C06568A-9B18-0AB3-A0B0-0CFE4FCFD6DE}" dt="2023-04-26T17:36:57.786" v="45" actId="1076"/>
        <pc:sldMkLst>
          <pc:docMk/>
          <pc:sldMk cId="2541868680" sldId="277"/>
        </pc:sldMkLst>
        <pc:spChg chg="mod">
          <ac:chgData name="Russell, Evan" userId="S::ejrussell@wpi.edu::9dac8293-6d4f-4f93-a260-a17a519758a3" providerId="AD" clId="Web-{3C06568A-9B18-0AB3-A0B0-0CFE4FCFD6DE}" dt="2023-04-26T17:31:25.309" v="12" actId="1076"/>
          <ac:spMkLst>
            <pc:docMk/>
            <pc:sldMk cId="2541868680" sldId="277"/>
            <ac:spMk id="2" creationId="{50937AA3-27E5-9BB3-A574-EB3AEFBAF4D5}"/>
          </ac:spMkLst>
        </pc:spChg>
        <pc:picChg chg="mod">
          <ac:chgData name="Russell, Evan" userId="S::ejrussell@wpi.edu::9dac8293-6d4f-4f93-a260-a17a519758a3" providerId="AD" clId="Web-{3C06568A-9B18-0AB3-A0B0-0CFE4FCFD6DE}" dt="2023-04-26T17:36:57.786" v="45" actId="1076"/>
          <ac:picMkLst>
            <pc:docMk/>
            <pc:sldMk cId="2541868680" sldId="277"/>
            <ac:picMk id="5" creationId="{BE8AE8FF-B250-455F-6236-C2523A61301A}"/>
          </ac:picMkLst>
        </pc:picChg>
      </pc:sldChg>
      <pc:sldChg chg="modSp">
        <pc:chgData name="Russell, Evan" userId="S::ejrussell@wpi.edu::9dac8293-6d4f-4f93-a260-a17a519758a3" providerId="AD" clId="Web-{3C06568A-9B18-0AB3-A0B0-0CFE4FCFD6DE}" dt="2023-04-26T17:36:24.488" v="42" actId="1076"/>
        <pc:sldMkLst>
          <pc:docMk/>
          <pc:sldMk cId="394249521" sldId="279"/>
        </pc:sldMkLst>
        <pc:spChg chg="mod">
          <ac:chgData name="Russell, Evan" userId="S::ejrussell@wpi.edu::9dac8293-6d4f-4f93-a260-a17a519758a3" providerId="AD" clId="Web-{3C06568A-9B18-0AB3-A0B0-0CFE4FCFD6DE}" dt="2023-04-26T17:36:20.035" v="41" actId="1076"/>
          <ac:spMkLst>
            <pc:docMk/>
            <pc:sldMk cId="394249521" sldId="279"/>
            <ac:spMk id="2" creationId="{68CD5EB1-705E-0D27-3850-5B2C0AFBBF5C}"/>
          </ac:spMkLst>
        </pc:spChg>
        <pc:spChg chg="mod">
          <ac:chgData name="Russell, Evan" userId="S::ejrussell@wpi.edu::9dac8293-6d4f-4f93-a260-a17a519758a3" providerId="AD" clId="Web-{3C06568A-9B18-0AB3-A0B0-0CFE4FCFD6DE}" dt="2023-04-26T17:36:24.488" v="42" actId="1076"/>
          <ac:spMkLst>
            <pc:docMk/>
            <pc:sldMk cId="394249521" sldId="279"/>
            <ac:spMk id="5264" creationId="{0A5EE0C5-2CB3-21F9-82AE-83BECF7AF3E9}"/>
          </ac:spMkLst>
        </pc:spChg>
        <pc:picChg chg="mod">
          <ac:chgData name="Russell, Evan" userId="S::ejrussell@wpi.edu::9dac8293-6d4f-4f93-a260-a17a519758a3" providerId="AD" clId="Web-{3C06568A-9B18-0AB3-A0B0-0CFE4FCFD6DE}" dt="2023-04-26T17:32:26.310" v="15"/>
          <ac:picMkLst>
            <pc:docMk/>
            <pc:sldMk cId="394249521" sldId="279"/>
            <ac:picMk id="5265" creationId="{B74818F4-3A23-BBE3-EF8A-D24F94EA6CB2}"/>
          </ac:picMkLst>
        </pc:picChg>
        <pc:picChg chg="mod">
          <ac:chgData name="Russell, Evan" userId="S::ejrussell@wpi.edu::9dac8293-6d4f-4f93-a260-a17a519758a3" providerId="AD" clId="Web-{3C06568A-9B18-0AB3-A0B0-0CFE4FCFD6DE}" dt="2023-04-26T17:32:38.779" v="17"/>
          <ac:picMkLst>
            <pc:docMk/>
            <pc:sldMk cId="394249521" sldId="279"/>
            <ac:picMk id="5266" creationId="{1DD8A247-DFDB-6FF9-BD36-6E325A8F212C}"/>
          </ac:picMkLst>
        </pc:picChg>
        <pc:picChg chg="mod">
          <ac:chgData name="Russell, Evan" userId="S::ejrussell@wpi.edu::9dac8293-6d4f-4f93-a260-a17a519758a3" providerId="AD" clId="Web-{3C06568A-9B18-0AB3-A0B0-0CFE4FCFD6DE}" dt="2023-04-26T17:33:24.952" v="22"/>
          <ac:picMkLst>
            <pc:docMk/>
            <pc:sldMk cId="394249521" sldId="279"/>
            <ac:picMk id="5267" creationId="{D182BFD0-5A58-BDC3-1E83-51D3EFC409EE}"/>
          </ac:picMkLst>
        </pc:picChg>
        <pc:picChg chg="mod">
          <ac:chgData name="Russell, Evan" userId="S::ejrussell@wpi.edu::9dac8293-6d4f-4f93-a260-a17a519758a3" providerId="AD" clId="Web-{3C06568A-9B18-0AB3-A0B0-0CFE4FCFD6DE}" dt="2023-04-26T17:33:09.780" v="21"/>
          <ac:picMkLst>
            <pc:docMk/>
            <pc:sldMk cId="394249521" sldId="279"/>
            <ac:picMk id="5268" creationId="{069875CC-4D9F-1181-5CDF-6845BAA413BF}"/>
          </ac:picMkLst>
        </pc:picChg>
      </pc:sldChg>
      <pc:sldChg chg="modSp">
        <pc:chgData name="Russell, Evan" userId="S::ejrussell@wpi.edu::9dac8293-6d4f-4f93-a260-a17a519758a3" providerId="AD" clId="Web-{3C06568A-9B18-0AB3-A0B0-0CFE4FCFD6DE}" dt="2023-04-26T17:29:11.633" v="1"/>
        <pc:sldMkLst>
          <pc:docMk/>
          <pc:sldMk cId="3617157180" sldId="280"/>
        </pc:sldMkLst>
        <pc:spChg chg="mod">
          <ac:chgData name="Russell, Evan" userId="S::ejrussell@wpi.edu::9dac8293-6d4f-4f93-a260-a17a519758a3" providerId="AD" clId="Web-{3C06568A-9B18-0AB3-A0B0-0CFE4FCFD6DE}" dt="2023-04-26T17:29:11.633" v="1"/>
          <ac:spMkLst>
            <pc:docMk/>
            <pc:sldMk cId="3617157180" sldId="280"/>
            <ac:spMk id="12" creationId="{867A7BFB-A7B6-EC98-E39E-54283E3D0269}"/>
          </ac:spMkLst>
        </pc:spChg>
      </pc:sldChg>
    </pc:docChg>
  </pc:docChgLst>
  <pc:docChgLst>
    <pc:chgData name="Russell, Evan" userId="S::ejrussell@wpi.edu::9dac8293-6d4f-4f93-a260-a17a519758a3" providerId="AD" clId="Web-{B75A0478-55ED-34C4-C9F6-EAC56A0E4DF5}"/>
    <pc:docChg chg="modSld">
      <pc:chgData name="Russell, Evan" userId="S::ejrussell@wpi.edu::9dac8293-6d4f-4f93-a260-a17a519758a3" providerId="AD" clId="Web-{B75A0478-55ED-34C4-C9F6-EAC56A0E4DF5}" dt="2023-04-26T17:57:52.908" v="154" actId="1076"/>
      <pc:docMkLst>
        <pc:docMk/>
      </pc:docMkLst>
      <pc:sldChg chg="modSp">
        <pc:chgData name="Russell, Evan" userId="S::ejrussell@wpi.edu::9dac8293-6d4f-4f93-a260-a17a519758a3" providerId="AD" clId="Web-{B75A0478-55ED-34C4-C9F6-EAC56A0E4DF5}" dt="2023-04-26T17:57:07.423" v="151" actId="20577"/>
        <pc:sldMkLst>
          <pc:docMk/>
          <pc:sldMk cId="486524586" sldId="258"/>
        </pc:sldMkLst>
        <pc:spChg chg="mod">
          <ac:chgData name="Russell, Evan" userId="S::ejrussell@wpi.edu::9dac8293-6d4f-4f93-a260-a17a519758a3" providerId="AD" clId="Web-{B75A0478-55ED-34C4-C9F6-EAC56A0E4DF5}" dt="2023-04-26T17:57:07.423" v="151" actId="20577"/>
          <ac:spMkLst>
            <pc:docMk/>
            <pc:sldMk cId="486524586" sldId="258"/>
            <ac:spMk id="2" creationId="{00000000-0000-0000-0000-000000000000}"/>
          </ac:spMkLst>
        </pc:spChg>
      </pc:sldChg>
      <pc:sldChg chg="delSp modSp">
        <pc:chgData name="Russell, Evan" userId="S::ejrussell@wpi.edu::9dac8293-6d4f-4f93-a260-a17a519758a3" providerId="AD" clId="Web-{B75A0478-55ED-34C4-C9F6-EAC56A0E4DF5}" dt="2023-04-26T17:45:39.714" v="72" actId="1076"/>
        <pc:sldMkLst>
          <pc:docMk/>
          <pc:sldMk cId="801443071" sldId="260"/>
        </pc:sldMkLst>
        <pc:spChg chg="mod">
          <ac:chgData name="Russell, Evan" userId="S::ejrussell@wpi.edu::9dac8293-6d4f-4f93-a260-a17a519758a3" providerId="AD" clId="Web-{B75A0478-55ED-34C4-C9F6-EAC56A0E4DF5}" dt="2023-04-26T17:45:01.916" v="67" actId="1076"/>
          <ac:spMkLst>
            <pc:docMk/>
            <pc:sldMk cId="801443071" sldId="260"/>
            <ac:spMk id="2" creationId="{3270F8FD-51FD-8D0C-21CC-5A6CD4DBA955}"/>
          </ac:spMkLst>
        </pc:spChg>
        <pc:spChg chg="del">
          <ac:chgData name="Russell, Evan" userId="S::ejrussell@wpi.edu::9dac8293-6d4f-4f93-a260-a17a519758a3" providerId="AD" clId="Web-{B75A0478-55ED-34C4-C9F6-EAC56A0E4DF5}" dt="2023-04-26T17:45:34.668" v="71"/>
          <ac:spMkLst>
            <pc:docMk/>
            <pc:sldMk cId="801443071" sldId="260"/>
            <ac:spMk id="3" creationId="{3B33F7D2-DF55-425E-A3EB-AEB962430D03}"/>
          </ac:spMkLst>
        </pc:spChg>
        <pc:picChg chg="mod">
          <ac:chgData name="Russell, Evan" userId="S::ejrussell@wpi.edu::9dac8293-6d4f-4f93-a260-a17a519758a3" providerId="AD" clId="Web-{B75A0478-55ED-34C4-C9F6-EAC56A0E4DF5}" dt="2023-04-26T17:45:39.714" v="72" actId="1076"/>
          <ac:picMkLst>
            <pc:docMk/>
            <pc:sldMk cId="801443071" sldId="260"/>
            <ac:picMk id="5" creationId="{022386EC-90AA-8502-4B44-FD448025FD74}"/>
          </ac:picMkLst>
        </pc:picChg>
      </pc:sldChg>
      <pc:sldChg chg="modSp">
        <pc:chgData name="Russell, Evan" userId="S::ejrussell@wpi.edu::9dac8293-6d4f-4f93-a260-a17a519758a3" providerId="AD" clId="Web-{B75A0478-55ED-34C4-C9F6-EAC56A0E4DF5}" dt="2023-04-26T17:48:03.500" v="90" actId="14100"/>
        <pc:sldMkLst>
          <pc:docMk/>
          <pc:sldMk cId="2119349367" sldId="261"/>
        </pc:sldMkLst>
        <pc:spChg chg="mod">
          <ac:chgData name="Russell, Evan" userId="S::ejrussell@wpi.edu::9dac8293-6d4f-4f93-a260-a17a519758a3" providerId="AD" clId="Web-{B75A0478-55ED-34C4-C9F6-EAC56A0E4DF5}" dt="2023-04-26T17:48:03.500" v="90" actId="14100"/>
          <ac:spMkLst>
            <pc:docMk/>
            <pc:sldMk cId="2119349367" sldId="261"/>
            <ac:spMk id="2" creationId="{6D373F4A-E45B-A522-9F0B-398975922042}"/>
          </ac:spMkLst>
        </pc:spChg>
        <pc:spChg chg="mod">
          <ac:chgData name="Russell, Evan" userId="S::ejrussell@wpi.edu::9dac8293-6d4f-4f93-a260-a17a519758a3" providerId="AD" clId="Web-{B75A0478-55ED-34C4-C9F6-EAC56A0E4DF5}" dt="2023-04-26T17:47:50.015" v="87" actId="20577"/>
          <ac:spMkLst>
            <pc:docMk/>
            <pc:sldMk cId="2119349367" sldId="261"/>
            <ac:spMk id="18" creationId="{6D2D359E-F567-EFFD-11BD-578D4B1F535E}"/>
          </ac:spMkLst>
        </pc:spChg>
      </pc:sldChg>
      <pc:sldChg chg="addSp delSp modSp">
        <pc:chgData name="Russell, Evan" userId="S::ejrussell@wpi.edu::9dac8293-6d4f-4f93-a260-a17a519758a3" providerId="AD" clId="Web-{B75A0478-55ED-34C4-C9F6-EAC56A0E4DF5}" dt="2023-04-26T17:55:15.200" v="143" actId="1076"/>
        <pc:sldMkLst>
          <pc:docMk/>
          <pc:sldMk cId="1220295214" sldId="263"/>
        </pc:sldMkLst>
        <pc:spChg chg="mod">
          <ac:chgData name="Russell, Evan" userId="S::ejrussell@wpi.edu::9dac8293-6d4f-4f93-a260-a17a519758a3" providerId="AD" clId="Web-{B75A0478-55ED-34C4-C9F6-EAC56A0E4DF5}" dt="2023-04-26T17:55:15.200" v="143" actId="1076"/>
          <ac:spMkLst>
            <pc:docMk/>
            <pc:sldMk cId="1220295214" sldId="263"/>
            <ac:spMk id="2" creationId="{30CBA225-4784-B142-B38C-83913C119A06}"/>
          </ac:spMkLst>
        </pc:spChg>
        <pc:picChg chg="mod modCrop">
          <ac:chgData name="Russell, Evan" userId="S::ejrussell@wpi.edu::9dac8293-6d4f-4f93-a260-a17a519758a3" providerId="AD" clId="Web-{B75A0478-55ED-34C4-C9F6-EAC56A0E4DF5}" dt="2023-04-26T17:55:10.169" v="142" actId="1076"/>
          <ac:picMkLst>
            <pc:docMk/>
            <pc:sldMk cId="1220295214" sldId="263"/>
            <ac:picMk id="3" creationId="{2F3CF60D-1513-AF58-4D96-8482B5E8FB24}"/>
          </ac:picMkLst>
        </pc:picChg>
        <pc:picChg chg="add del mod modCrop">
          <ac:chgData name="Russell, Evan" userId="S::ejrussell@wpi.edu::9dac8293-6d4f-4f93-a260-a17a519758a3" providerId="AD" clId="Web-{B75A0478-55ED-34C4-C9F6-EAC56A0E4DF5}" dt="2023-04-26T17:54:11.292" v="136"/>
          <ac:picMkLst>
            <pc:docMk/>
            <pc:sldMk cId="1220295214" sldId="263"/>
            <ac:picMk id="5" creationId="{7E47FFC1-34FD-0EA7-A71E-9C656EE66202}"/>
          </ac:picMkLst>
        </pc:picChg>
      </pc:sldChg>
      <pc:sldChg chg="modSp">
        <pc:chgData name="Russell, Evan" userId="S::ejrussell@wpi.edu::9dac8293-6d4f-4f93-a260-a17a519758a3" providerId="AD" clId="Web-{B75A0478-55ED-34C4-C9F6-EAC56A0E4DF5}" dt="2023-04-26T17:47:24.780" v="84"/>
        <pc:sldMkLst>
          <pc:docMk/>
          <pc:sldMk cId="596688813" sldId="267"/>
        </pc:sldMkLst>
        <pc:picChg chg="mod">
          <ac:chgData name="Russell, Evan" userId="S::ejrussell@wpi.edu::9dac8293-6d4f-4f93-a260-a17a519758a3" providerId="AD" clId="Web-{B75A0478-55ED-34C4-C9F6-EAC56A0E4DF5}" dt="2023-04-26T17:47:14.092" v="82"/>
          <ac:picMkLst>
            <pc:docMk/>
            <pc:sldMk cId="596688813" sldId="267"/>
            <ac:picMk id="6" creationId="{D4B4708E-9C38-CC94-21DF-3A588DD4D4D4}"/>
          </ac:picMkLst>
        </pc:picChg>
        <pc:picChg chg="mod">
          <ac:chgData name="Russell, Evan" userId="S::ejrussell@wpi.edu::9dac8293-6d4f-4f93-a260-a17a519758a3" providerId="AD" clId="Web-{B75A0478-55ED-34C4-C9F6-EAC56A0E4DF5}" dt="2023-04-26T17:47:24.780" v="84"/>
          <ac:picMkLst>
            <pc:docMk/>
            <pc:sldMk cId="596688813" sldId="267"/>
            <ac:picMk id="7" creationId="{F4B68ED6-160B-005B-2438-ABFED4E2143B}"/>
          </ac:picMkLst>
        </pc:picChg>
      </pc:sldChg>
      <pc:sldChg chg="modSp">
        <pc:chgData name="Russell, Evan" userId="S::ejrussell@wpi.edu::9dac8293-6d4f-4f93-a260-a17a519758a3" providerId="AD" clId="Web-{B75A0478-55ED-34C4-C9F6-EAC56A0E4DF5}" dt="2023-04-26T17:54:04.120" v="135" actId="20577"/>
        <pc:sldMkLst>
          <pc:docMk/>
          <pc:sldMk cId="2005705070" sldId="269"/>
        </pc:sldMkLst>
        <pc:spChg chg="mod">
          <ac:chgData name="Russell, Evan" userId="S::ejrussell@wpi.edu::9dac8293-6d4f-4f93-a260-a17a519758a3" providerId="AD" clId="Web-{B75A0478-55ED-34C4-C9F6-EAC56A0E4DF5}" dt="2023-04-26T17:54:04.120" v="135" actId="20577"/>
          <ac:spMkLst>
            <pc:docMk/>
            <pc:sldMk cId="2005705070" sldId="269"/>
            <ac:spMk id="2" creationId="{D268FFCF-63FC-9F56-2876-E0FB4CDE4231}"/>
          </ac:spMkLst>
        </pc:spChg>
        <pc:spChg chg="mod">
          <ac:chgData name="Russell, Evan" userId="S::ejrussell@wpi.edu::9dac8293-6d4f-4f93-a260-a17a519758a3" providerId="AD" clId="Web-{B75A0478-55ED-34C4-C9F6-EAC56A0E4DF5}" dt="2023-04-26T17:53:57.229" v="134" actId="1076"/>
          <ac:spMkLst>
            <pc:docMk/>
            <pc:sldMk cId="2005705070" sldId="269"/>
            <ac:spMk id="5" creationId="{F6BB0B37-CD99-CF07-EFEC-72974E46A96C}"/>
          </ac:spMkLst>
        </pc:spChg>
      </pc:sldChg>
      <pc:sldChg chg="modSp">
        <pc:chgData name="Russell, Evan" userId="S::ejrussell@wpi.edu::9dac8293-6d4f-4f93-a260-a17a519758a3" providerId="AD" clId="Web-{B75A0478-55ED-34C4-C9F6-EAC56A0E4DF5}" dt="2023-04-26T17:49:48.958" v="107" actId="14100"/>
        <pc:sldMkLst>
          <pc:docMk/>
          <pc:sldMk cId="565040888" sldId="270"/>
        </pc:sldMkLst>
        <pc:spChg chg="mod">
          <ac:chgData name="Russell, Evan" userId="S::ejrussell@wpi.edu::9dac8293-6d4f-4f93-a260-a17a519758a3" providerId="AD" clId="Web-{B75A0478-55ED-34C4-C9F6-EAC56A0E4DF5}" dt="2023-04-26T17:49:48.958" v="107" actId="14100"/>
          <ac:spMkLst>
            <pc:docMk/>
            <pc:sldMk cId="565040888" sldId="270"/>
            <ac:spMk id="14" creationId="{E677BFEC-9B19-1143-7573-1E5C470F36A8}"/>
          </ac:spMkLst>
        </pc:spChg>
        <pc:picChg chg="mod">
          <ac:chgData name="Russell, Evan" userId="S::ejrussell@wpi.edu::9dac8293-6d4f-4f93-a260-a17a519758a3" providerId="AD" clId="Web-{B75A0478-55ED-34C4-C9F6-EAC56A0E4DF5}" dt="2023-04-26T17:49:28.096" v="103"/>
          <ac:picMkLst>
            <pc:docMk/>
            <pc:sldMk cId="565040888" sldId="270"/>
            <ac:picMk id="7" creationId="{BB4A1049-496E-6372-7C08-17041D953D30}"/>
          </ac:picMkLst>
        </pc:picChg>
        <pc:picChg chg="mod">
          <ac:chgData name="Russell, Evan" userId="S::ejrussell@wpi.edu::9dac8293-6d4f-4f93-a260-a17a519758a3" providerId="AD" clId="Web-{B75A0478-55ED-34C4-C9F6-EAC56A0E4DF5}" dt="2023-04-26T17:49:15.486" v="101"/>
          <ac:picMkLst>
            <pc:docMk/>
            <pc:sldMk cId="565040888" sldId="270"/>
            <ac:picMk id="11" creationId="{90938861-FAA3-EE0B-C35E-8132C1E8E3C8}"/>
          </ac:picMkLst>
        </pc:picChg>
      </pc:sldChg>
      <pc:sldChg chg="modSp">
        <pc:chgData name="Russell, Evan" userId="S::ejrussell@wpi.edu::9dac8293-6d4f-4f93-a260-a17a519758a3" providerId="AD" clId="Web-{B75A0478-55ED-34C4-C9F6-EAC56A0E4DF5}" dt="2023-04-26T17:55:26.341" v="144" actId="14100"/>
        <pc:sldMkLst>
          <pc:docMk/>
          <pc:sldMk cId="3381791606" sldId="271"/>
        </pc:sldMkLst>
        <pc:picChg chg="mod">
          <ac:chgData name="Russell, Evan" userId="S::ejrussell@wpi.edu::9dac8293-6d4f-4f93-a260-a17a519758a3" providerId="AD" clId="Web-{B75A0478-55ED-34C4-C9F6-EAC56A0E4DF5}" dt="2023-04-26T17:55:26.341" v="144" actId="14100"/>
          <ac:picMkLst>
            <pc:docMk/>
            <pc:sldMk cId="3381791606" sldId="271"/>
            <ac:picMk id="7" creationId="{AA41BC9A-9414-1A31-9479-451659B4E103}"/>
          </ac:picMkLst>
        </pc:picChg>
        <pc:picChg chg="mod">
          <ac:chgData name="Russell, Evan" userId="S::ejrussell@wpi.edu::9dac8293-6d4f-4f93-a260-a17a519758a3" providerId="AD" clId="Web-{B75A0478-55ED-34C4-C9F6-EAC56A0E4DF5}" dt="2023-04-26T17:50:29.473" v="112"/>
          <ac:picMkLst>
            <pc:docMk/>
            <pc:sldMk cId="3381791606" sldId="271"/>
            <ac:picMk id="8" creationId="{4C4B4CB4-CD3A-0FF0-65AC-7F323EF33EDF}"/>
          </ac:picMkLst>
        </pc:picChg>
      </pc:sldChg>
      <pc:sldChg chg="modSp">
        <pc:chgData name="Russell, Evan" userId="S::ejrussell@wpi.edu::9dac8293-6d4f-4f93-a260-a17a519758a3" providerId="AD" clId="Web-{B75A0478-55ED-34C4-C9F6-EAC56A0E4DF5}" dt="2023-04-26T17:41:48.848" v="25" actId="1076"/>
        <pc:sldMkLst>
          <pc:docMk/>
          <pc:sldMk cId="3477095978" sldId="272"/>
        </pc:sldMkLst>
        <pc:spChg chg="mod">
          <ac:chgData name="Russell, Evan" userId="S::ejrussell@wpi.edu::9dac8293-6d4f-4f93-a260-a17a519758a3" providerId="AD" clId="Web-{B75A0478-55ED-34C4-C9F6-EAC56A0E4DF5}" dt="2023-04-26T17:41:19.503" v="16" actId="20577"/>
          <ac:spMkLst>
            <pc:docMk/>
            <pc:sldMk cId="3477095978" sldId="272"/>
            <ac:spMk id="7" creationId="{8597AAB8-45A5-C513-309D-22C9EAB508A8}"/>
          </ac:spMkLst>
        </pc:spChg>
        <pc:spChg chg="mod">
          <ac:chgData name="Russell, Evan" userId="S::ejrussell@wpi.edu::9dac8293-6d4f-4f93-a260-a17a519758a3" providerId="AD" clId="Web-{B75A0478-55ED-34C4-C9F6-EAC56A0E4DF5}" dt="2023-04-26T17:41:39.097" v="22" actId="1076"/>
          <ac:spMkLst>
            <pc:docMk/>
            <pc:sldMk cId="3477095978" sldId="272"/>
            <ac:spMk id="8" creationId="{08265F11-EA6E-E907-1DDD-25469D54DEC8}"/>
          </ac:spMkLst>
        </pc:spChg>
        <pc:picChg chg="mod">
          <ac:chgData name="Russell, Evan" userId="S::ejrussell@wpi.edu::9dac8293-6d4f-4f93-a260-a17a519758a3" providerId="AD" clId="Web-{B75A0478-55ED-34C4-C9F6-EAC56A0E4DF5}" dt="2023-04-26T17:41:48.848" v="25" actId="1076"/>
          <ac:picMkLst>
            <pc:docMk/>
            <pc:sldMk cId="3477095978" sldId="272"/>
            <ac:picMk id="4" creationId="{B3CE5DA6-6377-78B4-6A5F-C8C5DCA1C84E}"/>
          </ac:picMkLst>
        </pc:picChg>
        <pc:picChg chg="mod">
          <ac:chgData name="Russell, Evan" userId="S::ejrussell@wpi.edu::9dac8293-6d4f-4f93-a260-a17a519758a3" providerId="AD" clId="Web-{B75A0478-55ED-34C4-C9F6-EAC56A0E4DF5}" dt="2023-04-26T17:41:45.223" v="23" actId="1076"/>
          <ac:picMkLst>
            <pc:docMk/>
            <pc:sldMk cId="3477095978" sldId="272"/>
            <ac:picMk id="5" creationId="{10D01609-D531-A885-C5E7-0DA5369DB032}"/>
          </ac:picMkLst>
        </pc:picChg>
        <pc:picChg chg="mod">
          <ac:chgData name="Russell, Evan" userId="S::ejrussell@wpi.edu::9dac8293-6d4f-4f93-a260-a17a519758a3" providerId="AD" clId="Web-{B75A0478-55ED-34C4-C9F6-EAC56A0E4DF5}" dt="2023-04-26T17:41:46.941" v="24" actId="1076"/>
          <ac:picMkLst>
            <pc:docMk/>
            <pc:sldMk cId="3477095978" sldId="272"/>
            <ac:picMk id="6" creationId="{79A0A31F-3CBE-C945-E2F4-4685813C4F06}"/>
          </ac:picMkLst>
        </pc:picChg>
      </pc:sldChg>
      <pc:sldChg chg="modSp">
        <pc:chgData name="Russell, Evan" userId="S::ejrussell@wpi.edu::9dac8293-6d4f-4f93-a260-a17a519758a3" providerId="AD" clId="Web-{B75A0478-55ED-34C4-C9F6-EAC56A0E4DF5}" dt="2023-04-26T17:57:52.908" v="154" actId="1076"/>
        <pc:sldMkLst>
          <pc:docMk/>
          <pc:sldMk cId="1793458617" sldId="273"/>
        </pc:sldMkLst>
        <pc:spChg chg="mod">
          <ac:chgData name="Russell, Evan" userId="S::ejrussell@wpi.edu::9dac8293-6d4f-4f93-a260-a17a519758a3" providerId="AD" clId="Web-{B75A0478-55ED-34C4-C9F6-EAC56A0E4DF5}" dt="2023-04-26T17:57:52.908" v="154" actId="1076"/>
          <ac:spMkLst>
            <pc:docMk/>
            <pc:sldMk cId="1793458617" sldId="273"/>
            <ac:spMk id="18" creationId="{53A07186-CBDD-E75D-52B5-7869927D9D46}"/>
          </ac:spMkLst>
        </pc:spChg>
        <pc:spChg chg="mod">
          <ac:chgData name="Russell, Evan" userId="S::ejrussell@wpi.edu::9dac8293-6d4f-4f93-a260-a17a519758a3" providerId="AD" clId="Web-{B75A0478-55ED-34C4-C9F6-EAC56A0E4DF5}" dt="2023-04-26T17:44:23.306" v="62"/>
          <ac:spMkLst>
            <pc:docMk/>
            <pc:sldMk cId="1793458617" sldId="273"/>
            <ac:spMk id="20" creationId="{CFE5B8C7-A4FC-527B-1B1D-7EB27DA6E947}"/>
          </ac:spMkLst>
        </pc:spChg>
        <pc:picChg chg="mod">
          <ac:chgData name="Russell, Evan" userId="S::ejrussell@wpi.edu::9dac8293-6d4f-4f93-a260-a17a519758a3" providerId="AD" clId="Web-{B75A0478-55ED-34C4-C9F6-EAC56A0E4DF5}" dt="2023-04-26T17:44:32.306" v="64" actId="1076"/>
          <ac:picMkLst>
            <pc:docMk/>
            <pc:sldMk cId="1793458617" sldId="273"/>
            <ac:picMk id="7" creationId="{9B07B9AC-3F51-60E1-23B0-82EEF29E8078}"/>
          </ac:picMkLst>
        </pc:picChg>
        <pc:picChg chg="mod">
          <ac:chgData name="Russell, Evan" userId="S::ejrussell@wpi.edu::9dac8293-6d4f-4f93-a260-a17a519758a3" providerId="AD" clId="Web-{B75A0478-55ED-34C4-C9F6-EAC56A0E4DF5}" dt="2023-04-26T17:57:41.705" v="153" actId="1076"/>
          <ac:picMkLst>
            <pc:docMk/>
            <pc:sldMk cId="1793458617" sldId="273"/>
            <ac:picMk id="9" creationId="{64138420-B19A-2C41-CFD8-D5F1DD6D5B28}"/>
          </ac:picMkLst>
        </pc:picChg>
        <pc:picChg chg="mod">
          <ac:chgData name="Russell, Evan" userId="S::ejrussell@wpi.edu::9dac8293-6d4f-4f93-a260-a17a519758a3" providerId="AD" clId="Web-{B75A0478-55ED-34C4-C9F6-EAC56A0E4DF5}" dt="2023-04-26T17:57:34.861" v="152" actId="1076"/>
          <ac:picMkLst>
            <pc:docMk/>
            <pc:sldMk cId="1793458617" sldId="273"/>
            <ac:picMk id="13" creationId="{AE9277BC-770F-F9C8-72E7-592F44C10CC2}"/>
          </ac:picMkLst>
        </pc:picChg>
      </pc:sldChg>
      <pc:sldChg chg="modSp">
        <pc:chgData name="Russell, Evan" userId="S::ejrussell@wpi.edu::9dac8293-6d4f-4f93-a260-a17a519758a3" providerId="AD" clId="Web-{B75A0478-55ED-34C4-C9F6-EAC56A0E4DF5}" dt="2023-04-26T17:46:44.763" v="78" actId="1076"/>
        <pc:sldMkLst>
          <pc:docMk/>
          <pc:sldMk cId="896833046" sldId="275"/>
        </pc:sldMkLst>
        <pc:picChg chg="mod">
          <ac:chgData name="Russell, Evan" userId="S::ejrussell@wpi.edu::9dac8293-6d4f-4f93-a260-a17a519758a3" providerId="AD" clId="Web-{B75A0478-55ED-34C4-C9F6-EAC56A0E4DF5}" dt="2023-04-26T17:46:40.138" v="77" actId="1076"/>
          <ac:picMkLst>
            <pc:docMk/>
            <pc:sldMk cId="896833046" sldId="275"/>
            <ac:picMk id="13" creationId="{01209F34-1C7D-7813-6FA3-43DFF5ED03FB}"/>
          </ac:picMkLst>
        </pc:picChg>
        <pc:picChg chg="mod">
          <ac:chgData name="Russell, Evan" userId="S::ejrussell@wpi.edu::9dac8293-6d4f-4f93-a260-a17a519758a3" providerId="AD" clId="Web-{B75A0478-55ED-34C4-C9F6-EAC56A0E4DF5}" dt="2023-04-26T17:46:44.763" v="78" actId="1076"/>
          <ac:picMkLst>
            <pc:docMk/>
            <pc:sldMk cId="896833046" sldId="275"/>
            <ac:picMk id="17" creationId="{2A41049C-3DC9-FE38-E163-E7B21463A895}"/>
          </ac:picMkLst>
        </pc:picChg>
      </pc:sldChg>
      <pc:sldChg chg="modSp">
        <pc:chgData name="Russell, Evan" userId="S::ejrussell@wpi.edu::9dac8293-6d4f-4f93-a260-a17a519758a3" providerId="AD" clId="Web-{B75A0478-55ED-34C4-C9F6-EAC56A0E4DF5}" dt="2023-04-26T17:51:35.381" v="118" actId="14100"/>
        <pc:sldMkLst>
          <pc:docMk/>
          <pc:sldMk cId="2103786596" sldId="276"/>
        </pc:sldMkLst>
        <pc:picChg chg="mod">
          <ac:chgData name="Russell, Evan" userId="S::ejrussell@wpi.edu::9dac8293-6d4f-4f93-a260-a17a519758a3" providerId="AD" clId="Web-{B75A0478-55ED-34C4-C9F6-EAC56A0E4DF5}" dt="2023-04-26T17:51:35.381" v="118" actId="14100"/>
          <ac:picMkLst>
            <pc:docMk/>
            <pc:sldMk cId="2103786596" sldId="276"/>
            <ac:picMk id="5" creationId="{D651651B-7330-3ED5-D322-C500DFDAA681}"/>
          </ac:picMkLst>
        </pc:picChg>
        <pc:picChg chg="mod">
          <ac:chgData name="Russell, Evan" userId="S::ejrussell@wpi.edu::9dac8293-6d4f-4f93-a260-a17a519758a3" providerId="AD" clId="Web-{B75A0478-55ED-34C4-C9F6-EAC56A0E4DF5}" dt="2023-04-26T17:51:16.553" v="116"/>
          <ac:picMkLst>
            <pc:docMk/>
            <pc:sldMk cId="2103786596" sldId="276"/>
            <ac:picMk id="6" creationId="{4B1B4DAD-0065-CEC5-2385-63B0E88FD116}"/>
          </ac:picMkLst>
        </pc:picChg>
      </pc:sldChg>
    </pc:docChg>
  </pc:docChgLst>
  <pc:docChgLst>
    <pc:chgData name="Russell, Evan" userId="9dac8293-6d4f-4f93-a260-a17a519758a3" providerId="ADAL" clId="{222146BB-DC42-3540-8A95-9FFEAFFDDE89}"/>
    <pc:docChg chg="custSel modSld">
      <pc:chgData name="Russell, Evan" userId="9dac8293-6d4f-4f93-a260-a17a519758a3" providerId="ADAL" clId="{222146BB-DC42-3540-8A95-9FFEAFFDDE89}" dt="2023-05-02T01:13:09.983" v="1011" actId="20577"/>
      <pc:docMkLst>
        <pc:docMk/>
      </pc:docMkLst>
      <pc:sldChg chg="modNotesTx">
        <pc:chgData name="Russell, Evan" userId="9dac8293-6d4f-4f93-a260-a17a519758a3" providerId="ADAL" clId="{222146BB-DC42-3540-8A95-9FFEAFFDDE89}" dt="2023-05-02T00:36:41.334" v="920" actId="20577"/>
        <pc:sldMkLst>
          <pc:docMk/>
          <pc:sldMk cId="285366992" sldId="266"/>
        </pc:sldMkLst>
      </pc:sldChg>
      <pc:sldChg chg="modNotesTx">
        <pc:chgData name="Russell, Evan" userId="9dac8293-6d4f-4f93-a260-a17a519758a3" providerId="ADAL" clId="{222146BB-DC42-3540-8A95-9FFEAFFDDE89}" dt="2023-05-02T01:13:09.983" v="1011" actId="20577"/>
        <pc:sldMkLst>
          <pc:docMk/>
          <pc:sldMk cId="2697655139" sldId="281"/>
        </pc:sldMkLst>
      </pc:sldChg>
    </pc:docChg>
  </pc:docChgLst>
  <pc:docChgLst>
    <pc:chgData name="Chesanek, Ryan" userId="S::rmchesanek@wpi.edu::b3cc76b6-58e7-4450-8dba-e9ccdb3860ea" providerId="AD" clId="Web-{C1224BE2-71C8-C4F0-2C1A-9D328F6DCFF4}"/>
    <pc:docChg chg="modSld">
      <pc:chgData name="Chesanek, Ryan" userId="S::rmchesanek@wpi.edu::b3cc76b6-58e7-4450-8dba-e9ccdb3860ea" providerId="AD" clId="Web-{C1224BE2-71C8-C4F0-2C1A-9D328F6DCFF4}" dt="2023-05-02T17:52:45.739" v="57" actId="20577"/>
      <pc:docMkLst>
        <pc:docMk/>
      </pc:docMkLst>
      <pc:sldChg chg="modSp">
        <pc:chgData name="Chesanek, Ryan" userId="S::rmchesanek@wpi.edu::b3cc76b6-58e7-4450-8dba-e9ccdb3860ea" providerId="AD" clId="Web-{C1224BE2-71C8-C4F0-2C1A-9D328F6DCFF4}" dt="2023-05-02T17:52:45.739" v="57" actId="20577"/>
        <pc:sldMkLst>
          <pc:docMk/>
          <pc:sldMk cId="2005705070" sldId="269"/>
        </pc:sldMkLst>
        <pc:spChg chg="mod">
          <ac:chgData name="Chesanek, Ryan" userId="S::rmchesanek@wpi.edu::b3cc76b6-58e7-4450-8dba-e9ccdb3860ea" providerId="AD" clId="Web-{C1224BE2-71C8-C4F0-2C1A-9D328F6DCFF4}" dt="2023-05-02T17:52:45.739" v="57" actId="20577"/>
          <ac:spMkLst>
            <pc:docMk/>
            <pc:sldMk cId="2005705070" sldId="269"/>
            <ac:spMk id="5" creationId="{EE13F750-497B-DBC6-01E9-E9E8E19878C9}"/>
          </ac:spMkLst>
        </pc:spChg>
      </pc:sldChg>
      <pc:sldChg chg="modSp">
        <pc:chgData name="Chesanek, Ryan" userId="S::rmchesanek@wpi.edu::b3cc76b6-58e7-4450-8dba-e9ccdb3860ea" providerId="AD" clId="Web-{C1224BE2-71C8-C4F0-2C1A-9D328F6DCFF4}" dt="2023-05-02T17:40:23.339" v="5" actId="1076"/>
        <pc:sldMkLst>
          <pc:docMk/>
          <pc:sldMk cId="1793458617" sldId="273"/>
        </pc:sldMkLst>
        <pc:picChg chg="mod">
          <ac:chgData name="Chesanek, Ryan" userId="S::rmchesanek@wpi.edu::b3cc76b6-58e7-4450-8dba-e9ccdb3860ea" providerId="AD" clId="Web-{C1224BE2-71C8-C4F0-2C1A-9D328F6DCFF4}" dt="2023-05-02T17:40:23.339" v="5" actId="1076"/>
          <ac:picMkLst>
            <pc:docMk/>
            <pc:sldMk cId="1793458617" sldId="273"/>
            <ac:picMk id="4" creationId="{B7CEF67E-968D-6C15-A256-FA8BEF44BB15}"/>
          </ac:picMkLst>
        </pc:picChg>
      </pc:sldChg>
      <pc:sldChg chg="modSp modTransition">
        <pc:chgData name="Chesanek, Ryan" userId="S::rmchesanek@wpi.edu::b3cc76b6-58e7-4450-8dba-e9ccdb3860ea" providerId="AD" clId="Web-{C1224BE2-71C8-C4F0-2C1A-9D328F6DCFF4}" dt="2023-05-02T17:47:23.682" v="25" actId="20577"/>
        <pc:sldMkLst>
          <pc:docMk/>
          <pc:sldMk cId="2291608190" sldId="285"/>
        </pc:sldMkLst>
        <pc:graphicFrameChg chg="modGraphic">
          <ac:chgData name="Chesanek, Ryan" userId="S::rmchesanek@wpi.edu::b3cc76b6-58e7-4450-8dba-e9ccdb3860ea" providerId="AD" clId="Web-{C1224BE2-71C8-C4F0-2C1A-9D328F6DCFF4}" dt="2023-05-02T17:47:23.682" v="25" actId="20577"/>
          <ac:graphicFrameMkLst>
            <pc:docMk/>
            <pc:sldMk cId="2291608190" sldId="285"/>
            <ac:graphicFrameMk id="7" creationId="{244C04BA-2F3B-FE78-D2B9-E8C03DDDAFA8}"/>
          </ac:graphicFrameMkLst>
        </pc:graphicFrameChg>
      </pc:sldChg>
    </pc:docChg>
  </pc:docChgLst>
  <pc:docChgLst>
    <pc:chgData name="Chesanek, Ryan" userId="S::rmchesanek@wpi.edu::b3cc76b6-58e7-4450-8dba-e9ccdb3860ea" providerId="AD" clId="Web-{844B7139-08E8-34E3-C4E2-238DED3E4BAB}"/>
    <pc:docChg chg="addSld delSld modSld">
      <pc:chgData name="Chesanek, Ryan" userId="S::rmchesanek@wpi.edu::b3cc76b6-58e7-4450-8dba-e9ccdb3860ea" providerId="AD" clId="Web-{844B7139-08E8-34E3-C4E2-238DED3E4BAB}" dt="2023-04-26T17:42:55.626" v="430"/>
      <pc:docMkLst>
        <pc:docMk/>
      </pc:docMkLst>
      <pc:sldChg chg="modSp">
        <pc:chgData name="Chesanek, Ryan" userId="S::rmchesanek@wpi.edu::b3cc76b6-58e7-4450-8dba-e9ccdb3860ea" providerId="AD" clId="Web-{844B7139-08E8-34E3-C4E2-238DED3E4BAB}" dt="2023-04-26T17:25:33.872" v="277" actId="20577"/>
        <pc:sldMkLst>
          <pc:docMk/>
          <pc:sldMk cId="486524586" sldId="258"/>
        </pc:sldMkLst>
        <pc:spChg chg="mod">
          <ac:chgData name="Chesanek, Ryan" userId="S::rmchesanek@wpi.edu::b3cc76b6-58e7-4450-8dba-e9ccdb3860ea" providerId="AD" clId="Web-{844B7139-08E8-34E3-C4E2-238DED3E4BAB}" dt="2023-04-26T17:25:33.872" v="277" actId="20577"/>
          <ac:spMkLst>
            <pc:docMk/>
            <pc:sldMk cId="486524586" sldId="258"/>
            <ac:spMk id="2" creationId="{00000000-0000-0000-0000-000000000000}"/>
          </ac:spMkLst>
        </pc:spChg>
      </pc:sldChg>
      <pc:sldChg chg="modSp">
        <pc:chgData name="Chesanek, Ryan" userId="S::rmchesanek@wpi.edu::b3cc76b6-58e7-4450-8dba-e9ccdb3860ea" providerId="AD" clId="Web-{844B7139-08E8-34E3-C4E2-238DED3E4BAB}" dt="2023-04-26T17:20:58.039" v="266" actId="20577"/>
        <pc:sldMkLst>
          <pc:docMk/>
          <pc:sldMk cId="2119349367" sldId="261"/>
        </pc:sldMkLst>
        <pc:spChg chg="mod">
          <ac:chgData name="Chesanek, Ryan" userId="S::rmchesanek@wpi.edu::b3cc76b6-58e7-4450-8dba-e9ccdb3860ea" providerId="AD" clId="Web-{844B7139-08E8-34E3-C4E2-238DED3E4BAB}" dt="2023-04-26T17:20:58.039" v="266" actId="20577"/>
          <ac:spMkLst>
            <pc:docMk/>
            <pc:sldMk cId="2119349367" sldId="261"/>
            <ac:spMk id="18" creationId="{6D2D359E-F567-EFFD-11BD-578D4B1F535E}"/>
          </ac:spMkLst>
        </pc:spChg>
      </pc:sldChg>
      <pc:sldChg chg="addSp delSp modSp">
        <pc:chgData name="Chesanek, Ryan" userId="S::rmchesanek@wpi.edu::b3cc76b6-58e7-4450-8dba-e9ccdb3860ea" providerId="AD" clId="Web-{844B7139-08E8-34E3-C4E2-238DED3E4BAB}" dt="2023-04-26T17:35:40.727" v="424"/>
        <pc:sldMkLst>
          <pc:docMk/>
          <pc:sldMk cId="2005705070" sldId="269"/>
        </pc:sldMkLst>
        <pc:spChg chg="mod ord">
          <ac:chgData name="Chesanek, Ryan" userId="S::rmchesanek@wpi.edu::b3cc76b6-58e7-4450-8dba-e9ccdb3860ea" providerId="AD" clId="Web-{844B7139-08E8-34E3-C4E2-238DED3E4BAB}" dt="2023-04-26T17:34:26.585" v="423"/>
          <ac:spMkLst>
            <pc:docMk/>
            <pc:sldMk cId="2005705070" sldId="269"/>
            <ac:spMk id="2" creationId="{D268FFCF-63FC-9F56-2876-E0FB4CDE4231}"/>
          </ac:spMkLst>
        </pc:spChg>
        <pc:spChg chg="del mod">
          <ac:chgData name="Chesanek, Ryan" userId="S::rmchesanek@wpi.edu::b3cc76b6-58e7-4450-8dba-e9ccdb3860ea" providerId="AD" clId="Web-{844B7139-08E8-34E3-C4E2-238DED3E4BAB}" dt="2023-04-26T17:26:51.842" v="283"/>
          <ac:spMkLst>
            <pc:docMk/>
            <pc:sldMk cId="2005705070" sldId="269"/>
            <ac:spMk id="3" creationId="{6CC4426D-A9C0-976A-6180-677046F0B0DD}"/>
          </ac:spMkLst>
        </pc:spChg>
        <pc:spChg chg="add mod ord">
          <ac:chgData name="Chesanek, Ryan" userId="S::rmchesanek@wpi.edu::b3cc76b6-58e7-4450-8dba-e9ccdb3860ea" providerId="AD" clId="Web-{844B7139-08E8-34E3-C4E2-238DED3E4BAB}" dt="2023-04-26T17:34:19.804" v="422"/>
          <ac:spMkLst>
            <pc:docMk/>
            <pc:sldMk cId="2005705070" sldId="269"/>
            <ac:spMk id="5" creationId="{F6BB0B37-CD99-CF07-EFEC-72974E46A96C}"/>
          </ac:spMkLst>
        </pc:spChg>
        <pc:picChg chg="mod">
          <ac:chgData name="Chesanek, Ryan" userId="S::rmchesanek@wpi.edu::b3cc76b6-58e7-4450-8dba-e9ccdb3860ea" providerId="AD" clId="Web-{844B7139-08E8-34E3-C4E2-238DED3E4BAB}" dt="2023-04-26T17:28:39.985" v="291" actId="1076"/>
          <ac:picMkLst>
            <pc:docMk/>
            <pc:sldMk cId="2005705070" sldId="269"/>
            <ac:picMk id="4" creationId="{410D2B84-4544-CFF4-A136-4C8726643977}"/>
          </ac:picMkLst>
        </pc:picChg>
        <pc:cxnChg chg="add del">
          <ac:chgData name="Chesanek, Ryan" userId="S::rmchesanek@wpi.edu::b3cc76b6-58e7-4450-8dba-e9ccdb3860ea" providerId="AD" clId="Web-{844B7139-08E8-34E3-C4E2-238DED3E4BAB}" dt="2023-04-26T17:35:40.727" v="424"/>
          <ac:cxnSpMkLst>
            <pc:docMk/>
            <pc:sldMk cId="2005705070" sldId="269"/>
            <ac:cxnSpMk id="6" creationId="{6D2DCCB2-8F77-4F52-FCA0-1B944E0E813A}"/>
          </ac:cxnSpMkLst>
        </pc:cxnChg>
        <pc:cxnChg chg="add mod">
          <ac:chgData name="Chesanek, Ryan" userId="S::rmchesanek@wpi.edu::b3cc76b6-58e7-4450-8dba-e9ccdb3860ea" providerId="AD" clId="Web-{844B7139-08E8-34E3-C4E2-238DED3E4BAB}" dt="2023-04-26T17:34:10.600" v="421"/>
          <ac:cxnSpMkLst>
            <pc:docMk/>
            <pc:sldMk cId="2005705070" sldId="269"/>
            <ac:cxnSpMk id="7" creationId="{4E948D7E-BEF9-2CBB-56EA-306528AADB73}"/>
          </ac:cxnSpMkLst>
        </pc:cxnChg>
        <pc:cxnChg chg="add del mod">
          <ac:chgData name="Chesanek, Ryan" userId="S::rmchesanek@wpi.edu::b3cc76b6-58e7-4450-8dba-e9ccdb3860ea" providerId="AD" clId="Web-{844B7139-08E8-34E3-C4E2-238DED3E4BAB}" dt="2023-04-26T17:32:44.052" v="412"/>
          <ac:cxnSpMkLst>
            <pc:docMk/>
            <pc:sldMk cId="2005705070" sldId="269"/>
            <ac:cxnSpMk id="9" creationId="{0E22AF31-58F0-1D40-8F0E-F2DEB93189DA}"/>
          </ac:cxnSpMkLst>
        </pc:cxnChg>
      </pc:sldChg>
      <pc:sldChg chg="modSp">
        <pc:chgData name="Chesanek, Ryan" userId="S::rmchesanek@wpi.edu::b3cc76b6-58e7-4450-8dba-e9ccdb3860ea" providerId="AD" clId="Web-{844B7139-08E8-34E3-C4E2-238DED3E4BAB}" dt="2023-04-26T17:36:18.447" v="428"/>
        <pc:sldMkLst>
          <pc:docMk/>
          <pc:sldMk cId="3381791606" sldId="271"/>
        </pc:sldMkLst>
        <pc:picChg chg="mod modCrop">
          <ac:chgData name="Chesanek, Ryan" userId="S::rmchesanek@wpi.edu::b3cc76b6-58e7-4450-8dba-e9ccdb3860ea" providerId="AD" clId="Web-{844B7139-08E8-34E3-C4E2-238DED3E4BAB}" dt="2023-04-26T17:35:58.134" v="426"/>
          <ac:picMkLst>
            <pc:docMk/>
            <pc:sldMk cId="3381791606" sldId="271"/>
            <ac:picMk id="7" creationId="{AA41BC9A-9414-1A31-9479-451659B4E103}"/>
          </ac:picMkLst>
        </pc:picChg>
        <pc:picChg chg="mod modCrop">
          <ac:chgData name="Chesanek, Ryan" userId="S::rmchesanek@wpi.edu::b3cc76b6-58e7-4450-8dba-e9ccdb3860ea" providerId="AD" clId="Web-{844B7139-08E8-34E3-C4E2-238DED3E4BAB}" dt="2023-04-26T17:36:18.447" v="428"/>
          <ac:picMkLst>
            <pc:docMk/>
            <pc:sldMk cId="3381791606" sldId="271"/>
            <ac:picMk id="8" creationId="{4C4B4CB4-CD3A-0FF0-65AC-7F323EF33EDF}"/>
          </ac:picMkLst>
        </pc:picChg>
      </pc:sldChg>
      <pc:sldChg chg="new">
        <pc:chgData name="Chesanek, Ryan" userId="S::rmchesanek@wpi.edu::b3cc76b6-58e7-4450-8dba-e9ccdb3860ea" providerId="AD" clId="Web-{844B7139-08E8-34E3-C4E2-238DED3E4BAB}" dt="2023-04-26T16:50:51.364" v="12"/>
        <pc:sldMkLst>
          <pc:docMk/>
          <pc:sldMk cId="2541868680" sldId="277"/>
        </pc:sldMkLst>
      </pc:sldChg>
      <pc:sldChg chg="modSp add">
        <pc:chgData name="Chesanek, Ryan" userId="S::rmchesanek@wpi.edu::b3cc76b6-58e7-4450-8dba-e9ccdb3860ea" providerId="AD" clId="Web-{844B7139-08E8-34E3-C4E2-238DED3E4BAB}" dt="2023-04-26T17:42:55.626" v="430"/>
        <pc:sldMkLst>
          <pc:docMk/>
          <pc:sldMk cId="1901401977" sldId="278"/>
        </pc:sldMkLst>
        <pc:picChg chg="mod">
          <ac:chgData name="Chesanek, Ryan" userId="S::rmchesanek@wpi.edu::b3cc76b6-58e7-4450-8dba-e9ccdb3860ea" providerId="AD" clId="Web-{844B7139-08E8-34E3-C4E2-238DED3E4BAB}" dt="2023-04-26T17:42:55.626" v="430"/>
          <ac:picMkLst>
            <pc:docMk/>
            <pc:sldMk cId="1901401977" sldId="278"/>
            <ac:picMk id="4098" creationId="{CF5D619F-5378-1ACB-716B-557B22B31D66}"/>
          </ac:picMkLst>
        </pc:picChg>
      </pc:sldChg>
      <pc:sldChg chg="addSp delSp modSp add mod modShow">
        <pc:chgData name="Chesanek, Ryan" userId="S::rmchesanek@wpi.edu::b3cc76b6-58e7-4450-8dba-e9ccdb3860ea" providerId="AD" clId="Web-{844B7139-08E8-34E3-C4E2-238DED3E4BAB}" dt="2023-04-26T17:22:59.869" v="272" actId="14100"/>
        <pc:sldMkLst>
          <pc:docMk/>
          <pc:sldMk cId="394249521" sldId="279"/>
        </pc:sldMkLst>
        <pc:spChg chg="mod">
          <ac:chgData name="Chesanek, Ryan" userId="S::rmchesanek@wpi.edu::b3cc76b6-58e7-4450-8dba-e9ccdb3860ea" providerId="AD" clId="Web-{844B7139-08E8-34E3-C4E2-238DED3E4BAB}" dt="2023-04-26T17:12:02.982" v="161" actId="14100"/>
          <ac:spMkLst>
            <pc:docMk/>
            <pc:sldMk cId="394249521" sldId="279"/>
            <ac:spMk id="2" creationId="{68CD5EB1-705E-0D27-3850-5B2C0AFBBF5C}"/>
          </ac:spMkLst>
        </pc:spChg>
        <pc:spChg chg="add del mod">
          <ac:chgData name="Chesanek, Ryan" userId="S::rmchesanek@wpi.edu::b3cc76b6-58e7-4450-8dba-e9ccdb3860ea" providerId="AD" clId="Web-{844B7139-08E8-34E3-C4E2-238DED3E4BAB}" dt="2023-04-26T17:09:34.995" v="137"/>
          <ac:spMkLst>
            <pc:docMk/>
            <pc:sldMk cId="394249521" sldId="279"/>
            <ac:spMk id="6" creationId="{9A9CCA9B-0FBD-3AA6-DDF5-513C162F9F45}"/>
          </ac:spMkLst>
        </pc:spChg>
        <pc:spChg chg="mod">
          <ac:chgData name="Chesanek, Ryan" userId="S::rmchesanek@wpi.edu::b3cc76b6-58e7-4450-8dba-e9ccdb3860ea" providerId="AD" clId="Web-{844B7139-08E8-34E3-C4E2-238DED3E4BAB}" dt="2023-04-26T17:09:51.573" v="140"/>
          <ac:spMkLst>
            <pc:docMk/>
            <pc:sldMk cId="394249521" sldId="279"/>
            <ac:spMk id="7" creationId="{2772AA96-E694-36F1-C1C5-F1724A4935A6}"/>
          </ac:spMkLst>
        </pc:spChg>
        <pc:spChg chg="del">
          <ac:chgData name="Chesanek, Ryan" userId="S::rmchesanek@wpi.edu::b3cc76b6-58e7-4450-8dba-e9ccdb3860ea" providerId="AD" clId="Web-{844B7139-08E8-34E3-C4E2-238DED3E4BAB}" dt="2023-04-26T17:04:24.161" v="126"/>
          <ac:spMkLst>
            <pc:docMk/>
            <pc:sldMk cId="394249521" sldId="279"/>
            <ac:spMk id="13" creationId="{12558E47-E234-89E7-65DB-B37E5872B6C3}"/>
          </ac:spMkLst>
        </pc:spChg>
        <pc:spChg chg="del">
          <ac:chgData name="Chesanek, Ryan" userId="S::rmchesanek@wpi.edu::b3cc76b6-58e7-4450-8dba-e9ccdb3860ea" providerId="AD" clId="Web-{844B7139-08E8-34E3-C4E2-238DED3E4BAB}" dt="2023-04-26T17:04:33.004" v="128"/>
          <ac:spMkLst>
            <pc:docMk/>
            <pc:sldMk cId="394249521" sldId="279"/>
            <ac:spMk id="17" creationId="{F5F25CB7-7E65-C4B4-E570-A9B471C51525}"/>
          </ac:spMkLst>
        </pc:spChg>
        <pc:spChg chg="del mod">
          <ac:chgData name="Chesanek, Ryan" userId="S::rmchesanek@wpi.edu::b3cc76b6-58e7-4450-8dba-e9ccdb3860ea" providerId="AD" clId="Web-{844B7139-08E8-34E3-C4E2-238DED3E4BAB}" dt="2023-04-26T17:04:34.786" v="129"/>
          <ac:spMkLst>
            <pc:docMk/>
            <pc:sldMk cId="394249521" sldId="279"/>
            <ac:spMk id="18" creationId="{F407BDF6-44C6-034F-B765-F0D57DA08750}"/>
          </ac:spMkLst>
        </pc:spChg>
        <pc:spChg chg="del">
          <ac:chgData name="Chesanek, Ryan" userId="S::rmchesanek@wpi.edu::b3cc76b6-58e7-4450-8dba-e9ccdb3860ea" providerId="AD" clId="Web-{844B7139-08E8-34E3-C4E2-238DED3E4BAB}" dt="2023-04-26T17:04:36.583" v="130"/>
          <ac:spMkLst>
            <pc:docMk/>
            <pc:sldMk cId="394249521" sldId="279"/>
            <ac:spMk id="19" creationId="{275B67C1-3CDF-3437-1C9B-143695669E26}"/>
          </ac:spMkLst>
        </pc:spChg>
        <pc:spChg chg="add mod">
          <ac:chgData name="Chesanek, Ryan" userId="S::rmchesanek@wpi.edu::b3cc76b6-58e7-4450-8dba-e9ccdb3860ea" providerId="AD" clId="Web-{844B7139-08E8-34E3-C4E2-238DED3E4BAB}" dt="2023-04-26T17:15:16.251" v="230" actId="20577"/>
          <ac:spMkLst>
            <pc:docMk/>
            <pc:sldMk cId="394249521" sldId="279"/>
            <ac:spMk id="5264" creationId="{0A5EE0C5-2CB3-21F9-82AE-83BECF7AF3E9}"/>
          </ac:spMkLst>
        </pc:spChg>
        <pc:graphicFrameChg chg="del mod modGraphic">
          <ac:chgData name="Chesanek, Ryan" userId="S::rmchesanek@wpi.edu::b3cc76b6-58e7-4450-8dba-e9ccdb3860ea" providerId="AD" clId="Web-{844B7139-08E8-34E3-C4E2-238DED3E4BAB}" dt="2023-04-26T17:04:19.801" v="125"/>
          <ac:graphicFrameMkLst>
            <pc:docMk/>
            <pc:sldMk cId="394249521" sldId="279"/>
            <ac:graphicFrameMk id="5" creationId="{5FDCFD9F-8402-85D6-1352-6537A6763151}"/>
          </ac:graphicFrameMkLst>
        </pc:graphicFrameChg>
        <pc:picChg chg="del mod">
          <ac:chgData name="Chesanek, Ryan" userId="S::rmchesanek@wpi.edu::b3cc76b6-58e7-4450-8dba-e9ccdb3860ea" providerId="AD" clId="Web-{844B7139-08E8-34E3-C4E2-238DED3E4BAB}" dt="2023-04-26T17:10:03.698" v="143"/>
          <ac:picMkLst>
            <pc:docMk/>
            <pc:sldMk cId="394249521" sldId="279"/>
            <ac:picMk id="3076" creationId="{6F2BBAA6-A616-936B-8554-EE2334800A90}"/>
          </ac:picMkLst>
        </pc:picChg>
        <pc:picChg chg="add mod">
          <ac:chgData name="Chesanek, Ryan" userId="S::rmchesanek@wpi.edu::b3cc76b6-58e7-4450-8dba-e9ccdb3860ea" providerId="AD" clId="Web-{844B7139-08E8-34E3-C4E2-238DED3E4BAB}" dt="2023-04-26T17:22:51.275" v="270" actId="14100"/>
          <ac:picMkLst>
            <pc:docMk/>
            <pc:sldMk cId="394249521" sldId="279"/>
            <ac:picMk id="5265" creationId="{B74818F4-3A23-BBE3-EF8A-D24F94EA6CB2}"/>
          </ac:picMkLst>
        </pc:picChg>
        <pc:picChg chg="add mod">
          <ac:chgData name="Chesanek, Ryan" userId="S::rmchesanek@wpi.edu::b3cc76b6-58e7-4450-8dba-e9ccdb3860ea" providerId="AD" clId="Web-{844B7139-08E8-34E3-C4E2-238DED3E4BAB}" dt="2023-04-26T17:22:47.275" v="269" actId="14100"/>
          <ac:picMkLst>
            <pc:docMk/>
            <pc:sldMk cId="394249521" sldId="279"/>
            <ac:picMk id="5266" creationId="{1DD8A247-DFDB-6FF9-BD36-6E325A8F212C}"/>
          </ac:picMkLst>
        </pc:picChg>
        <pc:picChg chg="add mod">
          <ac:chgData name="Chesanek, Ryan" userId="S::rmchesanek@wpi.edu::b3cc76b6-58e7-4450-8dba-e9ccdb3860ea" providerId="AD" clId="Web-{844B7139-08E8-34E3-C4E2-238DED3E4BAB}" dt="2023-04-26T17:22:54.213" v="271" actId="14100"/>
          <ac:picMkLst>
            <pc:docMk/>
            <pc:sldMk cId="394249521" sldId="279"/>
            <ac:picMk id="5267" creationId="{D182BFD0-5A58-BDC3-1E83-51D3EFC409EE}"/>
          </ac:picMkLst>
        </pc:picChg>
        <pc:picChg chg="add mod">
          <ac:chgData name="Chesanek, Ryan" userId="S::rmchesanek@wpi.edu::b3cc76b6-58e7-4450-8dba-e9ccdb3860ea" providerId="AD" clId="Web-{844B7139-08E8-34E3-C4E2-238DED3E4BAB}" dt="2023-04-26T17:22:59.869" v="272" actId="14100"/>
          <ac:picMkLst>
            <pc:docMk/>
            <pc:sldMk cId="394249521" sldId="279"/>
            <ac:picMk id="5268" creationId="{069875CC-4D9F-1181-5CDF-6845BAA413BF}"/>
          </ac:picMkLst>
        </pc:picChg>
      </pc:sldChg>
      <pc:sldChg chg="modSp new del">
        <pc:chgData name="Chesanek, Ryan" userId="S::rmchesanek@wpi.edu::b3cc76b6-58e7-4450-8dba-e9ccdb3860ea" providerId="AD" clId="Web-{844B7139-08E8-34E3-C4E2-238DED3E4BAB}" dt="2023-04-26T17:18:11.161" v="254"/>
        <pc:sldMkLst>
          <pc:docMk/>
          <pc:sldMk cId="599007606" sldId="280"/>
        </pc:sldMkLst>
        <pc:spChg chg="mod">
          <ac:chgData name="Chesanek, Ryan" userId="S::rmchesanek@wpi.edu::b3cc76b6-58e7-4450-8dba-e9ccdb3860ea" providerId="AD" clId="Web-{844B7139-08E8-34E3-C4E2-238DED3E4BAB}" dt="2023-04-26T17:16:52.003" v="244" actId="20577"/>
          <ac:spMkLst>
            <pc:docMk/>
            <pc:sldMk cId="599007606" sldId="280"/>
            <ac:spMk id="2" creationId="{939EF22E-04E8-4AEA-7F40-BCC991FAA85D}"/>
          </ac:spMkLst>
        </pc:spChg>
      </pc:sldChg>
      <pc:sldChg chg="new del">
        <pc:chgData name="Chesanek, Ryan" userId="S::rmchesanek@wpi.edu::b3cc76b6-58e7-4450-8dba-e9ccdb3860ea" providerId="AD" clId="Web-{844B7139-08E8-34E3-C4E2-238DED3E4BAB}" dt="2023-04-26T17:28:32" v="290"/>
        <pc:sldMkLst>
          <pc:docMk/>
          <pc:sldMk cId="3700638755" sldId="281"/>
        </pc:sldMkLst>
      </pc:sldChg>
    </pc:docChg>
  </pc:docChgLst>
  <pc:docChgLst>
    <pc:chgData name="Lassard, Hunter" userId="S::hjlassard@wpi.edu::af9582c5-1759-467e-9971-bc75f7220731" providerId="AD" clId="Web-{0A662FD0-0D16-ADC6-653A-82F6714FFDFA}"/>
    <pc:docChg chg="modSld">
      <pc:chgData name="Lassard, Hunter" userId="S::hjlassard@wpi.edu::af9582c5-1759-467e-9971-bc75f7220731" providerId="AD" clId="Web-{0A662FD0-0D16-ADC6-653A-82F6714FFDFA}" dt="2023-05-02T17:55:18.952" v="56"/>
      <pc:docMkLst>
        <pc:docMk/>
      </pc:docMkLst>
      <pc:sldChg chg="delSp modNotes">
        <pc:chgData name="Lassard, Hunter" userId="S::hjlassard@wpi.edu::af9582c5-1759-467e-9971-bc75f7220731" providerId="AD" clId="Web-{0A662FD0-0D16-ADC6-653A-82F6714FFDFA}" dt="2023-05-02T17:55:18.952" v="56"/>
        <pc:sldMkLst>
          <pc:docMk/>
          <pc:sldMk cId="3617157180" sldId="280"/>
        </pc:sldMkLst>
        <pc:spChg chg="del">
          <ac:chgData name="Lassard, Hunter" userId="S::hjlassard@wpi.edu::af9582c5-1759-467e-9971-bc75f7220731" providerId="AD" clId="Web-{0A662FD0-0D16-ADC6-653A-82F6714FFDFA}" dt="2023-05-02T17:52:15.196" v="19"/>
          <ac:spMkLst>
            <pc:docMk/>
            <pc:sldMk cId="3617157180" sldId="280"/>
            <ac:spMk id="5" creationId="{6A19D2C0-6C93-2CB0-6ABD-F0B1CE48FAF3}"/>
          </ac:spMkLst>
        </pc:spChg>
      </pc:sldChg>
      <pc:sldChg chg="modSp">
        <pc:chgData name="Lassard, Hunter" userId="S::hjlassard@wpi.edu::af9582c5-1759-467e-9971-bc75f7220731" providerId="AD" clId="Web-{0A662FD0-0D16-ADC6-653A-82F6714FFDFA}" dt="2023-05-02T17:37:31.623" v="9" actId="1076"/>
        <pc:sldMkLst>
          <pc:docMk/>
          <pc:sldMk cId="2867610222" sldId="284"/>
        </pc:sldMkLst>
        <pc:picChg chg="mod">
          <ac:chgData name="Lassard, Hunter" userId="S::hjlassard@wpi.edu::af9582c5-1759-467e-9971-bc75f7220731" providerId="AD" clId="Web-{0A662FD0-0D16-ADC6-653A-82F6714FFDFA}" dt="2023-05-02T17:37:31.623" v="9" actId="1076"/>
          <ac:picMkLst>
            <pc:docMk/>
            <pc:sldMk cId="2867610222" sldId="284"/>
            <ac:picMk id="5" creationId="{F9577DAC-D909-0D83-2309-766811648613}"/>
          </ac:picMkLst>
        </pc:picChg>
      </pc:sldChg>
      <pc:sldChg chg="addSp delSp">
        <pc:chgData name="Lassard, Hunter" userId="S::hjlassard@wpi.edu::af9582c5-1759-467e-9971-bc75f7220731" providerId="AD" clId="Web-{0A662FD0-0D16-ADC6-653A-82F6714FFDFA}" dt="2023-05-02T17:31:30.925" v="2"/>
        <pc:sldMkLst>
          <pc:docMk/>
          <pc:sldMk cId="2291608190" sldId="285"/>
        </pc:sldMkLst>
        <pc:spChg chg="del">
          <ac:chgData name="Lassard, Hunter" userId="S::hjlassard@wpi.edu::af9582c5-1759-467e-9971-bc75f7220731" providerId="AD" clId="Web-{0A662FD0-0D16-ADC6-653A-82F6714FFDFA}" dt="2023-05-02T17:31:30.925" v="2"/>
          <ac:spMkLst>
            <pc:docMk/>
            <pc:sldMk cId="2291608190" sldId="285"/>
            <ac:spMk id="3" creationId="{5B0DF6FF-FA31-930C-9858-9B77F826412F}"/>
          </ac:spMkLst>
        </pc:spChg>
        <pc:graphicFrameChg chg="add">
          <ac:chgData name="Lassard, Hunter" userId="S::hjlassard@wpi.edu::af9582c5-1759-467e-9971-bc75f7220731" providerId="AD" clId="Web-{0A662FD0-0D16-ADC6-653A-82F6714FFDFA}" dt="2023-05-02T17:31:30.925" v="2"/>
          <ac:graphicFrameMkLst>
            <pc:docMk/>
            <pc:sldMk cId="2291608190" sldId="285"/>
            <ac:graphicFrameMk id="7" creationId="{244C04BA-2F3B-FE78-D2B9-E8C03DDDAFA8}"/>
          </ac:graphicFrameMkLst>
        </pc:graphicFrameChg>
      </pc:sldChg>
    </pc:docChg>
  </pc:docChgLst>
  <pc:docChgLst>
    <pc:chgData name="Russell, Evan" userId="S::ejrussell@wpi.edu::9dac8293-6d4f-4f93-a260-a17a519758a3" providerId="AD" clId="Web-{DD9ADF63-9BAA-0329-1402-6E8E297C3669}"/>
    <pc:docChg chg="addSld delSld modSld sldOrd">
      <pc:chgData name="Russell, Evan" userId="S::ejrussell@wpi.edu::9dac8293-6d4f-4f93-a260-a17a519758a3" providerId="AD" clId="Web-{DD9ADF63-9BAA-0329-1402-6E8E297C3669}" dt="2023-04-18T23:12:20.175" v="83" actId="1076"/>
      <pc:docMkLst>
        <pc:docMk/>
      </pc:docMkLst>
      <pc:sldChg chg="addSp delSp modSp">
        <pc:chgData name="Russell, Evan" userId="S::ejrussell@wpi.edu::9dac8293-6d4f-4f93-a260-a17a519758a3" providerId="AD" clId="Web-{DD9ADF63-9BAA-0329-1402-6E8E297C3669}" dt="2023-04-18T23:12:20.175" v="83" actId="1076"/>
        <pc:sldMkLst>
          <pc:docMk/>
          <pc:sldMk cId="908346373" sldId="264"/>
        </pc:sldMkLst>
        <pc:spChg chg="del">
          <ac:chgData name="Russell, Evan" userId="S::ejrussell@wpi.edu::9dac8293-6d4f-4f93-a260-a17a519758a3" providerId="AD" clId="Web-{DD9ADF63-9BAA-0329-1402-6E8E297C3669}" dt="2023-04-18T23:01:26.581" v="14"/>
          <ac:spMkLst>
            <pc:docMk/>
            <pc:sldMk cId="908346373" sldId="264"/>
            <ac:spMk id="2" creationId="{65CFA69C-01FA-6349-FEA7-2202D73CC64A}"/>
          </ac:spMkLst>
        </pc:spChg>
        <pc:spChg chg="del">
          <ac:chgData name="Russell, Evan" userId="S::ejrussell@wpi.edu::9dac8293-6d4f-4f93-a260-a17a519758a3" providerId="AD" clId="Web-{DD9ADF63-9BAA-0329-1402-6E8E297C3669}" dt="2023-04-18T23:00:12.047" v="5"/>
          <ac:spMkLst>
            <pc:docMk/>
            <pc:sldMk cId="908346373" sldId="264"/>
            <ac:spMk id="7" creationId="{0D0573FE-8746-34A7-7FD4-985C0B257812}"/>
          </ac:spMkLst>
        </pc:spChg>
        <pc:spChg chg="add del mod">
          <ac:chgData name="Russell, Evan" userId="S::ejrussell@wpi.edu::9dac8293-6d4f-4f93-a260-a17a519758a3" providerId="AD" clId="Web-{DD9ADF63-9BAA-0329-1402-6E8E297C3669}" dt="2023-04-18T23:02:11.957" v="20"/>
          <ac:spMkLst>
            <pc:docMk/>
            <pc:sldMk cId="908346373" sldId="264"/>
            <ac:spMk id="10" creationId="{1E3510D1-51E4-7D5A-2FB7-AE9DB51A20E3}"/>
          </ac:spMkLst>
        </pc:spChg>
        <pc:spChg chg="add del mod">
          <ac:chgData name="Russell, Evan" userId="S::ejrussell@wpi.edu::9dac8293-6d4f-4f93-a260-a17a519758a3" providerId="AD" clId="Web-{DD9ADF63-9BAA-0329-1402-6E8E297C3669}" dt="2023-04-18T23:02:13.207" v="21"/>
          <ac:spMkLst>
            <pc:docMk/>
            <pc:sldMk cId="908346373" sldId="264"/>
            <ac:spMk id="11" creationId="{1F5A49E2-C515-1FE8-1174-6A1645EBBE51}"/>
          </ac:spMkLst>
        </pc:spChg>
        <pc:spChg chg="add del mod">
          <ac:chgData name="Russell, Evan" userId="S::ejrussell@wpi.edu::9dac8293-6d4f-4f93-a260-a17a519758a3" providerId="AD" clId="Web-{DD9ADF63-9BAA-0329-1402-6E8E297C3669}" dt="2023-04-18T23:01:33.487" v="16"/>
          <ac:spMkLst>
            <pc:docMk/>
            <pc:sldMk cId="908346373" sldId="264"/>
            <ac:spMk id="14" creationId="{D90B7708-7512-94D8-2D2D-C776525012A4}"/>
          </ac:spMkLst>
        </pc:spChg>
        <pc:picChg chg="mod">
          <ac:chgData name="Russell, Evan" userId="S::ejrussell@wpi.edu::9dac8293-6d4f-4f93-a260-a17a519758a3" providerId="AD" clId="Web-{DD9ADF63-9BAA-0329-1402-6E8E297C3669}" dt="2023-04-18T23:11:44.299" v="81" actId="1076"/>
          <ac:picMkLst>
            <pc:docMk/>
            <pc:sldMk cId="908346373" sldId="264"/>
            <ac:picMk id="3" creationId="{F522CEF3-EC93-5FBA-C626-A2B36A182D2A}"/>
          </ac:picMkLst>
        </pc:picChg>
        <pc:picChg chg="del">
          <ac:chgData name="Russell, Evan" userId="S::ejrussell@wpi.edu::9dac8293-6d4f-4f93-a260-a17a519758a3" providerId="AD" clId="Web-{DD9ADF63-9BAA-0329-1402-6E8E297C3669}" dt="2023-04-18T23:00:10.251" v="4"/>
          <ac:picMkLst>
            <pc:docMk/>
            <pc:sldMk cId="908346373" sldId="264"/>
            <ac:picMk id="4" creationId="{DDC5430C-DE39-4D38-2279-579B2D2B51C5}"/>
          </ac:picMkLst>
        </pc:picChg>
        <pc:picChg chg="del">
          <ac:chgData name="Russell, Evan" userId="S::ejrussell@wpi.edu::9dac8293-6d4f-4f93-a260-a17a519758a3" providerId="AD" clId="Web-{DD9ADF63-9BAA-0329-1402-6E8E297C3669}" dt="2023-04-18T23:00:12.547" v="6"/>
          <ac:picMkLst>
            <pc:docMk/>
            <pc:sldMk cId="908346373" sldId="264"/>
            <ac:picMk id="6" creationId="{93601DF8-AE42-9665-82F5-90E47B6A4829}"/>
          </ac:picMkLst>
        </pc:picChg>
        <pc:picChg chg="del">
          <ac:chgData name="Russell, Evan" userId="S::ejrussell@wpi.edu::9dac8293-6d4f-4f93-a260-a17a519758a3" providerId="AD" clId="Web-{DD9ADF63-9BAA-0329-1402-6E8E297C3669}" dt="2023-04-18T23:00:13.438" v="7"/>
          <ac:picMkLst>
            <pc:docMk/>
            <pc:sldMk cId="908346373" sldId="264"/>
            <ac:picMk id="8" creationId="{5313BE09-E4DF-9F56-E0EF-902CA45AD722}"/>
          </ac:picMkLst>
        </pc:picChg>
        <pc:picChg chg="mod">
          <ac:chgData name="Russell, Evan" userId="S::ejrussell@wpi.edu::9dac8293-6d4f-4f93-a260-a17a519758a3" providerId="AD" clId="Web-{DD9ADF63-9BAA-0329-1402-6E8E297C3669}" dt="2023-04-18T23:12:20.175" v="83" actId="1076"/>
          <ac:picMkLst>
            <pc:docMk/>
            <pc:sldMk cId="908346373" sldId="264"/>
            <ac:picMk id="12" creationId="{F269C430-3A54-F44E-2B94-32D40B432E9D}"/>
          </ac:picMkLst>
        </pc:picChg>
        <pc:picChg chg="mod">
          <ac:chgData name="Russell, Evan" userId="S::ejrussell@wpi.edu::9dac8293-6d4f-4f93-a260-a17a519758a3" providerId="AD" clId="Web-{DD9ADF63-9BAA-0329-1402-6E8E297C3669}" dt="2023-04-18T23:12:13.550" v="82" actId="1076"/>
          <ac:picMkLst>
            <pc:docMk/>
            <pc:sldMk cId="908346373" sldId="264"/>
            <ac:picMk id="13" creationId="{3EBDB6CF-68F7-1ED5-9000-1A2BFF19AE2B}"/>
          </ac:picMkLst>
        </pc:picChg>
        <pc:picChg chg="del">
          <ac:chgData name="Russell, Evan" userId="S::ejrussell@wpi.edu::9dac8293-6d4f-4f93-a260-a17a519758a3" providerId="AD" clId="Web-{DD9ADF63-9BAA-0329-1402-6E8E297C3669}" dt="2023-04-18T23:08:04.028" v="63"/>
          <ac:picMkLst>
            <pc:docMk/>
            <pc:sldMk cId="908346373" sldId="264"/>
            <ac:picMk id="16" creationId="{23EC4FFD-684C-96A5-383A-009AA56F4B18}"/>
          </ac:picMkLst>
        </pc:picChg>
        <pc:picChg chg="add del">
          <ac:chgData name="Russell, Evan" userId="S::ejrussell@wpi.edu::9dac8293-6d4f-4f93-a260-a17a519758a3" providerId="AD" clId="Web-{DD9ADF63-9BAA-0329-1402-6E8E297C3669}" dt="2023-04-18T23:08:07.810" v="65"/>
          <ac:picMkLst>
            <pc:docMk/>
            <pc:sldMk cId="908346373" sldId="264"/>
            <ac:picMk id="17" creationId="{8F605AFE-5535-4963-C78B-49BE05B169B5}"/>
          </ac:picMkLst>
        </pc:picChg>
        <pc:picChg chg="add del">
          <ac:chgData name="Russell, Evan" userId="S::ejrussell@wpi.edu::9dac8293-6d4f-4f93-a260-a17a519758a3" providerId="AD" clId="Web-{DD9ADF63-9BAA-0329-1402-6E8E297C3669}" dt="2023-04-18T23:08:29.951" v="67"/>
          <ac:picMkLst>
            <pc:docMk/>
            <pc:sldMk cId="908346373" sldId="264"/>
            <ac:picMk id="19" creationId="{7673DC0C-B5E9-7BA3-03CB-1B2AA3880209}"/>
          </ac:picMkLst>
        </pc:picChg>
      </pc:sldChg>
      <pc:sldChg chg="modSp ord">
        <pc:chgData name="Russell, Evan" userId="S::ejrussell@wpi.edu::9dac8293-6d4f-4f93-a260-a17a519758a3" providerId="AD" clId="Web-{DD9ADF63-9BAA-0329-1402-6E8E297C3669}" dt="2023-04-18T23:10:54.064" v="79" actId="1076"/>
        <pc:sldMkLst>
          <pc:docMk/>
          <pc:sldMk cId="365473063" sldId="265"/>
        </pc:sldMkLst>
        <pc:spChg chg="mod">
          <ac:chgData name="Russell, Evan" userId="S::ejrussell@wpi.edu::9dac8293-6d4f-4f93-a260-a17a519758a3" providerId="AD" clId="Web-{DD9ADF63-9BAA-0329-1402-6E8E297C3669}" dt="2023-04-18T23:10:32.719" v="74" actId="1076"/>
          <ac:spMkLst>
            <pc:docMk/>
            <pc:sldMk cId="365473063" sldId="265"/>
            <ac:spMk id="2" creationId="{7204757B-A661-13B4-23A1-B808DE0AEB70}"/>
          </ac:spMkLst>
        </pc:spChg>
        <pc:picChg chg="mod">
          <ac:chgData name="Russell, Evan" userId="S::ejrussell@wpi.edu::9dac8293-6d4f-4f93-a260-a17a519758a3" providerId="AD" clId="Web-{DD9ADF63-9BAA-0329-1402-6E8E297C3669}" dt="2023-04-18T23:10:54.064" v="79" actId="1076"/>
          <ac:picMkLst>
            <pc:docMk/>
            <pc:sldMk cId="365473063" sldId="265"/>
            <ac:picMk id="4" creationId="{75292F59-141B-B867-1B92-A74D3104FE4E}"/>
          </ac:picMkLst>
        </pc:picChg>
        <pc:picChg chg="mod">
          <ac:chgData name="Russell, Evan" userId="S::ejrussell@wpi.edu::9dac8293-6d4f-4f93-a260-a17a519758a3" providerId="AD" clId="Web-{DD9ADF63-9BAA-0329-1402-6E8E297C3669}" dt="2023-04-18T23:10:47.314" v="78" actId="1076"/>
          <ac:picMkLst>
            <pc:docMk/>
            <pc:sldMk cId="365473063" sldId="265"/>
            <ac:picMk id="6" creationId="{9F65EF12-12C4-B8A1-9C77-C88D331CCE79}"/>
          </ac:picMkLst>
        </pc:picChg>
      </pc:sldChg>
      <pc:sldChg chg="delSp modSp add replId">
        <pc:chgData name="Russell, Evan" userId="S::ejrussell@wpi.edu::9dac8293-6d4f-4f93-a260-a17a519758a3" providerId="AD" clId="Web-{DD9ADF63-9BAA-0329-1402-6E8E297C3669}" dt="2023-04-18T23:04:09.710" v="44" actId="20577"/>
        <pc:sldMkLst>
          <pc:docMk/>
          <pc:sldMk cId="285366992" sldId="266"/>
        </pc:sldMkLst>
        <pc:spChg chg="mod">
          <ac:chgData name="Russell, Evan" userId="S::ejrussell@wpi.edu::9dac8293-6d4f-4f93-a260-a17a519758a3" providerId="AD" clId="Web-{DD9ADF63-9BAA-0329-1402-6E8E297C3669}" dt="2023-04-18T23:04:09.710" v="44" actId="20577"/>
          <ac:spMkLst>
            <pc:docMk/>
            <pc:sldMk cId="285366992" sldId="266"/>
            <ac:spMk id="2" creationId="{65CFA69C-01FA-6349-FEA7-2202D73CC64A}"/>
          </ac:spMkLst>
        </pc:spChg>
        <pc:picChg chg="del">
          <ac:chgData name="Russell, Evan" userId="S::ejrussell@wpi.edu::9dac8293-6d4f-4f93-a260-a17a519758a3" providerId="AD" clId="Web-{DD9ADF63-9BAA-0329-1402-6E8E297C3669}" dt="2023-04-18T23:00:07.172" v="3"/>
          <ac:picMkLst>
            <pc:docMk/>
            <pc:sldMk cId="285366992" sldId="266"/>
            <ac:picMk id="3" creationId="{F522CEF3-EC93-5FBA-C626-A2B36A182D2A}"/>
          </ac:picMkLst>
        </pc:picChg>
      </pc:sldChg>
      <pc:sldChg chg="new del">
        <pc:chgData name="Russell, Evan" userId="S::ejrussell@wpi.edu::9dac8293-6d4f-4f93-a260-a17a519758a3" providerId="AD" clId="Web-{DD9ADF63-9BAA-0329-1402-6E8E297C3669}" dt="2023-04-18T22:58:34.592" v="1"/>
        <pc:sldMkLst>
          <pc:docMk/>
          <pc:sldMk cId="285773540" sldId="266"/>
        </pc:sldMkLst>
      </pc:sldChg>
      <pc:sldChg chg="modSp new del">
        <pc:chgData name="Russell, Evan" userId="S::ejrussell@wpi.edu::9dac8293-6d4f-4f93-a260-a17a519758a3" providerId="AD" clId="Web-{DD9ADF63-9BAA-0329-1402-6E8E297C3669}" dt="2023-04-18T23:11:19.346" v="80"/>
        <pc:sldMkLst>
          <pc:docMk/>
          <pc:sldMk cId="1465999149" sldId="268"/>
        </pc:sldMkLst>
        <pc:spChg chg="mod">
          <ac:chgData name="Russell, Evan" userId="S::ejrussell@wpi.edu::9dac8293-6d4f-4f93-a260-a17a519758a3" providerId="AD" clId="Web-{DD9ADF63-9BAA-0329-1402-6E8E297C3669}" dt="2023-04-18T23:09:50.812" v="69" actId="20577"/>
          <ac:spMkLst>
            <pc:docMk/>
            <pc:sldMk cId="1465999149" sldId="268"/>
            <ac:spMk id="3" creationId="{47977AF5-02F5-E193-22C6-BFA5C667AD15}"/>
          </ac:spMkLst>
        </pc:spChg>
      </pc:sldChg>
    </pc:docChg>
  </pc:docChgLst>
  <pc:docChgLst>
    <pc:chgData name="Kerekon, Andrew" userId="b9d5b01e-6ce4-4e7e-8d9b-60e1c9986762" providerId="ADAL" clId="{3776B863-1F1F-4620-AC76-F192276FFF00}"/>
    <pc:docChg chg="undo custSel modSld">
      <pc:chgData name="Kerekon, Andrew" userId="b9d5b01e-6ce4-4e7e-8d9b-60e1c9986762" providerId="ADAL" clId="{3776B863-1F1F-4620-AC76-F192276FFF00}" dt="2023-05-02T17:53:05.890" v="1625" actId="20577"/>
      <pc:docMkLst>
        <pc:docMk/>
      </pc:docMkLst>
      <pc:sldChg chg="modSp mod">
        <pc:chgData name="Kerekon, Andrew" userId="b9d5b01e-6ce4-4e7e-8d9b-60e1c9986762" providerId="ADAL" clId="{3776B863-1F1F-4620-AC76-F192276FFF00}" dt="2023-05-02T15:57:58.080" v="34" actId="20577"/>
        <pc:sldMkLst>
          <pc:docMk/>
          <pc:sldMk cId="486524586" sldId="258"/>
        </pc:sldMkLst>
        <pc:spChg chg="mod">
          <ac:chgData name="Kerekon, Andrew" userId="b9d5b01e-6ce4-4e7e-8d9b-60e1c9986762" providerId="ADAL" clId="{3776B863-1F1F-4620-AC76-F192276FFF00}" dt="2023-05-02T15:57:58.080" v="34" actId="20577"/>
          <ac:spMkLst>
            <pc:docMk/>
            <pc:sldMk cId="486524586" sldId="258"/>
            <ac:spMk id="3" creationId="{00000000-0000-0000-0000-000000000000}"/>
          </ac:spMkLst>
        </pc:spChg>
      </pc:sldChg>
      <pc:sldChg chg="modSp mod">
        <pc:chgData name="Kerekon, Andrew" userId="b9d5b01e-6ce4-4e7e-8d9b-60e1c9986762" providerId="ADAL" clId="{3776B863-1F1F-4620-AC76-F192276FFF00}" dt="2023-05-02T15:04:53.364" v="33" actId="20577"/>
        <pc:sldMkLst>
          <pc:docMk/>
          <pc:sldMk cId="2119349367" sldId="261"/>
        </pc:sldMkLst>
        <pc:spChg chg="mod">
          <ac:chgData name="Kerekon, Andrew" userId="b9d5b01e-6ce4-4e7e-8d9b-60e1c9986762" providerId="ADAL" clId="{3776B863-1F1F-4620-AC76-F192276FFF00}" dt="2023-05-02T15:04:53.364" v="33" actId="20577"/>
          <ac:spMkLst>
            <pc:docMk/>
            <pc:sldMk cId="2119349367" sldId="261"/>
            <ac:spMk id="18" creationId="{6D2D359E-F567-EFFD-11BD-578D4B1F535E}"/>
          </ac:spMkLst>
        </pc:spChg>
      </pc:sldChg>
      <pc:sldChg chg="modSp mod">
        <pc:chgData name="Kerekon, Andrew" userId="b9d5b01e-6ce4-4e7e-8d9b-60e1c9986762" providerId="ADAL" clId="{3776B863-1F1F-4620-AC76-F192276FFF00}" dt="2023-05-02T17:37:35.400" v="177" actId="1076"/>
        <pc:sldMkLst>
          <pc:docMk/>
          <pc:sldMk cId="285366992" sldId="266"/>
        </pc:sldMkLst>
        <pc:spChg chg="mod">
          <ac:chgData name="Kerekon, Andrew" userId="b9d5b01e-6ce4-4e7e-8d9b-60e1c9986762" providerId="ADAL" clId="{3776B863-1F1F-4620-AC76-F192276FFF00}" dt="2023-05-02T17:37:35.400" v="177" actId="1076"/>
          <ac:spMkLst>
            <pc:docMk/>
            <pc:sldMk cId="285366992" sldId="266"/>
            <ac:spMk id="3" creationId="{F45C4A24-4519-04C3-0AAC-3604269D848F}"/>
          </ac:spMkLst>
        </pc:spChg>
      </pc:sldChg>
      <pc:sldChg chg="addSp delSp modSp mod">
        <pc:chgData name="Kerekon, Andrew" userId="b9d5b01e-6ce4-4e7e-8d9b-60e1c9986762" providerId="ADAL" clId="{3776B863-1F1F-4620-AC76-F192276FFF00}" dt="2023-05-02T17:20:51.071" v="85" actId="208"/>
        <pc:sldMkLst>
          <pc:docMk/>
          <pc:sldMk cId="596688813" sldId="267"/>
        </pc:sldMkLst>
        <pc:spChg chg="add del mod">
          <ac:chgData name="Kerekon, Andrew" userId="b9d5b01e-6ce4-4e7e-8d9b-60e1c9986762" providerId="ADAL" clId="{3776B863-1F1F-4620-AC76-F192276FFF00}" dt="2023-05-02T17:20:19.496" v="80" actId="22"/>
          <ac:spMkLst>
            <pc:docMk/>
            <pc:sldMk cId="596688813" sldId="267"/>
            <ac:spMk id="4" creationId="{DBCF8AB9-BF1D-7590-CBEC-56DCD5FD6DC2}"/>
          </ac:spMkLst>
        </pc:spChg>
        <pc:picChg chg="del mod">
          <ac:chgData name="Kerekon, Andrew" userId="b9d5b01e-6ce4-4e7e-8d9b-60e1c9986762" providerId="ADAL" clId="{3776B863-1F1F-4620-AC76-F192276FFF00}" dt="2023-05-02T17:20:17.405" v="79" actId="478"/>
          <ac:picMkLst>
            <pc:docMk/>
            <pc:sldMk cId="596688813" sldId="267"/>
            <ac:picMk id="6" creationId="{D4B4708E-9C38-CC94-21DF-3A588DD4D4D4}"/>
          </ac:picMkLst>
        </pc:picChg>
        <pc:picChg chg="mod">
          <ac:chgData name="Kerekon, Andrew" userId="b9d5b01e-6ce4-4e7e-8d9b-60e1c9986762" providerId="ADAL" clId="{3776B863-1F1F-4620-AC76-F192276FFF00}" dt="2023-05-02T17:20:30.148" v="83" actId="14100"/>
          <ac:picMkLst>
            <pc:docMk/>
            <pc:sldMk cId="596688813" sldId="267"/>
            <ac:picMk id="7" creationId="{F4B68ED6-160B-005B-2438-ABFED4E2143B}"/>
          </ac:picMkLst>
        </pc:picChg>
        <pc:picChg chg="add mod ord">
          <ac:chgData name="Kerekon, Andrew" userId="b9d5b01e-6ce4-4e7e-8d9b-60e1c9986762" providerId="ADAL" clId="{3776B863-1F1F-4620-AC76-F192276FFF00}" dt="2023-05-02T17:20:51.071" v="85" actId="208"/>
          <ac:picMkLst>
            <pc:docMk/>
            <pc:sldMk cId="596688813" sldId="267"/>
            <ac:picMk id="9" creationId="{DFCFDBA7-5DC7-9CCD-5370-92BC7B24E43B}"/>
          </ac:picMkLst>
        </pc:picChg>
      </pc:sldChg>
      <pc:sldChg chg="modSp mod">
        <pc:chgData name="Kerekon, Andrew" userId="b9d5b01e-6ce4-4e7e-8d9b-60e1c9986762" providerId="ADAL" clId="{3776B863-1F1F-4620-AC76-F192276FFF00}" dt="2023-05-02T14:46:23.844" v="14" actId="20577"/>
        <pc:sldMkLst>
          <pc:docMk/>
          <pc:sldMk cId="2005705070" sldId="269"/>
        </pc:sldMkLst>
        <pc:spChg chg="mod">
          <ac:chgData name="Kerekon, Andrew" userId="b9d5b01e-6ce4-4e7e-8d9b-60e1c9986762" providerId="ADAL" clId="{3776B863-1F1F-4620-AC76-F192276FFF00}" dt="2023-05-02T14:45:49.708" v="3" actId="20577"/>
          <ac:spMkLst>
            <pc:docMk/>
            <pc:sldMk cId="2005705070" sldId="269"/>
            <ac:spMk id="3" creationId="{29051B86-CDEF-5CA0-FD32-3B7844D55185}"/>
          </ac:spMkLst>
        </pc:spChg>
        <pc:spChg chg="mod">
          <ac:chgData name="Kerekon, Andrew" userId="b9d5b01e-6ce4-4e7e-8d9b-60e1c9986762" providerId="ADAL" clId="{3776B863-1F1F-4620-AC76-F192276FFF00}" dt="2023-05-02T14:46:23.844" v="14" actId="20577"/>
          <ac:spMkLst>
            <pc:docMk/>
            <pc:sldMk cId="2005705070" sldId="269"/>
            <ac:spMk id="5" creationId="{EE13F750-497B-DBC6-01E9-E9E8E19878C9}"/>
          </ac:spMkLst>
        </pc:spChg>
      </pc:sldChg>
      <pc:sldChg chg="addSp modSp mod modNotesTx">
        <pc:chgData name="Kerekon, Andrew" userId="b9d5b01e-6ce4-4e7e-8d9b-60e1c9986762" providerId="ADAL" clId="{3776B863-1F1F-4620-AC76-F192276FFF00}" dt="2023-05-02T17:53:05.890" v="1625" actId="20577"/>
        <pc:sldMkLst>
          <pc:docMk/>
          <pc:sldMk cId="3477095978" sldId="272"/>
        </pc:sldMkLst>
        <pc:spChg chg="mod">
          <ac:chgData name="Kerekon, Andrew" userId="b9d5b01e-6ce4-4e7e-8d9b-60e1c9986762" providerId="ADAL" clId="{3776B863-1F1F-4620-AC76-F192276FFF00}" dt="2023-05-02T16:23:00.288" v="46" actId="20577"/>
          <ac:spMkLst>
            <pc:docMk/>
            <pc:sldMk cId="3477095978" sldId="272"/>
            <ac:spMk id="8" creationId="{08265F11-EA6E-E907-1DDD-25469D54DEC8}"/>
          </ac:spMkLst>
        </pc:spChg>
        <pc:picChg chg="add mod">
          <ac:chgData name="Kerekon, Andrew" userId="b9d5b01e-6ce4-4e7e-8d9b-60e1c9986762" providerId="ADAL" clId="{3776B863-1F1F-4620-AC76-F192276FFF00}" dt="2023-05-02T16:22:46.487" v="41" actId="1582"/>
          <ac:picMkLst>
            <pc:docMk/>
            <pc:sldMk cId="3477095978" sldId="272"/>
            <ac:picMk id="2" creationId="{2BD48911-3C9A-88F6-EBF4-A32115E13D20}"/>
          </ac:picMkLst>
        </pc:picChg>
      </pc:sldChg>
      <pc:sldChg chg="addSp delSp modSp mod">
        <pc:chgData name="Kerekon, Andrew" userId="b9d5b01e-6ce4-4e7e-8d9b-60e1c9986762" providerId="ADAL" clId="{3776B863-1F1F-4620-AC76-F192276FFF00}" dt="2023-05-02T17:27:38.434" v="112" actId="1076"/>
        <pc:sldMkLst>
          <pc:docMk/>
          <pc:sldMk cId="1793458617" sldId="273"/>
        </pc:sldMkLst>
        <pc:spChg chg="del mod">
          <ac:chgData name="Kerekon, Andrew" userId="b9d5b01e-6ce4-4e7e-8d9b-60e1c9986762" providerId="ADAL" clId="{3776B863-1F1F-4620-AC76-F192276FFF00}" dt="2023-05-02T17:24:19.629" v="103"/>
          <ac:spMkLst>
            <pc:docMk/>
            <pc:sldMk cId="1793458617" sldId="273"/>
            <ac:spMk id="18" creationId="{53A07186-CBDD-E75D-52B5-7869927D9D46}"/>
          </ac:spMkLst>
        </pc:spChg>
        <pc:spChg chg="add del mod">
          <ac:chgData name="Kerekon, Andrew" userId="b9d5b01e-6ce4-4e7e-8d9b-60e1c9986762" providerId="ADAL" clId="{3776B863-1F1F-4620-AC76-F192276FFF00}" dt="2023-05-02T17:23:45.355" v="100"/>
          <ac:spMkLst>
            <pc:docMk/>
            <pc:sldMk cId="1793458617" sldId="273"/>
            <ac:spMk id="20" creationId="{CFE5B8C7-A4FC-527B-1B1D-7EB27DA6E947}"/>
          </ac:spMkLst>
        </pc:spChg>
        <pc:picChg chg="add mod">
          <ac:chgData name="Kerekon, Andrew" userId="b9d5b01e-6ce4-4e7e-8d9b-60e1c9986762" providerId="ADAL" clId="{3776B863-1F1F-4620-AC76-F192276FFF00}" dt="2023-05-02T17:27:38.434" v="112" actId="1076"/>
          <ac:picMkLst>
            <pc:docMk/>
            <pc:sldMk cId="1793458617" sldId="273"/>
            <ac:picMk id="4" creationId="{B7CEF67E-968D-6C15-A256-FA8BEF44BB15}"/>
          </ac:picMkLst>
        </pc:picChg>
        <pc:picChg chg="add del">
          <ac:chgData name="Kerekon, Andrew" userId="b9d5b01e-6ce4-4e7e-8d9b-60e1c9986762" providerId="ADAL" clId="{3776B863-1F1F-4620-AC76-F192276FFF00}" dt="2023-05-02T17:23:42.276" v="96" actId="478"/>
          <ac:picMkLst>
            <pc:docMk/>
            <pc:sldMk cId="1793458617" sldId="273"/>
            <ac:picMk id="9" creationId="{64138420-B19A-2C41-CFD8-D5F1DD6D5B28}"/>
          </ac:picMkLst>
        </pc:picChg>
        <pc:picChg chg="add del">
          <ac:chgData name="Kerekon, Andrew" userId="b9d5b01e-6ce4-4e7e-8d9b-60e1c9986762" providerId="ADAL" clId="{3776B863-1F1F-4620-AC76-F192276FFF00}" dt="2023-05-02T17:23:45.354" v="98" actId="478"/>
          <ac:picMkLst>
            <pc:docMk/>
            <pc:sldMk cId="1793458617" sldId="273"/>
            <ac:picMk id="13" creationId="{AE9277BC-770F-F9C8-72E7-592F44C10CC2}"/>
          </ac:picMkLst>
        </pc:picChg>
        <pc:picChg chg="add del mod">
          <ac:chgData name="Kerekon, Andrew" userId="b9d5b01e-6ce4-4e7e-8d9b-60e1c9986762" providerId="ADAL" clId="{3776B863-1F1F-4620-AC76-F192276FFF00}" dt="2023-05-02T17:26:59.681" v="107"/>
          <ac:picMkLst>
            <pc:docMk/>
            <pc:sldMk cId="1793458617" sldId="273"/>
            <ac:picMk id="1026" creationId="{91E4031F-81BB-0E89-9AB3-91DFCEB833B1}"/>
          </ac:picMkLst>
        </pc:picChg>
      </pc:sldChg>
      <pc:sldChg chg="addSp modSp mod">
        <pc:chgData name="Kerekon, Andrew" userId="b9d5b01e-6ce4-4e7e-8d9b-60e1c9986762" providerId="ADAL" clId="{3776B863-1F1F-4620-AC76-F192276FFF00}" dt="2023-05-02T16:32:06.668" v="51" actId="1076"/>
        <pc:sldMkLst>
          <pc:docMk/>
          <pc:sldMk cId="896833046" sldId="275"/>
        </pc:sldMkLst>
        <pc:picChg chg="add mod">
          <ac:chgData name="Kerekon, Andrew" userId="b9d5b01e-6ce4-4e7e-8d9b-60e1c9986762" providerId="ADAL" clId="{3776B863-1F1F-4620-AC76-F192276FFF00}" dt="2023-05-02T16:32:06.668" v="51" actId="1076"/>
          <ac:picMkLst>
            <pc:docMk/>
            <pc:sldMk cId="896833046" sldId="275"/>
            <ac:picMk id="4" creationId="{313D67AE-6DD1-6904-39E6-7A3537D5267D}"/>
          </ac:picMkLst>
        </pc:picChg>
      </pc:sldChg>
      <pc:sldChg chg="modNotesTx">
        <pc:chgData name="Kerekon, Andrew" userId="b9d5b01e-6ce4-4e7e-8d9b-60e1c9986762" providerId="ADAL" clId="{3776B863-1F1F-4620-AC76-F192276FFF00}" dt="2023-05-02T17:52:13.850" v="1525" actId="20577"/>
        <pc:sldMkLst>
          <pc:docMk/>
          <pc:sldMk cId="2541868680" sldId="277"/>
        </pc:sldMkLst>
      </pc:sldChg>
      <pc:sldChg chg="setBg">
        <pc:chgData name="Kerekon, Andrew" userId="b9d5b01e-6ce4-4e7e-8d9b-60e1c9986762" providerId="ADAL" clId="{3776B863-1F1F-4620-AC76-F192276FFF00}" dt="2023-05-02T17:36:51.419" v="176"/>
        <pc:sldMkLst>
          <pc:docMk/>
          <pc:sldMk cId="2697655139" sldId="281"/>
        </pc:sldMkLst>
      </pc:sldChg>
      <pc:sldChg chg="modSp mod setBg modNotesTx">
        <pc:chgData name="Kerekon, Andrew" userId="b9d5b01e-6ce4-4e7e-8d9b-60e1c9986762" providerId="ADAL" clId="{3776B863-1F1F-4620-AC76-F192276FFF00}" dt="2023-05-02T17:48:11.835" v="802" actId="20577"/>
        <pc:sldMkLst>
          <pc:docMk/>
          <pc:sldMk cId="966073471" sldId="282"/>
        </pc:sldMkLst>
        <pc:spChg chg="mod">
          <ac:chgData name="Kerekon, Andrew" userId="b9d5b01e-6ce4-4e7e-8d9b-60e1c9986762" providerId="ADAL" clId="{3776B863-1F1F-4620-AC76-F192276FFF00}" dt="2023-05-02T14:50:30.144" v="22" actId="20577"/>
          <ac:spMkLst>
            <pc:docMk/>
            <pc:sldMk cId="966073471" sldId="282"/>
            <ac:spMk id="5" creationId="{027796F3-697A-B2CA-5136-E32AF2C06145}"/>
          </ac:spMkLst>
        </pc:spChg>
      </pc:sldChg>
      <pc:sldChg chg="setBg">
        <pc:chgData name="Kerekon, Andrew" userId="b9d5b01e-6ce4-4e7e-8d9b-60e1c9986762" providerId="ADAL" clId="{3776B863-1F1F-4620-AC76-F192276FFF00}" dt="2023-05-02T17:36:51.419" v="176"/>
        <pc:sldMkLst>
          <pc:docMk/>
          <pc:sldMk cId="2043666206" sldId="283"/>
        </pc:sldMkLst>
      </pc:sldChg>
      <pc:sldChg chg="addSp delSp modSp mod setBg">
        <pc:chgData name="Kerekon, Andrew" userId="b9d5b01e-6ce4-4e7e-8d9b-60e1c9986762" providerId="ADAL" clId="{3776B863-1F1F-4620-AC76-F192276FFF00}" dt="2023-05-02T17:37:57.698" v="189" actId="20577"/>
        <pc:sldMkLst>
          <pc:docMk/>
          <pc:sldMk cId="2867610222" sldId="284"/>
        </pc:sldMkLst>
        <pc:spChg chg="mod">
          <ac:chgData name="Kerekon, Andrew" userId="b9d5b01e-6ce4-4e7e-8d9b-60e1c9986762" providerId="ADAL" clId="{3776B863-1F1F-4620-AC76-F192276FFF00}" dt="2023-05-02T17:36:20.321" v="174" actId="26606"/>
          <ac:spMkLst>
            <pc:docMk/>
            <pc:sldMk cId="2867610222" sldId="284"/>
            <ac:spMk id="3" creationId="{09323EC2-9034-7E93-C9C8-2BFA990810D6}"/>
          </ac:spMkLst>
        </pc:spChg>
        <pc:spChg chg="mod">
          <ac:chgData name="Kerekon, Andrew" userId="b9d5b01e-6ce4-4e7e-8d9b-60e1c9986762" providerId="ADAL" clId="{3776B863-1F1F-4620-AC76-F192276FFF00}" dt="2023-05-02T17:36:20.321" v="174" actId="26606"/>
          <ac:spMkLst>
            <pc:docMk/>
            <pc:sldMk cId="2867610222" sldId="284"/>
            <ac:spMk id="4" creationId="{90AC34F0-26FC-51DE-55C0-BAFAB4EB6DE8}"/>
          </ac:spMkLst>
        </pc:spChg>
        <pc:spChg chg="del mod ord">
          <ac:chgData name="Kerekon, Andrew" userId="b9d5b01e-6ce4-4e7e-8d9b-60e1c9986762" providerId="ADAL" clId="{3776B863-1F1F-4620-AC76-F192276FFF00}" dt="2023-05-02T17:37:48.183" v="178" actId="478"/>
          <ac:spMkLst>
            <pc:docMk/>
            <pc:sldMk cId="2867610222" sldId="284"/>
            <ac:spMk id="14" creationId="{6C9B4DCB-448E-F204-0DBD-7D09423AFF9C}"/>
          </ac:spMkLst>
        </pc:spChg>
        <pc:spChg chg="add mod">
          <ac:chgData name="Kerekon, Andrew" userId="b9d5b01e-6ce4-4e7e-8d9b-60e1c9986762" providerId="ADAL" clId="{3776B863-1F1F-4620-AC76-F192276FFF00}" dt="2023-05-02T17:37:57.698" v="189" actId="20577"/>
          <ac:spMkLst>
            <pc:docMk/>
            <pc:sldMk cId="2867610222" sldId="284"/>
            <ac:spMk id="15" creationId="{7E7B939F-C579-61C6-C190-84581AE89FCF}"/>
          </ac:spMkLst>
        </pc:spChg>
        <pc:spChg chg="add del">
          <ac:chgData name="Kerekon, Andrew" userId="b9d5b01e-6ce4-4e7e-8d9b-60e1c9986762" providerId="ADAL" clId="{3776B863-1F1F-4620-AC76-F192276FFF00}" dt="2023-05-02T17:36:05.879" v="173" actId="26606"/>
          <ac:spMkLst>
            <pc:docMk/>
            <pc:sldMk cId="2867610222" sldId="284"/>
            <ac:spMk id="16" creationId="{A3C210E6-A35A-4F68-8D60-801A019C75B8}"/>
          </ac:spMkLst>
        </pc:spChg>
        <pc:spChg chg="add del">
          <ac:chgData name="Kerekon, Andrew" userId="b9d5b01e-6ce4-4e7e-8d9b-60e1c9986762" providerId="ADAL" clId="{3776B863-1F1F-4620-AC76-F192276FFF00}" dt="2023-05-02T17:36:05.879" v="173" actId="26606"/>
          <ac:spMkLst>
            <pc:docMk/>
            <pc:sldMk cId="2867610222" sldId="284"/>
            <ac:spMk id="17" creationId="{AC0D06B0-F19C-459E-B221-A34B506FB5E3}"/>
          </ac:spMkLst>
        </pc:spChg>
        <pc:spChg chg="add del">
          <ac:chgData name="Kerekon, Andrew" userId="b9d5b01e-6ce4-4e7e-8d9b-60e1c9986762" providerId="ADAL" clId="{3776B863-1F1F-4620-AC76-F192276FFF00}" dt="2023-05-02T17:36:05.879" v="173" actId="26606"/>
          <ac:spMkLst>
            <pc:docMk/>
            <pc:sldMk cId="2867610222" sldId="284"/>
            <ac:spMk id="18" creationId="{345B26DA-1C6B-4C66-81C9-9C1877FC2DB1}"/>
          </ac:spMkLst>
        </pc:spChg>
        <pc:spChg chg="add del">
          <ac:chgData name="Kerekon, Andrew" userId="b9d5b01e-6ce4-4e7e-8d9b-60e1c9986762" providerId="ADAL" clId="{3776B863-1F1F-4620-AC76-F192276FFF00}" dt="2023-05-02T17:34:29.706" v="170" actId="26606"/>
          <ac:spMkLst>
            <pc:docMk/>
            <pc:sldMk cId="2867610222" sldId="284"/>
            <ac:spMk id="19" creationId="{A3C210E6-A35A-4F68-8D60-801A019C75B8}"/>
          </ac:spMkLst>
        </pc:spChg>
        <pc:spChg chg="add del">
          <ac:chgData name="Kerekon, Andrew" userId="b9d5b01e-6ce4-4e7e-8d9b-60e1c9986762" providerId="ADAL" clId="{3776B863-1F1F-4620-AC76-F192276FFF00}" dt="2023-05-02T17:36:05.879" v="173" actId="26606"/>
          <ac:spMkLst>
            <pc:docMk/>
            <pc:sldMk cId="2867610222" sldId="284"/>
            <ac:spMk id="20" creationId="{98DE6C44-43F8-4DE4-AB81-66853FFEA09A}"/>
          </ac:spMkLst>
        </pc:spChg>
        <pc:spChg chg="add del">
          <ac:chgData name="Kerekon, Andrew" userId="b9d5b01e-6ce4-4e7e-8d9b-60e1c9986762" providerId="ADAL" clId="{3776B863-1F1F-4620-AC76-F192276FFF00}" dt="2023-05-02T17:34:29.706" v="170" actId="26606"/>
          <ac:spMkLst>
            <pc:docMk/>
            <pc:sldMk cId="2867610222" sldId="284"/>
            <ac:spMk id="21" creationId="{AC0D06B0-F19C-459E-B221-A34B506FB5E3}"/>
          </ac:spMkLst>
        </pc:spChg>
        <pc:spChg chg="add del">
          <ac:chgData name="Kerekon, Andrew" userId="b9d5b01e-6ce4-4e7e-8d9b-60e1c9986762" providerId="ADAL" clId="{3776B863-1F1F-4620-AC76-F192276FFF00}" dt="2023-05-02T17:36:05.879" v="173" actId="26606"/>
          <ac:spMkLst>
            <pc:docMk/>
            <pc:sldMk cId="2867610222" sldId="284"/>
            <ac:spMk id="22" creationId="{2409529B-9B56-4F10-BE4D-F934DB89E57E}"/>
          </ac:spMkLst>
        </pc:spChg>
        <pc:spChg chg="add del">
          <ac:chgData name="Kerekon, Andrew" userId="b9d5b01e-6ce4-4e7e-8d9b-60e1c9986762" providerId="ADAL" clId="{3776B863-1F1F-4620-AC76-F192276FFF00}" dt="2023-05-02T17:34:29.706" v="170" actId="26606"/>
          <ac:spMkLst>
            <pc:docMk/>
            <pc:sldMk cId="2867610222" sldId="284"/>
            <ac:spMk id="23" creationId="{345B26DA-1C6B-4C66-81C9-9C1877FC2DB1}"/>
          </ac:spMkLst>
        </pc:spChg>
        <pc:spChg chg="add">
          <ac:chgData name="Kerekon, Andrew" userId="b9d5b01e-6ce4-4e7e-8d9b-60e1c9986762" providerId="ADAL" clId="{3776B863-1F1F-4620-AC76-F192276FFF00}" dt="2023-05-02T17:36:20.321" v="174" actId="26606"/>
          <ac:spMkLst>
            <pc:docMk/>
            <pc:sldMk cId="2867610222" sldId="284"/>
            <ac:spMk id="24" creationId="{A3C210E6-A35A-4F68-8D60-801A019C75B8}"/>
          </ac:spMkLst>
        </pc:spChg>
        <pc:spChg chg="add del">
          <ac:chgData name="Kerekon, Andrew" userId="b9d5b01e-6ce4-4e7e-8d9b-60e1c9986762" providerId="ADAL" clId="{3776B863-1F1F-4620-AC76-F192276FFF00}" dt="2023-05-02T17:34:29.706" v="170" actId="26606"/>
          <ac:spMkLst>
            <pc:docMk/>
            <pc:sldMk cId="2867610222" sldId="284"/>
            <ac:spMk id="25" creationId="{98DE6C44-43F8-4DE4-AB81-66853FFEA09A}"/>
          </ac:spMkLst>
        </pc:spChg>
        <pc:spChg chg="add">
          <ac:chgData name="Kerekon, Andrew" userId="b9d5b01e-6ce4-4e7e-8d9b-60e1c9986762" providerId="ADAL" clId="{3776B863-1F1F-4620-AC76-F192276FFF00}" dt="2023-05-02T17:36:20.321" v="174" actId="26606"/>
          <ac:spMkLst>
            <pc:docMk/>
            <pc:sldMk cId="2867610222" sldId="284"/>
            <ac:spMk id="26" creationId="{AC0D06B0-F19C-459E-B221-A34B506FB5E3}"/>
          </ac:spMkLst>
        </pc:spChg>
        <pc:spChg chg="add del">
          <ac:chgData name="Kerekon, Andrew" userId="b9d5b01e-6ce4-4e7e-8d9b-60e1c9986762" providerId="ADAL" clId="{3776B863-1F1F-4620-AC76-F192276FFF00}" dt="2023-05-02T17:34:29.706" v="170" actId="26606"/>
          <ac:spMkLst>
            <pc:docMk/>
            <pc:sldMk cId="2867610222" sldId="284"/>
            <ac:spMk id="27" creationId="{2409529B-9B56-4F10-BE4D-F934DB89E57E}"/>
          </ac:spMkLst>
        </pc:spChg>
        <pc:spChg chg="add">
          <ac:chgData name="Kerekon, Andrew" userId="b9d5b01e-6ce4-4e7e-8d9b-60e1c9986762" providerId="ADAL" clId="{3776B863-1F1F-4620-AC76-F192276FFF00}" dt="2023-05-02T17:36:20.321" v="174" actId="26606"/>
          <ac:spMkLst>
            <pc:docMk/>
            <pc:sldMk cId="2867610222" sldId="284"/>
            <ac:spMk id="28" creationId="{345B26DA-1C6B-4C66-81C9-9C1877FC2DB1}"/>
          </ac:spMkLst>
        </pc:spChg>
        <pc:spChg chg="add">
          <ac:chgData name="Kerekon, Andrew" userId="b9d5b01e-6ce4-4e7e-8d9b-60e1c9986762" providerId="ADAL" clId="{3776B863-1F1F-4620-AC76-F192276FFF00}" dt="2023-05-02T17:36:20.321" v="174" actId="26606"/>
          <ac:spMkLst>
            <pc:docMk/>
            <pc:sldMk cId="2867610222" sldId="284"/>
            <ac:spMk id="29" creationId="{98DE6C44-43F8-4DE4-AB81-66853FFEA09A}"/>
          </ac:spMkLst>
        </pc:spChg>
        <pc:spChg chg="add">
          <ac:chgData name="Kerekon, Andrew" userId="b9d5b01e-6ce4-4e7e-8d9b-60e1c9986762" providerId="ADAL" clId="{3776B863-1F1F-4620-AC76-F192276FFF00}" dt="2023-05-02T17:36:20.321" v="174" actId="26606"/>
          <ac:spMkLst>
            <pc:docMk/>
            <pc:sldMk cId="2867610222" sldId="284"/>
            <ac:spMk id="30" creationId="{2409529B-9B56-4F10-BE4D-F934DB89E57E}"/>
          </ac:spMkLst>
        </pc:spChg>
        <pc:picChg chg="mod ord">
          <ac:chgData name="Kerekon, Andrew" userId="b9d5b01e-6ce4-4e7e-8d9b-60e1c9986762" providerId="ADAL" clId="{3776B863-1F1F-4620-AC76-F192276FFF00}" dt="2023-05-02T17:36:23.481" v="175" actId="27614"/>
          <ac:picMkLst>
            <pc:docMk/>
            <pc:sldMk cId="2867610222" sldId="284"/>
            <ac:picMk id="5" creationId="{F9577DAC-D909-0D83-2309-766811648613}"/>
          </ac:picMkLst>
        </pc:picChg>
        <pc:picChg chg="mod ord">
          <ac:chgData name="Kerekon, Andrew" userId="b9d5b01e-6ce4-4e7e-8d9b-60e1c9986762" providerId="ADAL" clId="{3776B863-1F1F-4620-AC76-F192276FFF00}" dt="2023-05-02T17:36:20.321" v="174" actId="26606"/>
          <ac:picMkLst>
            <pc:docMk/>
            <pc:sldMk cId="2867610222" sldId="284"/>
            <ac:picMk id="9" creationId="{E85BE885-B02B-AB94-269E-17ADB5F5AF32}"/>
          </ac:picMkLst>
        </pc:picChg>
        <pc:picChg chg="add mod ord modCrop">
          <ac:chgData name="Kerekon, Andrew" userId="b9d5b01e-6ce4-4e7e-8d9b-60e1c9986762" providerId="ADAL" clId="{3776B863-1F1F-4620-AC76-F192276FFF00}" dt="2023-05-02T17:36:20.321" v="174" actId="26606"/>
          <ac:picMkLst>
            <pc:docMk/>
            <pc:sldMk cId="2867610222" sldId="284"/>
            <ac:picMk id="11" creationId="{DC2570CC-98D9-D9F0-0E4A-EE8D7D470970}"/>
          </ac:picMkLst>
        </pc:picChg>
        <pc:picChg chg="add mod ord">
          <ac:chgData name="Kerekon, Andrew" userId="b9d5b01e-6ce4-4e7e-8d9b-60e1c9986762" providerId="ADAL" clId="{3776B863-1F1F-4620-AC76-F192276FFF00}" dt="2023-05-02T17:36:20.321" v="174" actId="26606"/>
          <ac:picMkLst>
            <pc:docMk/>
            <pc:sldMk cId="2867610222" sldId="284"/>
            <ac:picMk id="13" creationId="{DE01DF55-9915-EDB6-3B94-88411B5BADE2}"/>
          </ac:picMkLst>
        </pc:picChg>
      </pc:sldChg>
      <pc:sldChg chg="addSp delSp modSp mod">
        <pc:chgData name="Kerekon, Andrew" userId="b9d5b01e-6ce4-4e7e-8d9b-60e1c9986762" providerId="ADAL" clId="{3776B863-1F1F-4620-AC76-F192276FFF00}" dt="2023-05-02T17:31:06.291" v="143" actId="21"/>
        <pc:sldMkLst>
          <pc:docMk/>
          <pc:sldMk cId="2291608190" sldId="285"/>
        </pc:sldMkLst>
        <pc:spChg chg="mod">
          <ac:chgData name="Kerekon, Andrew" userId="b9d5b01e-6ce4-4e7e-8d9b-60e1c9986762" providerId="ADAL" clId="{3776B863-1F1F-4620-AC76-F192276FFF00}" dt="2023-05-02T17:30:25.380" v="116" actId="20577"/>
          <ac:spMkLst>
            <pc:docMk/>
            <pc:sldMk cId="2291608190" sldId="285"/>
            <ac:spMk id="2" creationId="{C6E79DC8-F147-8C69-69AD-DAE103EC61D3}"/>
          </ac:spMkLst>
        </pc:spChg>
        <pc:spChg chg="add del mod">
          <ac:chgData name="Kerekon, Andrew" userId="b9d5b01e-6ce4-4e7e-8d9b-60e1c9986762" providerId="ADAL" clId="{3776B863-1F1F-4620-AC76-F192276FFF00}" dt="2023-05-02T17:30:57.939" v="141" actId="478"/>
          <ac:spMkLst>
            <pc:docMk/>
            <pc:sldMk cId="2291608190" sldId="285"/>
            <ac:spMk id="5" creationId="{7120FA18-FC43-D093-0D84-2AC1610DB1BC}"/>
          </ac:spMkLst>
        </pc:spChg>
        <pc:spChg chg="add del mod">
          <ac:chgData name="Kerekon, Andrew" userId="b9d5b01e-6ce4-4e7e-8d9b-60e1c9986762" providerId="ADAL" clId="{3776B863-1F1F-4620-AC76-F192276FFF00}" dt="2023-05-02T17:31:06.291" v="143" actId="21"/>
          <ac:spMkLst>
            <pc:docMk/>
            <pc:sldMk cId="2291608190" sldId="285"/>
            <ac:spMk id="6" creationId="{B5A1A242-C327-A120-9ABF-F2C81F40C44E}"/>
          </ac:spMkLst>
        </pc:spChg>
      </pc:sldChg>
    </pc:docChg>
  </pc:docChgLst>
  <pc:docChgLst>
    <pc:chgData name="Lassard, Hunter" userId="S::hjlassard@wpi.edu::af9582c5-1759-467e-9971-bc75f7220731" providerId="AD" clId="Web-{E002CF67-4CA6-E159-BF4A-AD25EFAB935D}"/>
    <pc:docChg chg="addSld addMainMaster">
      <pc:chgData name="Lassard, Hunter" userId="S::hjlassard@wpi.edu::af9582c5-1759-467e-9971-bc75f7220731" providerId="AD" clId="Web-{E002CF67-4CA6-E159-BF4A-AD25EFAB935D}" dt="2023-04-18T22:29:54.302" v="0"/>
      <pc:docMkLst>
        <pc:docMk/>
      </pc:docMkLst>
      <pc:sldChg chg="add">
        <pc:chgData name="Lassard, Hunter" userId="S::hjlassard@wpi.edu::af9582c5-1759-467e-9971-bc75f7220731" providerId="AD" clId="Web-{E002CF67-4CA6-E159-BF4A-AD25EFAB935D}" dt="2023-04-18T22:29:54.302" v="0"/>
        <pc:sldMkLst>
          <pc:docMk/>
          <pc:sldMk cId="486524586" sldId="258"/>
        </pc:sldMkLst>
      </pc:sldChg>
      <pc:sldMasterChg chg="add addSldLayout">
        <pc:chgData name="Lassard, Hunter" userId="S::hjlassard@wpi.edu::af9582c5-1759-467e-9971-bc75f7220731" providerId="AD" clId="Web-{E002CF67-4CA6-E159-BF4A-AD25EFAB935D}" dt="2023-04-18T22:29:54.302" v="0"/>
        <pc:sldMasterMkLst>
          <pc:docMk/>
          <pc:sldMasterMk cId="750003976" sldId="2147483756"/>
        </pc:sldMasterMkLst>
        <pc:sldLayoutChg chg="add">
          <pc:chgData name="Lassard, Hunter" userId="S::hjlassard@wpi.edu::af9582c5-1759-467e-9971-bc75f7220731" providerId="AD" clId="Web-{E002CF67-4CA6-E159-BF4A-AD25EFAB935D}" dt="2023-04-18T22:29:54.302" v="0"/>
          <pc:sldLayoutMkLst>
            <pc:docMk/>
            <pc:sldMasterMk cId="750003976" sldId="2147483756"/>
            <pc:sldLayoutMk cId="816576045" sldId="2147483757"/>
          </pc:sldLayoutMkLst>
        </pc:sldLayoutChg>
        <pc:sldLayoutChg chg="add">
          <pc:chgData name="Lassard, Hunter" userId="S::hjlassard@wpi.edu::af9582c5-1759-467e-9971-bc75f7220731" providerId="AD" clId="Web-{E002CF67-4CA6-E159-BF4A-AD25EFAB935D}" dt="2023-04-18T22:29:54.302" v="0"/>
          <pc:sldLayoutMkLst>
            <pc:docMk/>
            <pc:sldMasterMk cId="750003976" sldId="2147483756"/>
            <pc:sldLayoutMk cId="269814273" sldId="2147483758"/>
          </pc:sldLayoutMkLst>
        </pc:sldLayoutChg>
        <pc:sldLayoutChg chg="add">
          <pc:chgData name="Lassard, Hunter" userId="S::hjlassard@wpi.edu::af9582c5-1759-467e-9971-bc75f7220731" providerId="AD" clId="Web-{E002CF67-4CA6-E159-BF4A-AD25EFAB935D}" dt="2023-04-18T22:29:54.302" v="0"/>
          <pc:sldLayoutMkLst>
            <pc:docMk/>
            <pc:sldMasterMk cId="750003976" sldId="2147483756"/>
            <pc:sldLayoutMk cId="3525055995" sldId="2147483759"/>
          </pc:sldLayoutMkLst>
        </pc:sldLayoutChg>
        <pc:sldLayoutChg chg="add">
          <pc:chgData name="Lassard, Hunter" userId="S::hjlassard@wpi.edu::af9582c5-1759-467e-9971-bc75f7220731" providerId="AD" clId="Web-{E002CF67-4CA6-E159-BF4A-AD25EFAB935D}" dt="2023-04-18T22:29:54.302" v="0"/>
          <pc:sldLayoutMkLst>
            <pc:docMk/>
            <pc:sldMasterMk cId="750003976" sldId="2147483756"/>
            <pc:sldLayoutMk cId="1366814682" sldId="2147483760"/>
          </pc:sldLayoutMkLst>
        </pc:sldLayoutChg>
        <pc:sldLayoutChg chg="add">
          <pc:chgData name="Lassard, Hunter" userId="S::hjlassard@wpi.edu::af9582c5-1759-467e-9971-bc75f7220731" providerId="AD" clId="Web-{E002CF67-4CA6-E159-BF4A-AD25EFAB935D}" dt="2023-04-18T22:29:54.302" v="0"/>
          <pc:sldLayoutMkLst>
            <pc:docMk/>
            <pc:sldMasterMk cId="750003976" sldId="2147483756"/>
            <pc:sldLayoutMk cId="1920461269" sldId="2147483761"/>
          </pc:sldLayoutMkLst>
        </pc:sldLayoutChg>
        <pc:sldLayoutChg chg="add">
          <pc:chgData name="Lassard, Hunter" userId="S::hjlassard@wpi.edu::af9582c5-1759-467e-9971-bc75f7220731" providerId="AD" clId="Web-{E002CF67-4CA6-E159-BF4A-AD25EFAB935D}" dt="2023-04-18T22:29:54.302" v="0"/>
          <pc:sldLayoutMkLst>
            <pc:docMk/>
            <pc:sldMasterMk cId="750003976" sldId="2147483756"/>
            <pc:sldLayoutMk cId="1291354019" sldId="2147483762"/>
          </pc:sldLayoutMkLst>
        </pc:sldLayoutChg>
        <pc:sldLayoutChg chg="add">
          <pc:chgData name="Lassard, Hunter" userId="S::hjlassard@wpi.edu::af9582c5-1759-467e-9971-bc75f7220731" providerId="AD" clId="Web-{E002CF67-4CA6-E159-BF4A-AD25EFAB935D}" dt="2023-04-18T22:29:54.302" v="0"/>
          <pc:sldLayoutMkLst>
            <pc:docMk/>
            <pc:sldMasterMk cId="750003976" sldId="2147483756"/>
            <pc:sldLayoutMk cId="3100847258" sldId="2147483763"/>
          </pc:sldLayoutMkLst>
        </pc:sldLayoutChg>
        <pc:sldLayoutChg chg="add">
          <pc:chgData name="Lassard, Hunter" userId="S::hjlassard@wpi.edu::af9582c5-1759-467e-9971-bc75f7220731" providerId="AD" clId="Web-{E002CF67-4CA6-E159-BF4A-AD25EFAB935D}" dt="2023-04-18T22:29:54.302" v="0"/>
          <pc:sldLayoutMkLst>
            <pc:docMk/>
            <pc:sldMasterMk cId="750003976" sldId="2147483756"/>
            <pc:sldLayoutMk cId="860341541" sldId="2147483764"/>
          </pc:sldLayoutMkLst>
        </pc:sldLayoutChg>
        <pc:sldLayoutChg chg="add">
          <pc:chgData name="Lassard, Hunter" userId="S::hjlassard@wpi.edu::af9582c5-1759-467e-9971-bc75f7220731" providerId="AD" clId="Web-{E002CF67-4CA6-E159-BF4A-AD25EFAB935D}" dt="2023-04-18T22:29:54.302" v="0"/>
          <pc:sldLayoutMkLst>
            <pc:docMk/>
            <pc:sldMasterMk cId="750003976" sldId="2147483756"/>
            <pc:sldLayoutMk cId="148673051" sldId="2147483765"/>
          </pc:sldLayoutMkLst>
        </pc:sldLayoutChg>
        <pc:sldLayoutChg chg="add">
          <pc:chgData name="Lassard, Hunter" userId="S::hjlassard@wpi.edu::af9582c5-1759-467e-9971-bc75f7220731" providerId="AD" clId="Web-{E002CF67-4CA6-E159-BF4A-AD25EFAB935D}" dt="2023-04-18T22:29:54.302" v="0"/>
          <pc:sldLayoutMkLst>
            <pc:docMk/>
            <pc:sldMasterMk cId="750003976" sldId="2147483756"/>
            <pc:sldLayoutMk cId="2814332196" sldId="2147483766"/>
          </pc:sldLayoutMkLst>
        </pc:sldLayoutChg>
        <pc:sldLayoutChg chg="add">
          <pc:chgData name="Lassard, Hunter" userId="S::hjlassard@wpi.edu::af9582c5-1759-467e-9971-bc75f7220731" providerId="AD" clId="Web-{E002CF67-4CA6-E159-BF4A-AD25EFAB935D}" dt="2023-04-18T22:29:54.302" v="0"/>
          <pc:sldLayoutMkLst>
            <pc:docMk/>
            <pc:sldMasterMk cId="750003976" sldId="2147483756"/>
            <pc:sldLayoutMk cId="3757041123" sldId="2147483767"/>
          </pc:sldLayoutMkLst>
        </pc:sldLayoutChg>
      </pc:sldMasterChg>
    </pc:docChg>
  </pc:docChgLst>
  <pc:docChgLst>
    <pc:chgData name="Russell, Evan" userId="S::ejrussell@wpi.edu::9dac8293-6d4f-4f93-a260-a17a519758a3" providerId="AD" clId="Web-{DF63FEE2-FA91-6DAD-7C78-EBBA671A4916}"/>
    <pc:docChg chg="modSld">
      <pc:chgData name="Russell, Evan" userId="S::ejrussell@wpi.edu::9dac8293-6d4f-4f93-a260-a17a519758a3" providerId="AD" clId="Web-{DF63FEE2-FA91-6DAD-7C78-EBBA671A4916}" dt="2023-04-26T16:51:47.366" v="5" actId="20577"/>
      <pc:docMkLst>
        <pc:docMk/>
      </pc:docMkLst>
      <pc:sldChg chg="modSp">
        <pc:chgData name="Russell, Evan" userId="S::ejrussell@wpi.edu::9dac8293-6d4f-4f93-a260-a17a519758a3" providerId="AD" clId="Web-{DF63FEE2-FA91-6DAD-7C78-EBBA671A4916}" dt="2023-04-26T16:05:41.827" v="0" actId="1076"/>
        <pc:sldMkLst>
          <pc:docMk/>
          <pc:sldMk cId="486524586" sldId="258"/>
        </pc:sldMkLst>
        <pc:spChg chg="mod">
          <ac:chgData name="Russell, Evan" userId="S::ejrussell@wpi.edu::9dac8293-6d4f-4f93-a260-a17a519758a3" providerId="AD" clId="Web-{DF63FEE2-FA91-6DAD-7C78-EBBA671A4916}" dt="2023-04-26T16:05:41.827" v="0" actId="1076"/>
          <ac:spMkLst>
            <pc:docMk/>
            <pc:sldMk cId="486524586" sldId="258"/>
            <ac:spMk id="17" creationId="{1B98DE05-E3C9-D8CF-D695-6AD87AC1E45E}"/>
          </ac:spMkLst>
        </pc:spChg>
      </pc:sldChg>
      <pc:sldChg chg="modSp">
        <pc:chgData name="Russell, Evan" userId="S::ejrussell@wpi.edu::9dac8293-6d4f-4f93-a260-a17a519758a3" providerId="AD" clId="Web-{DF63FEE2-FA91-6DAD-7C78-EBBA671A4916}" dt="2023-04-26T16:49:06.410" v="3" actId="20577"/>
        <pc:sldMkLst>
          <pc:docMk/>
          <pc:sldMk cId="2005705070" sldId="269"/>
        </pc:sldMkLst>
        <pc:spChg chg="mod">
          <ac:chgData name="Russell, Evan" userId="S::ejrussell@wpi.edu::9dac8293-6d4f-4f93-a260-a17a519758a3" providerId="AD" clId="Web-{DF63FEE2-FA91-6DAD-7C78-EBBA671A4916}" dt="2023-04-26T16:49:06.410" v="3" actId="20577"/>
          <ac:spMkLst>
            <pc:docMk/>
            <pc:sldMk cId="2005705070" sldId="269"/>
            <ac:spMk id="2" creationId="{D268FFCF-63FC-9F56-2876-E0FB4CDE4231}"/>
          </ac:spMkLst>
        </pc:spChg>
      </pc:sldChg>
      <pc:sldChg chg="addSp delSp modSp">
        <pc:chgData name="Russell, Evan" userId="S::ejrussell@wpi.edu::9dac8293-6d4f-4f93-a260-a17a519758a3" providerId="AD" clId="Web-{DF63FEE2-FA91-6DAD-7C78-EBBA671A4916}" dt="2023-04-26T16:51:47.366" v="5" actId="20577"/>
        <pc:sldMkLst>
          <pc:docMk/>
          <pc:sldMk cId="2541868680" sldId="277"/>
        </pc:sldMkLst>
        <pc:spChg chg="mod">
          <ac:chgData name="Russell, Evan" userId="S::ejrussell@wpi.edu::9dac8293-6d4f-4f93-a260-a17a519758a3" providerId="AD" clId="Web-{DF63FEE2-FA91-6DAD-7C78-EBBA671A4916}" dt="2023-04-26T16:51:47.366" v="5" actId="20577"/>
          <ac:spMkLst>
            <pc:docMk/>
            <pc:sldMk cId="2541868680" sldId="277"/>
            <ac:spMk id="2" creationId="{50937AA3-27E5-9BB3-A574-EB3AEFBAF4D5}"/>
          </ac:spMkLst>
        </pc:spChg>
        <pc:spChg chg="del">
          <ac:chgData name="Russell, Evan" userId="S::ejrussell@wpi.edu::9dac8293-6d4f-4f93-a260-a17a519758a3" providerId="AD" clId="Web-{DF63FEE2-FA91-6DAD-7C78-EBBA671A4916}" dt="2023-04-26T16:51:23.335" v="4"/>
          <ac:spMkLst>
            <pc:docMk/>
            <pc:sldMk cId="2541868680" sldId="277"/>
            <ac:spMk id="3" creationId="{88FC6EAF-5C76-3C81-59AF-96FCA7CF4CFE}"/>
          </ac:spMkLst>
        </pc:spChg>
        <pc:picChg chg="add mod ord">
          <ac:chgData name="Russell, Evan" userId="S::ejrussell@wpi.edu::9dac8293-6d4f-4f93-a260-a17a519758a3" providerId="AD" clId="Web-{DF63FEE2-FA91-6DAD-7C78-EBBA671A4916}" dt="2023-04-26T16:51:23.335" v="4"/>
          <ac:picMkLst>
            <pc:docMk/>
            <pc:sldMk cId="2541868680" sldId="277"/>
            <ac:picMk id="5" creationId="{BE8AE8FF-B250-455F-6236-C2523A61301A}"/>
          </ac:picMkLst>
        </pc:picChg>
      </pc:sldChg>
    </pc:docChg>
  </pc:docChgLst>
  <pc:docChgLst>
    <pc:chgData name="Russell, Evan" userId="S::ejrussell@wpi.edu::9dac8293-6d4f-4f93-a260-a17a519758a3" providerId="AD" clId="Web-{3CC02DDD-43D4-7647-4155-2D652B94D15D}"/>
    <pc:docChg chg="modSld">
      <pc:chgData name="Russell, Evan" userId="S::ejrussell@wpi.edu::9dac8293-6d4f-4f93-a260-a17a519758a3" providerId="AD" clId="Web-{3CC02DDD-43D4-7647-4155-2D652B94D15D}" dt="2023-05-02T17:06:08.953" v="0" actId="1076"/>
      <pc:docMkLst>
        <pc:docMk/>
      </pc:docMkLst>
      <pc:sldChg chg="modSp">
        <pc:chgData name="Russell, Evan" userId="S::ejrussell@wpi.edu::9dac8293-6d4f-4f93-a260-a17a519758a3" providerId="AD" clId="Web-{3CC02DDD-43D4-7647-4155-2D652B94D15D}" dt="2023-05-02T17:06:08.953" v="0" actId="1076"/>
        <pc:sldMkLst>
          <pc:docMk/>
          <pc:sldMk cId="2867610222" sldId="284"/>
        </pc:sldMkLst>
        <pc:picChg chg="mod">
          <ac:chgData name="Russell, Evan" userId="S::ejrussell@wpi.edu::9dac8293-6d4f-4f93-a260-a17a519758a3" providerId="AD" clId="Web-{3CC02DDD-43D4-7647-4155-2D652B94D15D}" dt="2023-05-02T17:06:08.953" v="0" actId="1076"/>
          <ac:picMkLst>
            <pc:docMk/>
            <pc:sldMk cId="2867610222" sldId="284"/>
            <ac:picMk id="9" creationId="{E85BE885-B02B-AB94-269E-17ADB5F5AF32}"/>
          </ac:picMkLst>
        </pc:picChg>
      </pc:sldChg>
    </pc:docChg>
  </pc:docChgLst>
  <pc:docChgLst>
    <pc:chgData name="Lassard, Hunter" userId="S::hjlassard@wpi.edu::af9582c5-1759-467e-9971-bc75f7220731" providerId="AD" clId="Web-{03124A1A-FB7C-66DE-9CCB-D1ED0B13AB3E}"/>
    <pc:docChg chg="addSld modSld sldOrd">
      <pc:chgData name="Lassard, Hunter" userId="S::hjlassard@wpi.edu::af9582c5-1759-467e-9971-bc75f7220731" providerId="AD" clId="Web-{03124A1A-FB7C-66DE-9CCB-D1ED0B13AB3E}" dt="2023-04-18T23:10:22.498" v="60"/>
      <pc:docMkLst>
        <pc:docMk/>
      </pc:docMkLst>
      <pc:sldChg chg="addSp delSp modSp">
        <pc:chgData name="Lassard, Hunter" userId="S::hjlassard@wpi.edu::af9582c5-1759-467e-9971-bc75f7220731" providerId="AD" clId="Web-{03124A1A-FB7C-66DE-9CCB-D1ED0B13AB3E}" dt="2023-04-18T22:52:10.024" v="5"/>
        <pc:sldMkLst>
          <pc:docMk/>
          <pc:sldMk cId="2860096955" sldId="257"/>
        </pc:sldMkLst>
        <pc:spChg chg="del">
          <ac:chgData name="Lassard, Hunter" userId="S::hjlassard@wpi.edu::af9582c5-1759-467e-9971-bc75f7220731" providerId="AD" clId="Web-{03124A1A-FB7C-66DE-9CCB-D1ED0B13AB3E}" dt="2023-04-18T22:51:58.461" v="2"/>
          <ac:spMkLst>
            <pc:docMk/>
            <pc:sldMk cId="2860096955" sldId="257"/>
            <ac:spMk id="3" creationId="{E9A9AFC8-2597-379E-6CBC-C4E4FEEC574B}"/>
          </ac:spMkLst>
        </pc:spChg>
        <pc:spChg chg="add mod">
          <ac:chgData name="Lassard, Hunter" userId="S::hjlassard@wpi.edu::af9582c5-1759-467e-9971-bc75f7220731" providerId="AD" clId="Web-{03124A1A-FB7C-66DE-9CCB-D1ED0B13AB3E}" dt="2023-04-18T22:52:10.024" v="5"/>
          <ac:spMkLst>
            <pc:docMk/>
            <pc:sldMk cId="2860096955" sldId="257"/>
            <ac:spMk id="6" creationId="{D6E63C18-0022-147E-0713-91854DD3D18C}"/>
          </ac:spMkLst>
        </pc:spChg>
        <pc:picChg chg="add del mod ord">
          <ac:chgData name="Lassard, Hunter" userId="S::hjlassard@wpi.edu::af9582c5-1759-467e-9971-bc75f7220731" providerId="AD" clId="Web-{03124A1A-FB7C-66DE-9CCB-D1ED0B13AB3E}" dt="2023-04-18T22:52:10.024" v="5"/>
          <ac:picMkLst>
            <pc:docMk/>
            <pc:sldMk cId="2860096955" sldId="257"/>
            <ac:picMk id="4" creationId="{1124EB2D-9147-7AA4-20AC-4AFE833B470B}"/>
          </ac:picMkLst>
        </pc:picChg>
      </pc:sldChg>
      <pc:sldChg chg="addSp modSp mod setBg">
        <pc:chgData name="Lassard, Hunter" userId="S::hjlassard@wpi.edu::af9582c5-1759-467e-9971-bc75f7220731" providerId="AD" clId="Web-{03124A1A-FB7C-66DE-9CCB-D1ED0B13AB3E}" dt="2023-04-18T22:53:12.948" v="11"/>
        <pc:sldMkLst>
          <pc:docMk/>
          <pc:sldMk cId="2119349367" sldId="261"/>
        </pc:sldMkLst>
        <pc:spChg chg="mod">
          <ac:chgData name="Lassard, Hunter" userId="S::hjlassard@wpi.edu::af9582c5-1759-467e-9971-bc75f7220731" providerId="AD" clId="Web-{03124A1A-FB7C-66DE-9CCB-D1ED0B13AB3E}" dt="2023-04-18T22:53:12.948" v="11"/>
          <ac:spMkLst>
            <pc:docMk/>
            <pc:sldMk cId="2119349367" sldId="261"/>
            <ac:spMk id="2" creationId="{6D373F4A-E45B-A522-9F0B-398975922042}"/>
          </ac:spMkLst>
        </pc:spChg>
        <pc:spChg chg="add">
          <ac:chgData name="Lassard, Hunter" userId="S::hjlassard@wpi.edu::af9582c5-1759-467e-9971-bc75f7220731" providerId="AD" clId="Web-{03124A1A-FB7C-66DE-9CCB-D1ED0B13AB3E}" dt="2023-04-18T22:53:12.948" v="11"/>
          <ac:spMkLst>
            <pc:docMk/>
            <pc:sldMk cId="2119349367" sldId="261"/>
            <ac:spMk id="10" creationId="{78BA5F19-D5E1-4ECC-BEC2-DF7AEDFD7C50}"/>
          </ac:spMkLst>
        </pc:spChg>
        <pc:spChg chg="add">
          <ac:chgData name="Lassard, Hunter" userId="S::hjlassard@wpi.edu::af9582c5-1759-467e-9971-bc75f7220731" providerId="AD" clId="Web-{03124A1A-FB7C-66DE-9CCB-D1ED0B13AB3E}" dt="2023-04-18T22:53:12.948" v="11"/>
          <ac:spMkLst>
            <pc:docMk/>
            <pc:sldMk cId="2119349367" sldId="261"/>
            <ac:spMk id="12" creationId="{50CC88A9-A661-4C48-866E-8734E51140B1}"/>
          </ac:spMkLst>
        </pc:spChg>
        <pc:spChg chg="add">
          <ac:chgData name="Lassard, Hunter" userId="S::hjlassard@wpi.edu::af9582c5-1759-467e-9971-bc75f7220731" providerId="AD" clId="Web-{03124A1A-FB7C-66DE-9CCB-D1ED0B13AB3E}" dt="2023-04-18T22:53:12.948" v="11"/>
          <ac:spMkLst>
            <pc:docMk/>
            <pc:sldMk cId="2119349367" sldId="261"/>
            <ac:spMk id="14" creationId="{CFDF195F-784B-4D00-8C92-6FC1B0499EA1}"/>
          </ac:spMkLst>
        </pc:spChg>
        <pc:picChg chg="mod">
          <ac:chgData name="Lassard, Hunter" userId="S::hjlassard@wpi.edu::af9582c5-1759-467e-9971-bc75f7220731" providerId="AD" clId="Web-{03124A1A-FB7C-66DE-9CCB-D1ED0B13AB3E}" dt="2023-04-18T22:53:12.948" v="11"/>
          <ac:picMkLst>
            <pc:docMk/>
            <pc:sldMk cId="2119349367" sldId="261"/>
            <ac:picMk id="4" creationId="{8AEEB124-839B-0393-B06A-5BD68924DD4E}"/>
          </ac:picMkLst>
        </pc:picChg>
        <pc:picChg chg="add mod">
          <ac:chgData name="Lassard, Hunter" userId="S::hjlassard@wpi.edu::af9582c5-1759-467e-9971-bc75f7220731" providerId="AD" clId="Web-{03124A1A-FB7C-66DE-9CCB-D1ED0B13AB3E}" dt="2023-04-18T22:53:12.948" v="11"/>
          <ac:picMkLst>
            <pc:docMk/>
            <pc:sldMk cId="2119349367" sldId="261"/>
            <ac:picMk id="5" creationId="{87964FDE-9DE1-5903-9852-DF5546CE1F18}"/>
          </ac:picMkLst>
        </pc:picChg>
      </pc:sldChg>
      <pc:sldChg chg="add ord">
        <pc:chgData name="Lassard, Hunter" userId="S::hjlassard@wpi.edu::af9582c5-1759-467e-9971-bc75f7220731" providerId="AD" clId="Web-{03124A1A-FB7C-66DE-9CCB-D1ED0B13AB3E}" dt="2023-04-18T22:47:16.655" v="1"/>
        <pc:sldMkLst>
          <pc:docMk/>
          <pc:sldMk cId="2866692574" sldId="262"/>
        </pc:sldMkLst>
      </pc:sldChg>
      <pc:sldChg chg="addSp delSp modSp new mod setBg">
        <pc:chgData name="Lassard, Hunter" userId="S::hjlassard@wpi.edu::af9582c5-1759-467e-9971-bc75f7220731" providerId="AD" clId="Web-{03124A1A-FB7C-66DE-9CCB-D1ED0B13AB3E}" dt="2023-04-18T22:55:26.765" v="34"/>
        <pc:sldMkLst>
          <pc:docMk/>
          <pc:sldMk cId="1220295214" sldId="263"/>
        </pc:sldMkLst>
        <pc:spChg chg="mod">
          <ac:chgData name="Lassard, Hunter" userId="S::hjlassard@wpi.edu::af9582c5-1759-467e-9971-bc75f7220731" providerId="AD" clId="Web-{03124A1A-FB7C-66DE-9CCB-D1ED0B13AB3E}" dt="2023-04-18T22:55:26.765" v="34"/>
          <ac:spMkLst>
            <pc:docMk/>
            <pc:sldMk cId="1220295214" sldId="263"/>
            <ac:spMk id="2" creationId="{30CBA225-4784-B142-B38C-83913C119A06}"/>
          </ac:spMkLst>
        </pc:spChg>
        <pc:spChg chg="del">
          <ac:chgData name="Lassard, Hunter" userId="S::hjlassard@wpi.edu::af9582c5-1759-467e-9971-bc75f7220731" providerId="AD" clId="Web-{03124A1A-FB7C-66DE-9CCB-D1ED0B13AB3E}" dt="2023-04-18T22:55:26.765" v="34"/>
          <ac:spMkLst>
            <pc:docMk/>
            <pc:sldMk cId="1220295214" sldId="263"/>
            <ac:spMk id="3" creationId="{3876BFEA-A9BE-6A47-5CC8-B961B544003C}"/>
          </ac:spMkLst>
        </pc:spChg>
        <pc:spChg chg="add">
          <ac:chgData name="Lassard, Hunter" userId="S::hjlassard@wpi.edu::af9582c5-1759-467e-9971-bc75f7220731" providerId="AD" clId="Web-{03124A1A-FB7C-66DE-9CCB-D1ED0B13AB3E}" dt="2023-04-18T22:55:26.765" v="34"/>
          <ac:spMkLst>
            <pc:docMk/>
            <pc:sldMk cId="1220295214" sldId="263"/>
            <ac:spMk id="10" creationId="{BCED4D40-4B67-4331-AC48-79B82B4A47D8}"/>
          </ac:spMkLst>
        </pc:spChg>
        <pc:spChg chg="add">
          <ac:chgData name="Lassard, Hunter" userId="S::hjlassard@wpi.edu::af9582c5-1759-467e-9971-bc75f7220731" providerId="AD" clId="Web-{03124A1A-FB7C-66DE-9CCB-D1ED0B13AB3E}" dt="2023-04-18T22:55:26.765" v="34"/>
          <ac:spMkLst>
            <pc:docMk/>
            <pc:sldMk cId="1220295214" sldId="263"/>
            <ac:spMk id="12" creationId="{670CEDEF-4F34-412E-84EE-329C1E936AF5}"/>
          </ac:spMkLst>
        </pc:spChg>
        <pc:picChg chg="add mod">
          <ac:chgData name="Lassard, Hunter" userId="S::hjlassard@wpi.edu::af9582c5-1759-467e-9971-bc75f7220731" providerId="AD" clId="Web-{03124A1A-FB7C-66DE-9CCB-D1ED0B13AB3E}" dt="2023-04-18T22:55:26.765" v="34"/>
          <ac:picMkLst>
            <pc:docMk/>
            <pc:sldMk cId="1220295214" sldId="263"/>
            <ac:picMk id="5" creationId="{2346EACC-A051-DA61-C74B-4654C018FB78}"/>
          </ac:picMkLst>
        </pc:picChg>
      </pc:sldChg>
      <pc:sldChg chg="addSp modSp">
        <pc:chgData name="Lassard, Hunter" userId="S::hjlassard@wpi.edu::af9582c5-1759-467e-9971-bc75f7220731" providerId="AD" clId="Web-{03124A1A-FB7C-66DE-9CCB-D1ED0B13AB3E}" dt="2023-04-18T23:02:49.139" v="52" actId="1076"/>
        <pc:sldMkLst>
          <pc:docMk/>
          <pc:sldMk cId="908346373" sldId="264"/>
        </pc:sldMkLst>
        <pc:picChg chg="mod">
          <ac:chgData name="Lassard, Hunter" userId="S::hjlassard@wpi.edu::af9582c5-1759-467e-9971-bc75f7220731" providerId="AD" clId="Web-{03124A1A-FB7C-66DE-9CCB-D1ED0B13AB3E}" dt="2023-04-18T23:02:06.825" v="47" actId="1076"/>
          <ac:picMkLst>
            <pc:docMk/>
            <pc:sldMk cId="908346373" sldId="264"/>
            <ac:picMk id="12" creationId="{F269C430-3A54-F44E-2B94-32D40B432E9D}"/>
          </ac:picMkLst>
        </pc:picChg>
        <pc:picChg chg="add mod">
          <ac:chgData name="Lassard, Hunter" userId="S::hjlassard@wpi.edu::af9582c5-1759-467e-9971-bc75f7220731" providerId="AD" clId="Web-{03124A1A-FB7C-66DE-9CCB-D1ED0B13AB3E}" dt="2023-04-18T23:02:17.138" v="48" actId="14100"/>
          <ac:picMkLst>
            <pc:docMk/>
            <pc:sldMk cId="908346373" sldId="264"/>
            <ac:picMk id="13" creationId="{3EBDB6CF-68F7-1ED5-9000-1A2BFF19AE2B}"/>
          </ac:picMkLst>
        </pc:picChg>
        <pc:picChg chg="add mod">
          <ac:chgData name="Lassard, Hunter" userId="S::hjlassard@wpi.edu::af9582c5-1759-467e-9971-bc75f7220731" providerId="AD" clId="Web-{03124A1A-FB7C-66DE-9CCB-D1ED0B13AB3E}" dt="2023-04-18T23:02:49.139" v="52" actId="1076"/>
          <ac:picMkLst>
            <pc:docMk/>
            <pc:sldMk cId="908346373" sldId="264"/>
            <ac:picMk id="16" creationId="{23EC4FFD-684C-96A5-383A-009AA56F4B18}"/>
          </ac:picMkLst>
        </pc:picChg>
      </pc:sldChg>
      <pc:sldChg chg="addSp modSp">
        <pc:chgData name="Lassard, Hunter" userId="S::hjlassard@wpi.edu::af9582c5-1759-467e-9971-bc75f7220731" providerId="AD" clId="Web-{03124A1A-FB7C-66DE-9CCB-D1ED0B13AB3E}" dt="2023-04-18T23:03:26.109" v="59" actId="1076"/>
        <pc:sldMkLst>
          <pc:docMk/>
          <pc:sldMk cId="365473063" sldId="265"/>
        </pc:sldMkLst>
        <pc:picChg chg="add mod">
          <ac:chgData name="Lassard, Hunter" userId="S::hjlassard@wpi.edu::af9582c5-1759-467e-9971-bc75f7220731" providerId="AD" clId="Web-{03124A1A-FB7C-66DE-9CCB-D1ED0B13AB3E}" dt="2023-04-18T23:03:26.109" v="59" actId="1076"/>
          <ac:picMkLst>
            <pc:docMk/>
            <pc:sldMk cId="365473063" sldId="265"/>
            <ac:picMk id="6" creationId="{9F65EF12-12C4-B8A1-9C77-C88D331CCE79}"/>
          </ac:picMkLst>
        </pc:picChg>
      </pc:sldChg>
      <pc:sldChg chg="add">
        <pc:chgData name="Lassard, Hunter" userId="S::hjlassard@wpi.edu::af9582c5-1759-467e-9971-bc75f7220731" providerId="AD" clId="Web-{03124A1A-FB7C-66DE-9CCB-D1ED0B13AB3E}" dt="2023-04-18T23:10:22.498" v="60"/>
        <pc:sldMkLst>
          <pc:docMk/>
          <pc:sldMk cId="2005705070" sldId="269"/>
        </pc:sldMkLst>
      </pc:sldChg>
    </pc:docChg>
  </pc:docChgLst>
  <pc:docChgLst>
    <pc:chgData name="Russell, Evan" userId="S::ejrussell@wpi.edu::9dac8293-6d4f-4f93-a260-a17a519758a3" providerId="AD" clId="Web-{10411129-8E4B-85A2-5A8A-08598BD138F1}"/>
    <pc:docChg chg="modSld sldOrd">
      <pc:chgData name="Russell, Evan" userId="S::ejrussell@wpi.edu::9dac8293-6d4f-4f93-a260-a17a519758a3" providerId="AD" clId="Web-{10411129-8E4B-85A2-5A8A-08598BD138F1}" dt="2023-04-26T17:28:32.990" v="223" actId="14100"/>
      <pc:docMkLst>
        <pc:docMk/>
      </pc:docMkLst>
      <pc:sldChg chg="modSp">
        <pc:chgData name="Russell, Evan" userId="S::ejrussell@wpi.edu::9dac8293-6d4f-4f93-a260-a17a519758a3" providerId="AD" clId="Web-{10411129-8E4B-85A2-5A8A-08598BD138F1}" dt="2023-04-26T17:03:43.973" v="68" actId="1076"/>
        <pc:sldMkLst>
          <pc:docMk/>
          <pc:sldMk cId="486524586" sldId="258"/>
        </pc:sldMkLst>
        <pc:spChg chg="mod">
          <ac:chgData name="Russell, Evan" userId="S::ejrussell@wpi.edu::9dac8293-6d4f-4f93-a260-a17a519758a3" providerId="AD" clId="Web-{10411129-8E4B-85A2-5A8A-08598BD138F1}" dt="2023-04-26T16:56:57.964" v="24" actId="20577"/>
          <ac:spMkLst>
            <pc:docMk/>
            <pc:sldMk cId="486524586" sldId="258"/>
            <ac:spMk id="2" creationId="{00000000-0000-0000-0000-000000000000}"/>
          </ac:spMkLst>
        </pc:spChg>
        <pc:spChg chg="mod">
          <ac:chgData name="Russell, Evan" userId="S::ejrussell@wpi.edu::9dac8293-6d4f-4f93-a260-a17a519758a3" providerId="AD" clId="Web-{10411129-8E4B-85A2-5A8A-08598BD138F1}" dt="2023-04-26T17:01:33.376" v="48" actId="20577"/>
          <ac:spMkLst>
            <pc:docMk/>
            <pc:sldMk cId="486524586" sldId="258"/>
            <ac:spMk id="3" creationId="{00000000-0000-0000-0000-000000000000}"/>
          </ac:spMkLst>
        </pc:spChg>
        <pc:picChg chg="mod">
          <ac:chgData name="Russell, Evan" userId="S::ejrussell@wpi.edu::9dac8293-6d4f-4f93-a260-a17a519758a3" providerId="AD" clId="Web-{10411129-8E4B-85A2-5A8A-08598BD138F1}" dt="2023-04-26T17:01:13.110" v="45"/>
          <ac:picMkLst>
            <pc:docMk/>
            <pc:sldMk cId="486524586" sldId="258"/>
            <ac:picMk id="4" creationId="{A10CC6AA-BA61-B6A5-E76A-CD7A814DA452}"/>
          </ac:picMkLst>
        </pc:picChg>
        <pc:picChg chg="mod modCrop">
          <ac:chgData name="Russell, Evan" userId="S::ejrussell@wpi.edu::9dac8293-6d4f-4f93-a260-a17a519758a3" providerId="AD" clId="Web-{10411129-8E4B-85A2-5A8A-08598BD138F1}" dt="2023-04-26T17:03:39.801" v="66" actId="1076"/>
          <ac:picMkLst>
            <pc:docMk/>
            <pc:sldMk cId="486524586" sldId="258"/>
            <ac:picMk id="6" creationId="{48CEBC73-C0AA-727D-4178-2B9B7FDE1A56}"/>
          </ac:picMkLst>
        </pc:picChg>
        <pc:picChg chg="mod">
          <ac:chgData name="Russell, Evan" userId="S::ejrussell@wpi.edu::9dac8293-6d4f-4f93-a260-a17a519758a3" providerId="AD" clId="Web-{10411129-8E4B-85A2-5A8A-08598BD138F1}" dt="2023-04-26T17:03:43.973" v="68" actId="1076"/>
          <ac:picMkLst>
            <pc:docMk/>
            <pc:sldMk cId="486524586" sldId="258"/>
            <ac:picMk id="1026" creationId="{F2C8CAAB-6585-ED73-F1EC-DF80714D99BA}"/>
          </ac:picMkLst>
        </pc:picChg>
      </pc:sldChg>
      <pc:sldChg chg="addSp delSp modSp">
        <pc:chgData name="Russell, Evan" userId="S::ejrussell@wpi.edu::9dac8293-6d4f-4f93-a260-a17a519758a3" providerId="AD" clId="Web-{10411129-8E4B-85A2-5A8A-08598BD138F1}" dt="2023-04-26T17:14:13.034" v="190" actId="1076"/>
        <pc:sldMkLst>
          <pc:docMk/>
          <pc:sldMk cId="908346373" sldId="264"/>
        </pc:sldMkLst>
        <pc:spChg chg="del">
          <ac:chgData name="Russell, Evan" userId="S::ejrussell@wpi.edu::9dac8293-6d4f-4f93-a260-a17a519758a3" providerId="AD" clId="Web-{10411129-8E4B-85A2-5A8A-08598BD138F1}" dt="2023-04-26T17:06:55.243" v="103"/>
          <ac:spMkLst>
            <pc:docMk/>
            <pc:sldMk cId="908346373" sldId="264"/>
            <ac:spMk id="5" creationId="{B5129F62-4F9B-F838-938D-612FC6E3B7EA}"/>
          </ac:spMkLst>
        </pc:spChg>
        <pc:spChg chg="mod">
          <ac:chgData name="Russell, Evan" userId="S::ejrussell@wpi.edu::9dac8293-6d4f-4f93-a260-a17a519758a3" providerId="AD" clId="Web-{10411129-8E4B-85A2-5A8A-08598BD138F1}" dt="2023-04-26T17:14:12.502" v="177" actId="1076"/>
          <ac:spMkLst>
            <pc:docMk/>
            <pc:sldMk cId="908346373" sldId="264"/>
            <ac:spMk id="9" creationId="{B8523D27-7424-77FF-FEB4-4D75396F8EE2}"/>
          </ac:spMkLst>
        </pc:spChg>
        <pc:picChg chg="add del mod">
          <ac:chgData name="Russell, Evan" userId="S::ejrussell@wpi.edu::9dac8293-6d4f-4f93-a260-a17a519758a3" providerId="AD" clId="Web-{10411129-8E4B-85A2-5A8A-08598BD138F1}" dt="2023-04-26T17:06:24.508" v="96"/>
          <ac:picMkLst>
            <pc:docMk/>
            <pc:sldMk cId="908346373" sldId="264"/>
            <ac:picMk id="2" creationId="{A056A6C3-3D1B-9982-F3A8-ECF52F0ECB76}"/>
          </ac:picMkLst>
        </pc:picChg>
        <pc:picChg chg="mod">
          <ac:chgData name="Russell, Evan" userId="S::ejrussell@wpi.edu::9dac8293-6d4f-4f93-a260-a17a519758a3" providerId="AD" clId="Web-{10411129-8E4B-85A2-5A8A-08598BD138F1}" dt="2023-04-26T17:14:12.878" v="189" actId="1076"/>
          <ac:picMkLst>
            <pc:docMk/>
            <pc:sldMk cId="908346373" sldId="264"/>
            <ac:picMk id="3" creationId="{F522CEF3-EC93-5FBA-C626-A2B36A182D2A}"/>
          </ac:picMkLst>
        </pc:picChg>
        <pc:picChg chg="add mod">
          <ac:chgData name="Russell, Evan" userId="S::ejrussell@wpi.edu::9dac8293-6d4f-4f93-a260-a17a519758a3" providerId="AD" clId="Web-{10411129-8E4B-85A2-5A8A-08598BD138F1}" dt="2023-04-26T17:14:12.628" v="180" actId="1076"/>
          <ac:picMkLst>
            <pc:docMk/>
            <pc:sldMk cId="908346373" sldId="264"/>
            <ac:picMk id="4" creationId="{77666029-FDC2-8CCC-7FFE-53601EB08112}"/>
          </ac:picMkLst>
        </pc:picChg>
        <pc:picChg chg="add mod">
          <ac:chgData name="Russell, Evan" userId="S::ejrussell@wpi.edu::9dac8293-6d4f-4f93-a260-a17a519758a3" providerId="AD" clId="Web-{10411129-8E4B-85A2-5A8A-08598BD138F1}" dt="2023-04-26T17:14:12.660" v="183" actId="1076"/>
          <ac:picMkLst>
            <pc:docMk/>
            <pc:sldMk cId="908346373" sldId="264"/>
            <ac:picMk id="6" creationId="{7CA2034E-B5BD-ADFA-AFF4-243F05C16D87}"/>
          </ac:picMkLst>
        </pc:picChg>
        <pc:picChg chg="add mod">
          <ac:chgData name="Russell, Evan" userId="S::ejrussell@wpi.edu::9dac8293-6d4f-4f93-a260-a17a519758a3" providerId="AD" clId="Web-{10411129-8E4B-85A2-5A8A-08598BD138F1}" dt="2023-04-26T17:14:12.628" v="181" actId="1076"/>
          <ac:picMkLst>
            <pc:docMk/>
            <pc:sldMk cId="908346373" sldId="264"/>
            <ac:picMk id="7" creationId="{9DC80F2B-FB9D-2529-DFDC-04CE5C46B11D}"/>
          </ac:picMkLst>
        </pc:picChg>
        <pc:picChg chg="add mod">
          <ac:chgData name="Russell, Evan" userId="S::ejrussell@wpi.edu::9dac8293-6d4f-4f93-a260-a17a519758a3" providerId="AD" clId="Web-{10411129-8E4B-85A2-5A8A-08598BD138F1}" dt="2023-04-26T17:14:12.690" v="185" actId="1076"/>
          <ac:picMkLst>
            <pc:docMk/>
            <pc:sldMk cId="908346373" sldId="264"/>
            <ac:picMk id="8" creationId="{30AB7407-387D-B412-6141-A8C0F58C4C1E}"/>
          </ac:picMkLst>
        </pc:picChg>
        <pc:picChg chg="add mod">
          <ac:chgData name="Russell, Evan" userId="S::ejrussell@wpi.edu::9dac8293-6d4f-4f93-a260-a17a519758a3" providerId="AD" clId="Web-{10411129-8E4B-85A2-5A8A-08598BD138F1}" dt="2023-04-26T17:14:12.643" v="182" actId="1076"/>
          <ac:picMkLst>
            <pc:docMk/>
            <pc:sldMk cId="908346373" sldId="264"/>
            <ac:picMk id="10" creationId="{3BB61848-AB54-F161-963A-677A8275BE68}"/>
          </ac:picMkLst>
        </pc:picChg>
        <pc:picChg chg="add mod">
          <ac:chgData name="Russell, Evan" userId="S::ejrussell@wpi.edu::9dac8293-6d4f-4f93-a260-a17a519758a3" providerId="AD" clId="Web-{10411129-8E4B-85A2-5A8A-08598BD138F1}" dt="2023-04-26T17:14:12.721" v="187" actId="1076"/>
          <ac:picMkLst>
            <pc:docMk/>
            <pc:sldMk cId="908346373" sldId="264"/>
            <ac:picMk id="11" creationId="{3AEB77AB-F09D-0F21-E6FE-55ECFBAC7211}"/>
          </ac:picMkLst>
        </pc:picChg>
        <pc:picChg chg="mod">
          <ac:chgData name="Russell, Evan" userId="S::ejrussell@wpi.edu::9dac8293-6d4f-4f93-a260-a17a519758a3" providerId="AD" clId="Web-{10411129-8E4B-85A2-5A8A-08598BD138F1}" dt="2023-04-26T17:14:12.596" v="178" actId="1076"/>
          <ac:picMkLst>
            <pc:docMk/>
            <pc:sldMk cId="908346373" sldId="264"/>
            <ac:picMk id="12" creationId="{F269C430-3A54-F44E-2B94-32D40B432E9D}"/>
          </ac:picMkLst>
        </pc:picChg>
        <pc:picChg chg="mod">
          <ac:chgData name="Russell, Evan" userId="S::ejrussell@wpi.edu::9dac8293-6d4f-4f93-a260-a17a519758a3" providerId="AD" clId="Web-{10411129-8E4B-85A2-5A8A-08598BD138F1}" dt="2023-04-26T17:14:13.034" v="190" actId="1076"/>
          <ac:picMkLst>
            <pc:docMk/>
            <pc:sldMk cId="908346373" sldId="264"/>
            <ac:picMk id="13" creationId="{3EBDB6CF-68F7-1ED5-9000-1A2BFF19AE2B}"/>
          </ac:picMkLst>
        </pc:picChg>
        <pc:picChg chg="add mod">
          <ac:chgData name="Russell, Evan" userId="S::ejrussell@wpi.edu::9dac8293-6d4f-4f93-a260-a17a519758a3" providerId="AD" clId="Web-{10411129-8E4B-85A2-5A8A-08598BD138F1}" dt="2023-04-26T17:14:12.674" v="184" actId="1076"/>
          <ac:picMkLst>
            <pc:docMk/>
            <pc:sldMk cId="908346373" sldId="264"/>
            <ac:picMk id="14" creationId="{DD2C18BC-4DE4-1A7A-40BC-F47907685CEB}"/>
          </ac:picMkLst>
        </pc:picChg>
        <pc:picChg chg="add mod">
          <ac:chgData name="Russell, Evan" userId="S::ejrussell@wpi.edu::9dac8293-6d4f-4f93-a260-a17a519758a3" providerId="AD" clId="Web-{10411129-8E4B-85A2-5A8A-08598BD138F1}" dt="2023-04-26T17:14:12.752" v="188" actId="1076"/>
          <ac:picMkLst>
            <pc:docMk/>
            <pc:sldMk cId="908346373" sldId="264"/>
            <ac:picMk id="15" creationId="{D554DACD-8D07-EDC6-64B3-B07611CB7F14}"/>
          </ac:picMkLst>
        </pc:picChg>
        <pc:picChg chg="add mod">
          <ac:chgData name="Russell, Evan" userId="S::ejrussell@wpi.edu::9dac8293-6d4f-4f93-a260-a17a519758a3" providerId="AD" clId="Web-{10411129-8E4B-85A2-5A8A-08598BD138F1}" dt="2023-04-26T17:14:12.706" v="186" actId="1076"/>
          <ac:picMkLst>
            <pc:docMk/>
            <pc:sldMk cId="908346373" sldId="264"/>
            <ac:picMk id="16" creationId="{8229F912-30A2-AB66-F052-83FE4A390271}"/>
          </ac:picMkLst>
        </pc:picChg>
        <pc:picChg chg="mod">
          <ac:chgData name="Russell, Evan" userId="S::ejrussell@wpi.edu::9dac8293-6d4f-4f93-a260-a17a519758a3" providerId="AD" clId="Web-{10411129-8E4B-85A2-5A8A-08598BD138F1}" dt="2023-04-26T17:14:12.612" v="179" actId="1076"/>
          <ac:picMkLst>
            <pc:docMk/>
            <pc:sldMk cId="908346373" sldId="264"/>
            <ac:picMk id="17" creationId="{C171A4C6-C7E4-7C51-916F-D790B4504768}"/>
          </ac:picMkLst>
        </pc:picChg>
      </pc:sldChg>
      <pc:sldChg chg="addSp delSp modSp">
        <pc:chgData name="Russell, Evan" userId="S::ejrussell@wpi.edu::9dac8293-6d4f-4f93-a260-a17a519758a3" providerId="AD" clId="Web-{10411129-8E4B-85A2-5A8A-08598BD138F1}" dt="2023-04-26T17:28:32.990" v="223" actId="14100"/>
        <pc:sldMkLst>
          <pc:docMk/>
          <pc:sldMk cId="365473063" sldId="265"/>
        </pc:sldMkLst>
        <pc:spChg chg="mod">
          <ac:chgData name="Russell, Evan" userId="S::ejrussell@wpi.edu::9dac8293-6d4f-4f93-a260-a17a519758a3" providerId="AD" clId="Web-{10411129-8E4B-85A2-5A8A-08598BD138F1}" dt="2023-04-26T17:27:33.427" v="219" actId="1076"/>
          <ac:spMkLst>
            <pc:docMk/>
            <pc:sldMk cId="365473063" sldId="265"/>
            <ac:spMk id="2" creationId="{7204757B-A661-13B4-23A1-B808DE0AEB70}"/>
          </ac:spMkLst>
        </pc:spChg>
        <pc:spChg chg="add del mod">
          <ac:chgData name="Russell, Evan" userId="S::ejrussell@wpi.edu::9dac8293-6d4f-4f93-a260-a17a519758a3" providerId="AD" clId="Web-{10411129-8E4B-85A2-5A8A-08598BD138F1}" dt="2023-04-26T17:28:27.287" v="221"/>
          <ac:spMkLst>
            <pc:docMk/>
            <pc:sldMk cId="365473063" sldId="265"/>
            <ac:spMk id="5" creationId="{A4743F2F-6FD9-8C69-F12B-0C4141AD2C20}"/>
          </ac:spMkLst>
        </pc:spChg>
        <pc:picChg chg="del">
          <ac:chgData name="Russell, Evan" userId="S::ejrussell@wpi.edu::9dac8293-6d4f-4f93-a260-a17a519758a3" providerId="AD" clId="Web-{10411129-8E4B-85A2-5A8A-08598BD138F1}" dt="2023-04-26T17:27:48.974" v="220"/>
          <ac:picMkLst>
            <pc:docMk/>
            <pc:sldMk cId="365473063" sldId="265"/>
            <ac:picMk id="4" creationId="{75292F59-141B-B867-1B92-A74D3104FE4E}"/>
          </ac:picMkLst>
        </pc:picChg>
        <pc:picChg chg="add mod ord">
          <ac:chgData name="Russell, Evan" userId="S::ejrussell@wpi.edu::9dac8293-6d4f-4f93-a260-a17a519758a3" providerId="AD" clId="Web-{10411129-8E4B-85A2-5A8A-08598BD138F1}" dt="2023-04-26T17:28:32.990" v="223" actId="14100"/>
          <ac:picMkLst>
            <pc:docMk/>
            <pc:sldMk cId="365473063" sldId="265"/>
            <ac:picMk id="7" creationId="{C8D5A3E4-DE90-1BAA-B26D-386E0D7967DB}"/>
          </ac:picMkLst>
        </pc:picChg>
      </pc:sldChg>
      <pc:sldChg chg="delSp modSp">
        <pc:chgData name="Russell, Evan" userId="S::ejrussell@wpi.edu::9dac8293-6d4f-4f93-a260-a17a519758a3" providerId="AD" clId="Web-{10411129-8E4B-85A2-5A8A-08598BD138F1}" dt="2023-04-26T17:27:15.957" v="218" actId="1076"/>
        <pc:sldMkLst>
          <pc:docMk/>
          <pc:sldMk cId="285366992" sldId="266"/>
        </pc:sldMkLst>
        <pc:spChg chg="mod">
          <ac:chgData name="Russell, Evan" userId="S::ejrussell@wpi.edu::9dac8293-6d4f-4f93-a260-a17a519758a3" providerId="AD" clId="Web-{10411129-8E4B-85A2-5A8A-08598BD138F1}" dt="2023-04-26T17:27:15.957" v="218" actId="1076"/>
          <ac:spMkLst>
            <pc:docMk/>
            <pc:sldMk cId="285366992" sldId="266"/>
            <ac:spMk id="2" creationId="{65CFA69C-01FA-6349-FEA7-2202D73CC64A}"/>
          </ac:spMkLst>
        </pc:spChg>
        <pc:spChg chg="del">
          <ac:chgData name="Russell, Evan" userId="S::ejrussell@wpi.edu::9dac8293-6d4f-4f93-a260-a17a519758a3" providerId="AD" clId="Web-{10411129-8E4B-85A2-5A8A-08598BD138F1}" dt="2023-04-26T17:26:10.784" v="205"/>
          <ac:spMkLst>
            <pc:docMk/>
            <pc:sldMk cId="285366992" sldId="266"/>
            <ac:spMk id="9" creationId="{B8523D27-7424-77FF-FEB4-4D75396F8EE2}"/>
          </ac:spMkLst>
        </pc:spChg>
        <pc:picChg chg="mod">
          <ac:chgData name="Russell, Evan" userId="S::ejrussell@wpi.edu::9dac8293-6d4f-4f93-a260-a17a519758a3" providerId="AD" clId="Web-{10411129-8E4B-85A2-5A8A-08598BD138F1}" dt="2023-04-26T17:27:00.988" v="212" actId="1076"/>
          <ac:picMkLst>
            <pc:docMk/>
            <pc:sldMk cId="285366992" sldId="266"/>
            <ac:picMk id="4" creationId="{DDC5430C-DE39-4D38-2279-579B2D2B51C5}"/>
          </ac:picMkLst>
        </pc:picChg>
        <pc:picChg chg="mod">
          <ac:chgData name="Russell, Evan" userId="S::ejrussell@wpi.edu::9dac8293-6d4f-4f93-a260-a17a519758a3" providerId="AD" clId="Web-{10411129-8E4B-85A2-5A8A-08598BD138F1}" dt="2023-04-26T17:27:04.785" v="213" actId="1076"/>
          <ac:picMkLst>
            <pc:docMk/>
            <pc:sldMk cId="285366992" sldId="266"/>
            <ac:picMk id="6" creationId="{93601DF8-AE42-9665-82F5-90E47B6A4829}"/>
          </ac:picMkLst>
        </pc:picChg>
        <pc:picChg chg="mod">
          <ac:chgData name="Russell, Evan" userId="S::ejrussell@wpi.edu::9dac8293-6d4f-4f93-a260-a17a519758a3" providerId="AD" clId="Web-{10411129-8E4B-85A2-5A8A-08598BD138F1}" dt="2023-04-26T17:27:06.020" v="214" actId="1076"/>
          <ac:picMkLst>
            <pc:docMk/>
            <pc:sldMk cId="285366992" sldId="266"/>
            <ac:picMk id="8" creationId="{5313BE09-E4DF-9F56-E0EF-902CA45AD722}"/>
          </ac:picMkLst>
        </pc:picChg>
      </pc:sldChg>
      <pc:sldChg chg="modSp ord">
        <pc:chgData name="Russell, Evan" userId="S::ejrussell@wpi.edu::9dac8293-6d4f-4f93-a260-a17a519758a3" providerId="AD" clId="Web-{10411129-8E4B-85A2-5A8A-08598BD138F1}" dt="2023-04-26T16:55:40.259" v="20" actId="20577"/>
        <pc:sldMkLst>
          <pc:docMk/>
          <pc:sldMk cId="2541868680" sldId="277"/>
        </pc:sldMkLst>
        <pc:spChg chg="mod">
          <ac:chgData name="Russell, Evan" userId="S::ejrussell@wpi.edu::9dac8293-6d4f-4f93-a260-a17a519758a3" providerId="AD" clId="Web-{10411129-8E4B-85A2-5A8A-08598BD138F1}" dt="2023-04-26T16:55:40.259" v="20" actId="20577"/>
          <ac:spMkLst>
            <pc:docMk/>
            <pc:sldMk cId="2541868680" sldId="277"/>
            <ac:spMk id="2" creationId="{50937AA3-27E5-9BB3-A574-EB3AEFBAF4D5}"/>
          </ac:spMkLst>
        </pc:spChg>
        <pc:picChg chg="mod">
          <ac:chgData name="Russell, Evan" userId="S::ejrussell@wpi.edu::9dac8293-6d4f-4f93-a260-a17a519758a3" providerId="AD" clId="Web-{10411129-8E4B-85A2-5A8A-08598BD138F1}" dt="2023-04-26T16:55:01.024" v="14"/>
          <ac:picMkLst>
            <pc:docMk/>
            <pc:sldMk cId="2541868680" sldId="277"/>
            <ac:picMk id="5" creationId="{BE8AE8FF-B250-455F-6236-C2523A61301A}"/>
          </ac:picMkLst>
        </pc:picChg>
      </pc:sldChg>
      <pc:sldChg chg="modSp">
        <pc:chgData name="Russell, Evan" userId="S::ejrussell@wpi.edu::9dac8293-6d4f-4f93-a260-a17a519758a3" providerId="AD" clId="Web-{10411129-8E4B-85A2-5A8A-08598BD138F1}" dt="2023-04-26T17:05:03.412" v="83" actId="1076"/>
        <pc:sldMkLst>
          <pc:docMk/>
          <pc:sldMk cId="1901401977" sldId="278"/>
        </pc:sldMkLst>
        <pc:spChg chg="mod">
          <ac:chgData name="Russell, Evan" userId="S::ejrussell@wpi.edu::9dac8293-6d4f-4f93-a260-a17a519758a3" providerId="AD" clId="Web-{10411129-8E4B-85A2-5A8A-08598BD138F1}" dt="2023-04-26T17:02:34.331" v="59" actId="20577"/>
          <ac:spMkLst>
            <pc:docMk/>
            <pc:sldMk cId="1901401977" sldId="278"/>
            <ac:spMk id="2" creationId="{7A526CD6-74F9-8486-D0AC-A14294F0F26A}"/>
          </ac:spMkLst>
        </pc:spChg>
        <pc:spChg chg="mod">
          <ac:chgData name="Russell, Evan" userId="S::ejrussell@wpi.edu::9dac8293-6d4f-4f93-a260-a17a519758a3" providerId="AD" clId="Web-{10411129-8E4B-85A2-5A8A-08598BD138F1}" dt="2023-04-26T17:04:50.990" v="80" actId="1076"/>
          <ac:spMkLst>
            <pc:docMk/>
            <pc:sldMk cId="1901401977" sldId="278"/>
            <ac:spMk id="5" creationId="{A1BD9EDD-7E11-F4D7-598D-E6D233AAB2B4}"/>
          </ac:spMkLst>
        </pc:spChg>
        <pc:picChg chg="mod">
          <ac:chgData name="Russell, Evan" userId="S::ejrussell@wpi.edu::9dac8293-6d4f-4f93-a260-a17a519758a3" providerId="AD" clId="Web-{10411129-8E4B-85A2-5A8A-08598BD138F1}" dt="2023-04-26T17:05:00.521" v="82" actId="1076"/>
          <ac:picMkLst>
            <pc:docMk/>
            <pc:sldMk cId="1901401977" sldId="278"/>
            <ac:picMk id="4098" creationId="{CF5D619F-5378-1ACB-716B-557B22B31D66}"/>
          </ac:picMkLst>
        </pc:picChg>
        <pc:picChg chg="mod">
          <ac:chgData name="Russell, Evan" userId="S::ejrussell@wpi.edu::9dac8293-6d4f-4f93-a260-a17a519758a3" providerId="AD" clId="Web-{10411129-8E4B-85A2-5A8A-08598BD138F1}" dt="2023-04-26T17:05:03.412" v="83" actId="1076"/>
          <ac:picMkLst>
            <pc:docMk/>
            <pc:sldMk cId="1901401977" sldId="278"/>
            <ac:picMk id="4100" creationId="{F5BFEAFA-4D0B-68A3-BD89-02EA62DDCFA7}"/>
          </ac:picMkLst>
        </pc:picChg>
      </pc:sldChg>
    </pc:docChg>
  </pc:docChgLst>
  <pc:docChgLst>
    <pc:chgData name="Chesanek, Ryan" userId="S::rmchesanek@wpi.edu::b3cc76b6-58e7-4450-8dba-e9ccdb3860ea" providerId="AD" clId="Web-{E7E40EA3-D1D9-40B0-7470-DD6337C781D6}"/>
    <pc:docChg chg="addSld modSld">
      <pc:chgData name="Chesanek, Ryan" userId="S::rmchesanek@wpi.edu::b3cc76b6-58e7-4450-8dba-e9ccdb3860ea" providerId="AD" clId="Web-{E7E40EA3-D1D9-40B0-7470-DD6337C781D6}" dt="2023-04-18T22:27:44.562" v="2"/>
      <pc:docMkLst>
        <pc:docMk/>
      </pc:docMkLst>
      <pc:sldChg chg="addSp delSp modSp">
        <pc:chgData name="Chesanek, Ryan" userId="S::rmchesanek@wpi.edu::b3cc76b6-58e7-4450-8dba-e9ccdb3860ea" providerId="AD" clId="Web-{E7E40EA3-D1D9-40B0-7470-DD6337C781D6}" dt="2023-04-18T22:24:04.963" v="1"/>
        <pc:sldMkLst>
          <pc:docMk/>
          <pc:sldMk cId="3539798677" sldId="256"/>
        </pc:sldMkLst>
        <pc:picChg chg="add del mod">
          <ac:chgData name="Chesanek, Ryan" userId="S::rmchesanek@wpi.edu::b3cc76b6-58e7-4450-8dba-e9ccdb3860ea" providerId="AD" clId="Web-{E7E40EA3-D1D9-40B0-7470-DD6337C781D6}" dt="2023-04-18T22:24:04.963" v="1"/>
          <ac:picMkLst>
            <pc:docMk/>
            <pc:sldMk cId="3539798677" sldId="256"/>
            <ac:picMk id="4" creationId="{238BABCC-EDFC-C9EA-D6A0-373DE9552BFD}"/>
          </ac:picMkLst>
        </pc:picChg>
      </pc:sldChg>
      <pc:sldChg chg="new">
        <pc:chgData name="Chesanek, Ryan" userId="S::rmchesanek@wpi.edu::b3cc76b6-58e7-4450-8dba-e9ccdb3860ea" providerId="AD" clId="Web-{E7E40EA3-D1D9-40B0-7470-DD6337C781D6}" dt="2023-04-18T22:27:44.562" v="2"/>
        <pc:sldMkLst>
          <pc:docMk/>
          <pc:sldMk cId="2860096955" sldId="257"/>
        </pc:sldMkLst>
      </pc:sldChg>
    </pc:docChg>
  </pc:docChgLst>
  <pc:docChgLst>
    <pc:chgData name="Lassard, Hunter" userId="S::hjlassard@wpi.edu::af9582c5-1759-467e-9971-bc75f7220731" providerId="AD" clId="Web-{2ED064EB-3FA2-630B-3C17-4800650AE8D4}"/>
    <pc:docChg chg="delSld modSld">
      <pc:chgData name="Lassard, Hunter" userId="S::hjlassard@wpi.edu::af9582c5-1759-467e-9971-bc75f7220731" providerId="AD" clId="Web-{2ED064EB-3FA2-630B-3C17-4800650AE8D4}" dt="2023-05-01T14:43:16.474" v="4"/>
      <pc:docMkLst>
        <pc:docMk/>
      </pc:docMkLst>
      <pc:sldChg chg="del">
        <pc:chgData name="Lassard, Hunter" userId="S::hjlassard@wpi.edu::af9582c5-1759-467e-9971-bc75f7220731" providerId="AD" clId="Web-{2ED064EB-3FA2-630B-3C17-4800650AE8D4}" dt="2023-05-01T14:43:16.474" v="4"/>
        <pc:sldMkLst>
          <pc:docMk/>
          <pc:sldMk cId="1220295214" sldId="263"/>
        </pc:sldMkLst>
      </pc:sldChg>
      <pc:sldChg chg="modSp">
        <pc:chgData name="Lassard, Hunter" userId="S::hjlassard@wpi.edu::af9582c5-1759-467e-9971-bc75f7220731" providerId="AD" clId="Web-{2ED064EB-3FA2-630B-3C17-4800650AE8D4}" dt="2023-05-01T14:43:11.536" v="3" actId="1076"/>
        <pc:sldMkLst>
          <pc:docMk/>
          <pc:sldMk cId="2005705070" sldId="269"/>
        </pc:sldMkLst>
        <pc:spChg chg="mod">
          <ac:chgData name="Lassard, Hunter" userId="S::hjlassard@wpi.edu::af9582c5-1759-467e-9971-bc75f7220731" providerId="AD" clId="Web-{2ED064EB-3FA2-630B-3C17-4800650AE8D4}" dt="2023-05-01T14:43:11.536" v="3" actId="1076"/>
          <ac:spMkLst>
            <pc:docMk/>
            <pc:sldMk cId="2005705070" sldId="269"/>
            <ac:spMk id="2" creationId="{D268FFCF-63FC-9F56-2876-E0FB4CDE4231}"/>
          </ac:spMkLst>
        </pc:spChg>
      </pc:sldChg>
    </pc:docChg>
  </pc:docChgLst>
  <pc:docChgLst>
    <pc:chgData name="Russell, Evan" userId="S::ejrussell@wpi.edu::9dac8293-6d4f-4f93-a260-a17a519758a3" providerId="AD" clId="Web-{158122F8-9D6E-7DBB-1146-B68E234C709C}"/>
    <pc:docChg chg="modSld">
      <pc:chgData name="Russell, Evan" userId="S::ejrussell@wpi.edu::9dac8293-6d4f-4f93-a260-a17a519758a3" providerId="AD" clId="Web-{158122F8-9D6E-7DBB-1146-B68E234C709C}" dt="2023-04-19T14:22:52.873" v="14" actId="14100"/>
      <pc:docMkLst>
        <pc:docMk/>
      </pc:docMkLst>
      <pc:sldChg chg="modSp">
        <pc:chgData name="Russell, Evan" userId="S::ejrussell@wpi.edu::9dac8293-6d4f-4f93-a260-a17a519758a3" providerId="AD" clId="Web-{158122F8-9D6E-7DBB-1146-B68E234C709C}" dt="2023-04-19T14:21:51.791" v="7" actId="1076"/>
        <pc:sldMkLst>
          <pc:docMk/>
          <pc:sldMk cId="908346373" sldId="264"/>
        </pc:sldMkLst>
        <pc:picChg chg="mod">
          <ac:chgData name="Russell, Evan" userId="S::ejrussell@wpi.edu::9dac8293-6d4f-4f93-a260-a17a519758a3" providerId="AD" clId="Web-{158122F8-9D6E-7DBB-1146-B68E234C709C}" dt="2023-04-19T14:21:45.978" v="6" actId="14100"/>
          <ac:picMkLst>
            <pc:docMk/>
            <pc:sldMk cId="908346373" sldId="264"/>
            <ac:picMk id="12" creationId="{F269C430-3A54-F44E-2B94-32D40B432E9D}"/>
          </ac:picMkLst>
        </pc:picChg>
        <pc:picChg chg="mod">
          <ac:chgData name="Russell, Evan" userId="S::ejrussell@wpi.edu::9dac8293-6d4f-4f93-a260-a17a519758a3" providerId="AD" clId="Web-{158122F8-9D6E-7DBB-1146-B68E234C709C}" dt="2023-04-19T14:21:24.789" v="1" actId="14100"/>
          <ac:picMkLst>
            <pc:docMk/>
            <pc:sldMk cId="908346373" sldId="264"/>
            <ac:picMk id="13" creationId="{3EBDB6CF-68F7-1ED5-9000-1A2BFF19AE2B}"/>
          </ac:picMkLst>
        </pc:picChg>
        <pc:picChg chg="mod">
          <ac:chgData name="Russell, Evan" userId="S::ejrussell@wpi.edu::9dac8293-6d4f-4f93-a260-a17a519758a3" providerId="AD" clId="Web-{158122F8-9D6E-7DBB-1146-B68E234C709C}" dt="2023-04-19T14:21:51.791" v="7" actId="1076"/>
          <ac:picMkLst>
            <pc:docMk/>
            <pc:sldMk cId="908346373" sldId="264"/>
            <ac:picMk id="17" creationId="{C171A4C6-C7E4-7C51-916F-D790B4504768}"/>
          </ac:picMkLst>
        </pc:picChg>
      </pc:sldChg>
      <pc:sldChg chg="modSp">
        <pc:chgData name="Russell, Evan" userId="S::ejrussell@wpi.edu::9dac8293-6d4f-4f93-a260-a17a519758a3" providerId="AD" clId="Web-{158122F8-9D6E-7DBB-1146-B68E234C709C}" dt="2023-04-19T14:22:52.873" v="14" actId="14100"/>
        <pc:sldMkLst>
          <pc:docMk/>
          <pc:sldMk cId="365473063" sldId="265"/>
        </pc:sldMkLst>
        <pc:spChg chg="mod">
          <ac:chgData name="Russell, Evan" userId="S::ejrussell@wpi.edu::9dac8293-6d4f-4f93-a260-a17a519758a3" providerId="AD" clId="Web-{158122F8-9D6E-7DBB-1146-B68E234C709C}" dt="2023-04-19T14:22:37.794" v="10" actId="1076"/>
          <ac:spMkLst>
            <pc:docMk/>
            <pc:sldMk cId="365473063" sldId="265"/>
            <ac:spMk id="2" creationId="{7204757B-A661-13B4-23A1-B808DE0AEB70}"/>
          </ac:spMkLst>
        </pc:spChg>
        <pc:picChg chg="mod">
          <ac:chgData name="Russell, Evan" userId="S::ejrussell@wpi.edu::9dac8293-6d4f-4f93-a260-a17a519758a3" providerId="AD" clId="Web-{158122F8-9D6E-7DBB-1146-B68E234C709C}" dt="2023-04-19T14:22:44.794" v="12" actId="14100"/>
          <ac:picMkLst>
            <pc:docMk/>
            <pc:sldMk cId="365473063" sldId="265"/>
            <ac:picMk id="4" creationId="{75292F59-141B-B867-1B92-A74D3104FE4E}"/>
          </ac:picMkLst>
        </pc:picChg>
        <pc:picChg chg="mod">
          <ac:chgData name="Russell, Evan" userId="S::ejrussell@wpi.edu::9dac8293-6d4f-4f93-a260-a17a519758a3" providerId="AD" clId="Web-{158122F8-9D6E-7DBB-1146-B68E234C709C}" dt="2023-04-19T14:22:52.873" v="14" actId="14100"/>
          <ac:picMkLst>
            <pc:docMk/>
            <pc:sldMk cId="365473063" sldId="265"/>
            <ac:picMk id="6" creationId="{9F65EF12-12C4-B8A1-9C77-C88D331CCE79}"/>
          </ac:picMkLst>
        </pc:picChg>
      </pc:sldChg>
    </pc:docChg>
  </pc:docChgLst>
  <pc:docChgLst>
    <pc:chgData name="Russell, Evan" userId="S::ejrussell@wpi.edu::9dac8293-6d4f-4f93-a260-a17a519758a3" providerId="AD" clId="Web-{B11A81AC-14ED-E264-21AD-42C60F5FEE71}"/>
    <pc:docChg chg="modSld">
      <pc:chgData name="Russell, Evan" userId="S::ejrussell@wpi.edu::9dac8293-6d4f-4f93-a260-a17a519758a3" providerId="AD" clId="Web-{B11A81AC-14ED-E264-21AD-42C60F5FEE71}" dt="2023-05-01T16:25:33.347" v="112"/>
      <pc:docMkLst>
        <pc:docMk/>
      </pc:docMkLst>
      <pc:sldChg chg="modSp">
        <pc:chgData name="Russell, Evan" userId="S::ejrussell@wpi.edu::9dac8293-6d4f-4f93-a260-a17a519758a3" providerId="AD" clId="Web-{B11A81AC-14ED-E264-21AD-42C60F5FEE71}" dt="2023-05-01T16:19:49.834" v="4" actId="1076"/>
        <pc:sldMkLst>
          <pc:docMk/>
          <pc:sldMk cId="394249521" sldId="279"/>
        </pc:sldMkLst>
        <pc:spChg chg="mod">
          <ac:chgData name="Russell, Evan" userId="S::ejrussell@wpi.edu::9dac8293-6d4f-4f93-a260-a17a519758a3" providerId="AD" clId="Web-{B11A81AC-14ED-E264-21AD-42C60F5FEE71}" dt="2023-05-01T16:19:49.834" v="4" actId="1076"/>
          <ac:spMkLst>
            <pc:docMk/>
            <pc:sldMk cId="394249521" sldId="279"/>
            <ac:spMk id="2" creationId="{68CD5EB1-705E-0D27-3850-5B2C0AFBBF5C}"/>
          </ac:spMkLst>
        </pc:spChg>
        <pc:spChg chg="mod">
          <ac:chgData name="Russell, Evan" userId="S::ejrussell@wpi.edu::9dac8293-6d4f-4f93-a260-a17a519758a3" providerId="AD" clId="Web-{B11A81AC-14ED-E264-21AD-42C60F5FEE71}" dt="2023-05-01T16:19:44.522" v="3" actId="1076"/>
          <ac:spMkLst>
            <pc:docMk/>
            <pc:sldMk cId="394249521" sldId="279"/>
            <ac:spMk id="5264" creationId="{0A5EE0C5-2CB3-21F9-82AE-83BECF7AF3E9}"/>
          </ac:spMkLst>
        </pc:spChg>
      </pc:sldChg>
      <pc:sldChg chg="addSp delSp modSp">
        <pc:chgData name="Russell, Evan" userId="S::ejrussell@wpi.edu::9dac8293-6d4f-4f93-a260-a17a519758a3" providerId="AD" clId="Web-{B11A81AC-14ED-E264-21AD-42C60F5FEE71}" dt="2023-05-01T16:25:33.347" v="112"/>
        <pc:sldMkLst>
          <pc:docMk/>
          <pc:sldMk cId="2697655139" sldId="281"/>
        </pc:sldMkLst>
        <pc:spChg chg="del">
          <ac:chgData name="Russell, Evan" userId="S::ejrussell@wpi.edu::9dac8293-6d4f-4f93-a260-a17a519758a3" providerId="AD" clId="Web-{B11A81AC-14ED-E264-21AD-42C60F5FEE71}" dt="2023-05-01T16:20:24.679" v="28"/>
          <ac:spMkLst>
            <pc:docMk/>
            <pc:sldMk cId="2697655139" sldId="281"/>
            <ac:spMk id="2" creationId="{72FD4587-C3A7-37F9-5686-33B9A711251D}"/>
          </ac:spMkLst>
        </pc:spChg>
        <pc:spChg chg="del mod">
          <ac:chgData name="Russell, Evan" userId="S::ejrussell@wpi.edu::9dac8293-6d4f-4f93-a260-a17a519758a3" providerId="AD" clId="Web-{B11A81AC-14ED-E264-21AD-42C60F5FEE71}" dt="2023-05-01T16:22:44.060" v="68"/>
          <ac:spMkLst>
            <pc:docMk/>
            <pc:sldMk cId="2697655139" sldId="281"/>
            <ac:spMk id="3" creationId="{AC341E56-4C57-525C-464D-D7BE9D0DD491}"/>
          </ac:spMkLst>
        </pc:spChg>
        <pc:spChg chg="add del mod ord">
          <ac:chgData name="Russell, Evan" userId="S::ejrussell@wpi.edu::9dac8293-6d4f-4f93-a260-a17a519758a3" providerId="AD" clId="Web-{B11A81AC-14ED-E264-21AD-42C60F5FEE71}" dt="2023-05-01T16:24:19.063" v="111" actId="20577"/>
          <ac:spMkLst>
            <pc:docMk/>
            <pc:sldMk cId="2697655139" sldId="281"/>
            <ac:spMk id="5" creationId="{0F409473-5859-8A05-845B-D3D9E24344B9}"/>
          </ac:spMkLst>
        </pc:spChg>
        <pc:spChg chg="add del mod">
          <ac:chgData name="Russell, Evan" userId="S::ejrussell@wpi.edu::9dac8293-6d4f-4f93-a260-a17a519758a3" providerId="AD" clId="Web-{B11A81AC-14ED-E264-21AD-42C60F5FEE71}" dt="2023-05-01T16:22:47.169" v="69"/>
          <ac:spMkLst>
            <pc:docMk/>
            <pc:sldMk cId="2697655139" sldId="281"/>
            <ac:spMk id="7" creationId="{97298FB3-0F9B-B9A8-04DC-4E64A6381D53}"/>
          </ac:spMkLst>
        </pc:spChg>
        <pc:picChg chg="ord">
          <ac:chgData name="Russell, Evan" userId="S::ejrussell@wpi.edu::9dac8293-6d4f-4f93-a260-a17a519758a3" providerId="AD" clId="Web-{B11A81AC-14ED-E264-21AD-42C60F5FEE71}" dt="2023-05-01T16:25:33.347" v="112"/>
          <ac:picMkLst>
            <pc:docMk/>
            <pc:sldMk cId="2697655139" sldId="281"/>
            <ac:picMk id="6" creationId="{9781F8EA-3932-6A4B-5AEC-3FEDFB5EC06F}"/>
          </ac:picMkLst>
        </pc:picChg>
      </pc:sldChg>
    </pc:docChg>
  </pc:docChgLst>
  <pc:docChgLst>
    <pc:chgData name="Chesanek, Ryan" userId="S::rmchesanek@wpi.edu::b3cc76b6-58e7-4450-8dba-e9ccdb3860ea" providerId="AD" clId="Web-{10C9A7AC-E81E-D266-AC95-BC35B9C13B33}"/>
    <pc:docChg chg="addSld modSld">
      <pc:chgData name="Chesanek, Ryan" userId="S::rmchesanek@wpi.edu::b3cc76b6-58e7-4450-8dba-e9ccdb3860ea" providerId="AD" clId="Web-{10C9A7AC-E81E-D266-AC95-BC35B9C13B33}" dt="2023-04-18T23:10:55.339" v="153" actId="1076"/>
      <pc:docMkLst>
        <pc:docMk/>
      </pc:docMkLst>
      <pc:sldChg chg="modSp">
        <pc:chgData name="Chesanek, Ryan" userId="S::rmchesanek@wpi.edu::b3cc76b6-58e7-4450-8dba-e9ccdb3860ea" providerId="AD" clId="Web-{10C9A7AC-E81E-D266-AC95-BC35B9C13B33}" dt="2023-04-18T22:44:28.350" v="25" actId="20577"/>
        <pc:sldMkLst>
          <pc:docMk/>
          <pc:sldMk cId="486524586" sldId="258"/>
        </pc:sldMkLst>
        <pc:spChg chg="mod">
          <ac:chgData name="Chesanek, Ryan" userId="S::rmchesanek@wpi.edu::b3cc76b6-58e7-4450-8dba-e9ccdb3860ea" providerId="AD" clId="Web-{10C9A7AC-E81E-D266-AC95-BC35B9C13B33}" dt="2023-04-18T22:44:28.350" v="25" actId="20577"/>
          <ac:spMkLst>
            <pc:docMk/>
            <pc:sldMk cId="486524586" sldId="258"/>
            <ac:spMk id="2" creationId="{00000000-0000-0000-0000-000000000000}"/>
          </ac:spMkLst>
        </pc:spChg>
      </pc:sldChg>
      <pc:sldChg chg="modSp new">
        <pc:chgData name="Chesanek, Ryan" userId="S::rmchesanek@wpi.edu::b3cc76b6-58e7-4450-8dba-e9ccdb3860ea" providerId="AD" clId="Web-{10C9A7AC-E81E-D266-AC95-BC35B9C13B33}" dt="2023-04-18T22:46:41.103" v="39" actId="20577"/>
        <pc:sldMkLst>
          <pc:docMk/>
          <pc:sldMk cId="2827236599" sldId="259"/>
        </pc:sldMkLst>
        <pc:spChg chg="mod">
          <ac:chgData name="Chesanek, Ryan" userId="S::rmchesanek@wpi.edu::b3cc76b6-58e7-4450-8dba-e9ccdb3860ea" providerId="AD" clId="Web-{10C9A7AC-E81E-D266-AC95-BC35B9C13B33}" dt="2023-04-18T22:46:41.103" v="39" actId="20577"/>
          <ac:spMkLst>
            <pc:docMk/>
            <pc:sldMk cId="2827236599" sldId="259"/>
            <ac:spMk id="2" creationId="{E1D3BFA8-69F5-E5F9-570D-4573F381C125}"/>
          </ac:spMkLst>
        </pc:spChg>
      </pc:sldChg>
      <pc:sldChg chg="modSp new">
        <pc:chgData name="Chesanek, Ryan" userId="S::rmchesanek@wpi.edu::b3cc76b6-58e7-4450-8dba-e9ccdb3860ea" providerId="AD" clId="Web-{10C9A7AC-E81E-D266-AC95-BC35B9C13B33}" dt="2023-04-18T22:46:57.994" v="71" actId="20577"/>
        <pc:sldMkLst>
          <pc:docMk/>
          <pc:sldMk cId="801443071" sldId="260"/>
        </pc:sldMkLst>
        <pc:spChg chg="mod">
          <ac:chgData name="Chesanek, Ryan" userId="S::rmchesanek@wpi.edu::b3cc76b6-58e7-4450-8dba-e9ccdb3860ea" providerId="AD" clId="Web-{10C9A7AC-E81E-D266-AC95-BC35B9C13B33}" dt="2023-04-18T22:46:57.994" v="71" actId="20577"/>
          <ac:spMkLst>
            <pc:docMk/>
            <pc:sldMk cId="801443071" sldId="260"/>
            <ac:spMk id="2" creationId="{3270F8FD-51FD-8D0C-21CC-5A6CD4DBA955}"/>
          </ac:spMkLst>
        </pc:spChg>
      </pc:sldChg>
      <pc:sldChg chg="addSp delSp modSp new">
        <pc:chgData name="Chesanek, Ryan" userId="S::rmchesanek@wpi.edu::b3cc76b6-58e7-4450-8dba-e9ccdb3860ea" providerId="AD" clId="Web-{10C9A7AC-E81E-D266-AC95-BC35B9C13B33}" dt="2023-04-18T22:58:47.541" v="107" actId="14100"/>
        <pc:sldMkLst>
          <pc:docMk/>
          <pc:sldMk cId="2119349367" sldId="261"/>
        </pc:sldMkLst>
        <pc:spChg chg="mod">
          <ac:chgData name="Chesanek, Ryan" userId="S::rmchesanek@wpi.edu::b3cc76b6-58e7-4450-8dba-e9ccdb3860ea" providerId="AD" clId="Web-{10C9A7AC-E81E-D266-AC95-BC35B9C13B33}" dt="2023-04-18T22:47:06.026" v="81" actId="20577"/>
          <ac:spMkLst>
            <pc:docMk/>
            <pc:sldMk cId="2119349367" sldId="261"/>
            <ac:spMk id="2" creationId="{6D373F4A-E45B-A522-9F0B-398975922042}"/>
          </ac:spMkLst>
        </pc:spChg>
        <pc:spChg chg="del">
          <ac:chgData name="Chesanek, Ryan" userId="S::rmchesanek@wpi.edu::b3cc76b6-58e7-4450-8dba-e9ccdb3860ea" providerId="AD" clId="Web-{10C9A7AC-E81E-D266-AC95-BC35B9C13B33}" dt="2023-04-18T22:50:55.531" v="82"/>
          <ac:spMkLst>
            <pc:docMk/>
            <pc:sldMk cId="2119349367" sldId="261"/>
            <ac:spMk id="3" creationId="{38291128-C8C8-9CC5-155D-BD3C8661FF7E}"/>
          </ac:spMkLst>
        </pc:spChg>
        <pc:picChg chg="add mod ord">
          <ac:chgData name="Chesanek, Ryan" userId="S::rmchesanek@wpi.edu::b3cc76b6-58e7-4450-8dba-e9ccdb3860ea" providerId="AD" clId="Web-{10C9A7AC-E81E-D266-AC95-BC35B9C13B33}" dt="2023-04-18T22:58:30.603" v="104" actId="14100"/>
          <ac:picMkLst>
            <pc:docMk/>
            <pc:sldMk cId="2119349367" sldId="261"/>
            <ac:picMk id="4" creationId="{8AEEB124-839B-0393-B06A-5BD68924DD4E}"/>
          </ac:picMkLst>
        </pc:picChg>
        <pc:picChg chg="mod">
          <ac:chgData name="Chesanek, Ryan" userId="S::rmchesanek@wpi.edu::b3cc76b6-58e7-4450-8dba-e9ccdb3860ea" providerId="AD" clId="Web-{10C9A7AC-E81E-D266-AC95-BC35B9C13B33}" dt="2023-04-18T22:58:47.541" v="107" actId="14100"/>
          <ac:picMkLst>
            <pc:docMk/>
            <pc:sldMk cId="2119349367" sldId="261"/>
            <ac:picMk id="5" creationId="{87964FDE-9DE1-5903-9852-DF5546CE1F18}"/>
          </ac:picMkLst>
        </pc:picChg>
      </pc:sldChg>
      <pc:sldChg chg="addSp modSp">
        <pc:chgData name="Chesanek, Ryan" userId="S::rmchesanek@wpi.edu::b3cc76b6-58e7-4450-8dba-e9ccdb3860ea" providerId="AD" clId="Web-{10C9A7AC-E81E-D266-AC95-BC35B9C13B33}" dt="2023-04-18T23:10:55.339" v="153" actId="1076"/>
        <pc:sldMkLst>
          <pc:docMk/>
          <pc:sldMk cId="908346373" sldId="264"/>
        </pc:sldMkLst>
        <pc:picChg chg="add mod">
          <ac:chgData name="Chesanek, Ryan" userId="S::rmchesanek@wpi.edu::b3cc76b6-58e7-4450-8dba-e9ccdb3860ea" providerId="AD" clId="Web-{10C9A7AC-E81E-D266-AC95-BC35B9C13B33}" dt="2023-04-18T23:02:19.780" v="151" actId="1076"/>
          <ac:picMkLst>
            <pc:docMk/>
            <pc:sldMk cId="908346373" sldId="264"/>
            <ac:picMk id="12" creationId="{F269C430-3A54-F44E-2B94-32D40B432E9D}"/>
          </ac:picMkLst>
        </pc:picChg>
        <pc:picChg chg="mod">
          <ac:chgData name="Chesanek, Ryan" userId="S::rmchesanek@wpi.edu::b3cc76b6-58e7-4450-8dba-e9ccdb3860ea" providerId="AD" clId="Web-{10C9A7AC-E81E-D266-AC95-BC35B9C13B33}" dt="2023-04-18T23:10:55.339" v="153" actId="1076"/>
          <ac:picMkLst>
            <pc:docMk/>
            <pc:sldMk cId="908346373" sldId="264"/>
            <ac:picMk id="13" creationId="{3EBDB6CF-68F7-1ED5-9000-1A2BFF19AE2B}"/>
          </ac:picMkLst>
        </pc:picChg>
      </pc:sldChg>
      <pc:sldChg chg="addSp delSp modSp new">
        <pc:chgData name="Chesanek, Ryan" userId="S::rmchesanek@wpi.edu::b3cc76b6-58e7-4450-8dba-e9ccdb3860ea" providerId="AD" clId="Web-{10C9A7AC-E81E-D266-AC95-BC35B9C13B33}" dt="2023-04-18T23:00:24.309" v="147" actId="1076"/>
        <pc:sldMkLst>
          <pc:docMk/>
          <pc:sldMk cId="365473063" sldId="265"/>
        </pc:sldMkLst>
        <pc:spChg chg="mod">
          <ac:chgData name="Chesanek, Ryan" userId="S::rmchesanek@wpi.edu::b3cc76b6-58e7-4450-8dba-e9ccdb3860ea" providerId="AD" clId="Web-{10C9A7AC-E81E-D266-AC95-BC35B9C13B33}" dt="2023-04-18T22:59:24.167" v="143" actId="20577"/>
          <ac:spMkLst>
            <pc:docMk/>
            <pc:sldMk cId="365473063" sldId="265"/>
            <ac:spMk id="2" creationId="{7204757B-A661-13B4-23A1-B808DE0AEB70}"/>
          </ac:spMkLst>
        </pc:spChg>
        <pc:spChg chg="del">
          <ac:chgData name="Chesanek, Ryan" userId="S::rmchesanek@wpi.edu::b3cc76b6-58e7-4450-8dba-e9ccdb3860ea" providerId="AD" clId="Web-{10C9A7AC-E81E-D266-AC95-BC35B9C13B33}" dt="2023-04-18T23:00:15.356" v="144"/>
          <ac:spMkLst>
            <pc:docMk/>
            <pc:sldMk cId="365473063" sldId="265"/>
            <ac:spMk id="3" creationId="{59AAED99-CB5A-CB1C-FD64-003E872C4127}"/>
          </ac:spMkLst>
        </pc:spChg>
        <pc:picChg chg="add mod ord">
          <ac:chgData name="Chesanek, Ryan" userId="S::rmchesanek@wpi.edu::b3cc76b6-58e7-4450-8dba-e9ccdb3860ea" providerId="AD" clId="Web-{10C9A7AC-E81E-D266-AC95-BC35B9C13B33}" dt="2023-04-18T23:00:24.309" v="147" actId="1076"/>
          <ac:picMkLst>
            <pc:docMk/>
            <pc:sldMk cId="365473063" sldId="265"/>
            <ac:picMk id="4" creationId="{75292F59-141B-B867-1B92-A74D3104FE4E}"/>
          </ac:picMkLst>
        </pc:picChg>
      </pc:sldChg>
    </pc:docChg>
  </pc:docChgLst>
  <pc:docChgLst>
    <pc:chgData name="Kerekon, Andrew" userId="b9d5b01e-6ce4-4e7e-8d9b-60e1c9986762" providerId="ADAL" clId="{16C10DEC-79D0-4978-8E26-9CC85A44C4F3}"/>
    <pc:docChg chg="undo custSel modSld sldOrd modMainMaster">
      <pc:chgData name="Kerekon, Andrew" userId="b9d5b01e-6ce4-4e7e-8d9b-60e1c9986762" providerId="ADAL" clId="{16C10DEC-79D0-4978-8E26-9CC85A44C4F3}" dt="2023-04-26T17:56:53.616" v="437" actId="1035"/>
      <pc:docMkLst>
        <pc:docMk/>
      </pc:docMkLst>
      <pc:sldChg chg="modSp mod">
        <pc:chgData name="Kerekon, Andrew" userId="b9d5b01e-6ce4-4e7e-8d9b-60e1c9986762" providerId="ADAL" clId="{16C10DEC-79D0-4978-8E26-9CC85A44C4F3}" dt="2023-04-26T17:51:06.067" v="416" actId="20577"/>
        <pc:sldMkLst>
          <pc:docMk/>
          <pc:sldMk cId="486524586" sldId="258"/>
        </pc:sldMkLst>
        <pc:spChg chg="mod">
          <ac:chgData name="Kerekon, Andrew" userId="b9d5b01e-6ce4-4e7e-8d9b-60e1c9986762" providerId="ADAL" clId="{16C10DEC-79D0-4978-8E26-9CC85A44C4F3}" dt="2023-04-26T17:51:06.067" v="416" actId="20577"/>
          <ac:spMkLst>
            <pc:docMk/>
            <pc:sldMk cId="486524586" sldId="258"/>
            <ac:spMk id="17" creationId="{1B98DE05-E3C9-D8CF-D695-6AD87AC1E45E}"/>
          </ac:spMkLst>
        </pc:spChg>
      </pc:sldChg>
      <pc:sldChg chg="modSp mod">
        <pc:chgData name="Kerekon, Andrew" userId="b9d5b01e-6ce4-4e7e-8d9b-60e1c9986762" providerId="ADAL" clId="{16C10DEC-79D0-4978-8E26-9CC85A44C4F3}" dt="2023-04-26T17:54:57.583" v="424" actId="14100"/>
        <pc:sldMkLst>
          <pc:docMk/>
          <pc:sldMk cId="801443071" sldId="260"/>
        </pc:sldMkLst>
        <pc:spChg chg="mod">
          <ac:chgData name="Kerekon, Andrew" userId="b9d5b01e-6ce4-4e7e-8d9b-60e1c9986762" providerId="ADAL" clId="{16C10DEC-79D0-4978-8E26-9CC85A44C4F3}" dt="2023-04-26T17:34:33.116" v="322" actId="122"/>
          <ac:spMkLst>
            <pc:docMk/>
            <pc:sldMk cId="801443071" sldId="260"/>
            <ac:spMk id="2" creationId="{3270F8FD-51FD-8D0C-21CC-5A6CD4DBA955}"/>
          </ac:spMkLst>
        </pc:spChg>
        <pc:spChg chg="mod">
          <ac:chgData name="Kerekon, Andrew" userId="b9d5b01e-6ce4-4e7e-8d9b-60e1c9986762" providerId="ADAL" clId="{16C10DEC-79D0-4978-8E26-9CC85A44C4F3}" dt="2023-04-26T17:54:57.583" v="424" actId="14100"/>
          <ac:spMkLst>
            <pc:docMk/>
            <pc:sldMk cId="801443071" sldId="260"/>
            <ac:spMk id="7" creationId="{63F82EFC-EA03-C886-A4CC-8DBA7AEE120A}"/>
          </ac:spMkLst>
        </pc:spChg>
        <pc:picChg chg="mod">
          <ac:chgData name="Kerekon, Andrew" userId="b9d5b01e-6ce4-4e7e-8d9b-60e1c9986762" providerId="ADAL" clId="{16C10DEC-79D0-4978-8E26-9CC85A44C4F3}" dt="2023-04-26T17:19:29.084" v="228" actId="14826"/>
          <ac:picMkLst>
            <pc:docMk/>
            <pc:sldMk cId="801443071" sldId="260"/>
            <ac:picMk id="5" creationId="{022386EC-90AA-8502-4B44-FD448025FD74}"/>
          </ac:picMkLst>
        </pc:picChg>
      </pc:sldChg>
      <pc:sldChg chg="delSp setBg delDesignElem">
        <pc:chgData name="Kerekon, Andrew" userId="b9d5b01e-6ce4-4e7e-8d9b-60e1c9986762" providerId="ADAL" clId="{16C10DEC-79D0-4978-8E26-9CC85A44C4F3}" dt="2023-04-26T17:53:40.601" v="420"/>
        <pc:sldMkLst>
          <pc:docMk/>
          <pc:sldMk cId="2119349367" sldId="261"/>
        </pc:sldMkLst>
        <pc:spChg chg="del">
          <ac:chgData name="Kerekon, Andrew" userId="b9d5b01e-6ce4-4e7e-8d9b-60e1c9986762" providerId="ADAL" clId="{16C10DEC-79D0-4978-8E26-9CC85A44C4F3}" dt="2023-04-26T17:53:40.601" v="420"/>
          <ac:spMkLst>
            <pc:docMk/>
            <pc:sldMk cId="2119349367" sldId="261"/>
            <ac:spMk id="21" creationId="{A2679492-7988-4050-9056-542444452411}"/>
          </ac:spMkLst>
        </pc:spChg>
        <pc:spChg chg="del">
          <ac:chgData name="Kerekon, Andrew" userId="b9d5b01e-6ce4-4e7e-8d9b-60e1c9986762" providerId="ADAL" clId="{16C10DEC-79D0-4978-8E26-9CC85A44C4F3}" dt="2023-04-26T17:53:40.601" v="420"/>
          <ac:spMkLst>
            <pc:docMk/>
            <pc:sldMk cId="2119349367" sldId="261"/>
            <ac:spMk id="23" creationId="{B091B163-7D61-4891-ABCF-5C13D9C418D0}"/>
          </ac:spMkLst>
        </pc:spChg>
        <pc:cxnChg chg="del">
          <ac:chgData name="Kerekon, Andrew" userId="b9d5b01e-6ce4-4e7e-8d9b-60e1c9986762" providerId="ADAL" clId="{16C10DEC-79D0-4978-8E26-9CC85A44C4F3}" dt="2023-04-26T17:53:40.601" v="420"/>
          <ac:cxnSpMkLst>
            <pc:docMk/>
            <pc:sldMk cId="2119349367" sldId="261"/>
            <ac:cxnSpMk id="25" creationId="{C49DA8F6-BCC1-4447-B54C-57856834B94B}"/>
          </ac:cxnSpMkLst>
        </pc:cxnChg>
      </pc:sldChg>
      <pc:sldChg chg="addSp delSp modSp mod ord delDesignElem">
        <pc:chgData name="Kerekon, Andrew" userId="b9d5b01e-6ce4-4e7e-8d9b-60e1c9986762" providerId="ADAL" clId="{16C10DEC-79D0-4978-8E26-9CC85A44C4F3}" dt="2023-04-26T17:55:38.284" v="427" actId="255"/>
        <pc:sldMkLst>
          <pc:docMk/>
          <pc:sldMk cId="1220295214" sldId="263"/>
        </pc:sldMkLst>
        <pc:spChg chg="add mod">
          <ac:chgData name="Kerekon, Andrew" userId="b9d5b01e-6ce4-4e7e-8d9b-60e1c9986762" providerId="ADAL" clId="{16C10DEC-79D0-4978-8E26-9CC85A44C4F3}" dt="2023-04-26T17:55:38.284" v="427" actId="255"/>
          <ac:spMkLst>
            <pc:docMk/>
            <pc:sldMk cId="1220295214" sldId="263"/>
            <ac:spMk id="5" creationId="{76190CC2-747F-5B84-EC13-F5B84ED00100}"/>
          </ac:spMkLst>
        </pc:spChg>
        <pc:spChg chg="del">
          <ac:chgData name="Kerekon, Andrew" userId="b9d5b01e-6ce4-4e7e-8d9b-60e1c9986762" providerId="ADAL" clId="{16C10DEC-79D0-4978-8E26-9CC85A44C4F3}" dt="2023-04-26T17:53:40.601" v="420"/>
          <ac:spMkLst>
            <pc:docMk/>
            <pc:sldMk cId="1220295214" sldId="263"/>
            <ac:spMk id="10" creationId="{BCED4D40-4B67-4331-AC48-79B82B4A47D8}"/>
          </ac:spMkLst>
        </pc:spChg>
        <pc:spChg chg="del">
          <ac:chgData name="Kerekon, Andrew" userId="b9d5b01e-6ce4-4e7e-8d9b-60e1c9986762" providerId="ADAL" clId="{16C10DEC-79D0-4978-8E26-9CC85A44C4F3}" dt="2023-04-26T17:53:40.601" v="420"/>
          <ac:spMkLst>
            <pc:docMk/>
            <pc:sldMk cId="1220295214" sldId="263"/>
            <ac:spMk id="12" creationId="{670CEDEF-4F34-412E-84EE-329C1E936AF5}"/>
          </ac:spMkLst>
        </pc:spChg>
      </pc:sldChg>
      <pc:sldChg chg="modSp mod">
        <pc:chgData name="Kerekon, Andrew" userId="b9d5b01e-6ce4-4e7e-8d9b-60e1c9986762" providerId="ADAL" clId="{16C10DEC-79D0-4978-8E26-9CC85A44C4F3}" dt="2023-04-26T17:54:36.576" v="422" actId="14100"/>
        <pc:sldMkLst>
          <pc:docMk/>
          <pc:sldMk cId="908346373" sldId="264"/>
        </pc:sldMkLst>
        <pc:spChg chg="mod">
          <ac:chgData name="Kerekon, Andrew" userId="b9d5b01e-6ce4-4e7e-8d9b-60e1c9986762" providerId="ADAL" clId="{16C10DEC-79D0-4978-8E26-9CC85A44C4F3}" dt="2023-04-26T17:54:36.576" v="422" actId="14100"/>
          <ac:spMkLst>
            <pc:docMk/>
            <pc:sldMk cId="908346373" sldId="264"/>
            <ac:spMk id="20" creationId="{515A33B3-9C9C-C5B8-46A5-59D88FDD06BC}"/>
          </ac:spMkLst>
        </pc:spChg>
      </pc:sldChg>
      <pc:sldChg chg="modSp mod">
        <pc:chgData name="Kerekon, Andrew" userId="b9d5b01e-6ce4-4e7e-8d9b-60e1c9986762" providerId="ADAL" clId="{16C10DEC-79D0-4978-8E26-9CC85A44C4F3}" dt="2023-04-26T17:33:21.614" v="304" actId="122"/>
        <pc:sldMkLst>
          <pc:docMk/>
          <pc:sldMk cId="365473063" sldId="265"/>
        </pc:sldMkLst>
        <pc:spChg chg="mod">
          <ac:chgData name="Kerekon, Andrew" userId="b9d5b01e-6ce4-4e7e-8d9b-60e1c9986762" providerId="ADAL" clId="{16C10DEC-79D0-4978-8E26-9CC85A44C4F3}" dt="2023-04-26T17:33:21.614" v="304" actId="122"/>
          <ac:spMkLst>
            <pc:docMk/>
            <pc:sldMk cId="365473063" sldId="265"/>
            <ac:spMk id="2" creationId="{7204757B-A661-13B4-23A1-B808DE0AEB70}"/>
          </ac:spMkLst>
        </pc:spChg>
      </pc:sldChg>
      <pc:sldChg chg="modSp mod">
        <pc:chgData name="Kerekon, Andrew" userId="b9d5b01e-6ce4-4e7e-8d9b-60e1c9986762" providerId="ADAL" clId="{16C10DEC-79D0-4978-8E26-9CC85A44C4F3}" dt="2023-04-26T17:54:45.176" v="423" actId="14100"/>
        <pc:sldMkLst>
          <pc:docMk/>
          <pc:sldMk cId="285366992" sldId="266"/>
        </pc:sldMkLst>
        <pc:spChg chg="mod">
          <ac:chgData name="Kerekon, Andrew" userId="b9d5b01e-6ce4-4e7e-8d9b-60e1c9986762" providerId="ADAL" clId="{16C10DEC-79D0-4978-8E26-9CC85A44C4F3}" dt="2023-04-26T17:33:37.194" v="307" actId="122"/>
          <ac:spMkLst>
            <pc:docMk/>
            <pc:sldMk cId="285366992" sldId="266"/>
            <ac:spMk id="2" creationId="{65CFA69C-01FA-6349-FEA7-2202D73CC64A}"/>
          </ac:spMkLst>
        </pc:spChg>
        <pc:spChg chg="mod">
          <ac:chgData name="Kerekon, Andrew" userId="b9d5b01e-6ce4-4e7e-8d9b-60e1c9986762" providerId="ADAL" clId="{16C10DEC-79D0-4978-8E26-9CC85A44C4F3}" dt="2023-04-26T17:54:45.176" v="423" actId="14100"/>
          <ac:spMkLst>
            <pc:docMk/>
            <pc:sldMk cId="285366992" sldId="266"/>
            <ac:spMk id="11" creationId="{26AA198A-93F4-02B6-9F71-DE4167BE4E00}"/>
          </ac:spMkLst>
        </pc:spChg>
      </pc:sldChg>
      <pc:sldChg chg="modSp mod">
        <pc:chgData name="Kerekon, Andrew" userId="b9d5b01e-6ce4-4e7e-8d9b-60e1c9986762" providerId="ADAL" clId="{16C10DEC-79D0-4978-8E26-9CC85A44C4F3}" dt="2023-04-26T17:39:32.061" v="344" actId="1076"/>
        <pc:sldMkLst>
          <pc:docMk/>
          <pc:sldMk cId="596688813" sldId="267"/>
        </pc:sldMkLst>
        <pc:spChg chg="mod">
          <ac:chgData name="Kerekon, Andrew" userId="b9d5b01e-6ce4-4e7e-8d9b-60e1c9986762" providerId="ADAL" clId="{16C10DEC-79D0-4978-8E26-9CC85A44C4F3}" dt="2023-04-26T17:35:33.613" v="332" actId="255"/>
          <ac:spMkLst>
            <pc:docMk/>
            <pc:sldMk cId="596688813" sldId="267"/>
            <ac:spMk id="2" creationId="{30BAD856-D5AF-2BD7-05E6-221811452BEE}"/>
          </ac:spMkLst>
        </pc:spChg>
        <pc:picChg chg="mod">
          <ac:chgData name="Kerekon, Andrew" userId="b9d5b01e-6ce4-4e7e-8d9b-60e1c9986762" providerId="ADAL" clId="{16C10DEC-79D0-4978-8E26-9CC85A44C4F3}" dt="2023-04-26T17:36:34.300" v="334" actId="14826"/>
          <ac:picMkLst>
            <pc:docMk/>
            <pc:sldMk cId="596688813" sldId="267"/>
            <ac:picMk id="5" creationId="{214EE829-39F7-C87C-88A7-76CA515A3B1B}"/>
          </ac:picMkLst>
        </pc:picChg>
        <pc:picChg chg="mod">
          <ac:chgData name="Kerekon, Andrew" userId="b9d5b01e-6ce4-4e7e-8d9b-60e1c9986762" providerId="ADAL" clId="{16C10DEC-79D0-4978-8E26-9CC85A44C4F3}" dt="2023-04-26T17:38:40.749" v="339" actId="1076"/>
          <ac:picMkLst>
            <pc:docMk/>
            <pc:sldMk cId="596688813" sldId="267"/>
            <ac:picMk id="6" creationId="{D4B4708E-9C38-CC94-21DF-3A588DD4D4D4}"/>
          </ac:picMkLst>
        </pc:picChg>
        <pc:picChg chg="mod">
          <ac:chgData name="Kerekon, Andrew" userId="b9d5b01e-6ce4-4e7e-8d9b-60e1c9986762" providerId="ADAL" clId="{16C10DEC-79D0-4978-8E26-9CC85A44C4F3}" dt="2023-04-26T17:39:32.061" v="344" actId="1076"/>
          <ac:picMkLst>
            <pc:docMk/>
            <pc:sldMk cId="596688813" sldId="267"/>
            <ac:picMk id="7" creationId="{F4B68ED6-160B-005B-2438-ABFED4E2143B}"/>
          </ac:picMkLst>
        </pc:picChg>
      </pc:sldChg>
      <pc:sldChg chg="addSp modSp mod">
        <pc:chgData name="Kerekon, Andrew" userId="b9d5b01e-6ce4-4e7e-8d9b-60e1c9986762" providerId="ADAL" clId="{16C10DEC-79D0-4978-8E26-9CC85A44C4F3}" dt="2023-04-26T17:56:53.616" v="437" actId="1035"/>
        <pc:sldMkLst>
          <pc:docMk/>
          <pc:sldMk cId="2005705070" sldId="269"/>
        </pc:sldMkLst>
        <pc:spChg chg="add mod">
          <ac:chgData name="Kerekon, Andrew" userId="b9d5b01e-6ce4-4e7e-8d9b-60e1c9986762" providerId="ADAL" clId="{16C10DEC-79D0-4978-8E26-9CC85A44C4F3}" dt="2023-04-26T17:56:53.616" v="437" actId="1035"/>
          <ac:spMkLst>
            <pc:docMk/>
            <pc:sldMk cId="2005705070" sldId="269"/>
            <ac:spMk id="6" creationId="{71D7B72D-7D1D-EDBB-2D26-8F2AB53D21C0}"/>
          </ac:spMkLst>
        </pc:spChg>
      </pc:sldChg>
      <pc:sldChg chg="addSp modSp mod">
        <pc:chgData name="Kerekon, Andrew" userId="b9d5b01e-6ce4-4e7e-8d9b-60e1c9986762" providerId="ADAL" clId="{16C10DEC-79D0-4978-8E26-9CC85A44C4F3}" dt="2023-04-26T17:33:57.925" v="312" actId="122"/>
        <pc:sldMkLst>
          <pc:docMk/>
          <pc:sldMk cId="3477095978" sldId="272"/>
        </pc:sldMkLst>
        <pc:spChg chg="mod">
          <ac:chgData name="Kerekon, Andrew" userId="b9d5b01e-6ce4-4e7e-8d9b-60e1c9986762" providerId="ADAL" clId="{16C10DEC-79D0-4978-8E26-9CC85A44C4F3}" dt="2023-04-26T17:33:57.925" v="312" actId="122"/>
          <ac:spMkLst>
            <pc:docMk/>
            <pc:sldMk cId="3477095978" sldId="272"/>
            <ac:spMk id="2" creationId="{457271EB-FBB8-E4FB-8D35-10EAF22B081C}"/>
          </ac:spMkLst>
        </pc:spChg>
        <pc:spChg chg="add mod">
          <ac:chgData name="Kerekon, Andrew" userId="b9d5b01e-6ce4-4e7e-8d9b-60e1c9986762" providerId="ADAL" clId="{16C10DEC-79D0-4978-8E26-9CC85A44C4F3}" dt="2023-04-26T17:15:57.196" v="163" actId="14100"/>
          <ac:spMkLst>
            <pc:docMk/>
            <pc:sldMk cId="3477095978" sldId="272"/>
            <ac:spMk id="7" creationId="{8597AAB8-45A5-C513-309D-22C9EAB508A8}"/>
          </ac:spMkLst>
        </pc:spChg>
        <pc:spChg chg="add mod">
          <ac:chgData name="Kerekon, Andrew" userId="b9d5b01e-6ce4-4e7e-8d9b-60e1c9986762" providerId="ADAL" clId="{16C10DEC-79D0-4978-8E26-9CC85A44C4F3}" dt="2023-04-26T17:16:03.031" v="164" actId="1076"/>
          <ac:spMkLst>
            <pc:docMk/>
            <pc:sldMk cId="3477095978" sldId="272"/>
            <ac:spMk id="8" creationId="{08265F11-EA6E-E907-1DDD-25469D54DEC8}"/>
          </ac:spMkLst>
        </pc:spChg>
        <pc:picChg chg="mod">
          <ac:chgData name="Kerekon, Andrew" userId="b9d5b01e-6ce4-4e7e-8d9b-60e1c9986762" providerId="ADAL" clId="{16C10DEC-79D0-4978-8E26-9CC85A44C4F3}" dt="2023-04-26T17:15:36.839" v="157" actId="1076"/>
          <ac:picMkLst>
            <pc:docMk/>
            <pc:sldMk cId="3477095978" sldId="272"/>
            <ac:picMk id="4" creationId="{B3CE5DA6-6377-78B4-6A5F-C8C5DCA1C84E}"/>
          </ac:picMkLst>
        </pc:picChg>
        <pc:picChg chg="mod">
          <ac:chgData name="Kerekon, Andrew" userId="b9d5b01e-6ce4-4e7e-8d9b-60e1c9986762" providerId="ADAL" clId="{16C10DEC-79D0-4978-8E26-9CC85A44C4F3}" dt="2023-04-26T17:15:47.099" v="160" actId="1076"/>
          <ac:picMkLst>
            <pc:docMk/>
            <pc:sldMk cId="3477095978" sldId="272"/>
            <ac:picMk id="5" creationId="{10D01609-D531-A885-C5E7-0DA5369DB032}"/>
          </ac:picMkLst>
        </pc:picChg>
        <pc:picChg chg="mod">
          <ac:chgData name="Kerekon, Andrew" userId="b9d5b01e-6ce4-4e7e-8d9b-60e1c9986762" providerId="ADAL" clId="{16C10DEC-79D0-4978-8E26-9CC85A44C4F3}" dt="2023-04-26T17:16:13.056" v="165" actId="14100"/>
          <ac:picMkLst>
            <pc:docMk/>
            <pc:sldMk cId="3477095978" sldId="272"/>
            <ac:picMk id="6" creationId="{79A0A31F-3CBE-C945-E2F4-4685813C4F06}"/>
          </ac:picMkLst>
        </pc:picChg>
      </pc:sldChg>
      <pc:sldChg chg="addSp delSp modSp mod">
        <pc:chgData name="Kerekon, Andrew" userId="b9d5b01e-6ce4-4e7e-8d9b-60e1c9986762" providerId="ADAL" clId="{16C10DEC-79D0-4978-8E26-9CC85A44C4F3}" dt="2023-04-26T17:34:11.640" v="317" actId="122"/>
        <pc:sldMkLst>
          <pc:docMk/>
          <pc:sldMk cId="1793458617" sldId="273"/>
        </pc:sldMkLst>
        <pc:spChg chg="del mod">
          <ac:chgData name="Kerekon, Andrew" userId="b9d5b01e-6ce4-4e7e-8d9b-60e1c9986762" providerId="ADAL" clId="{16C10DEC-79D0-4978-8E26-9CC85A44C4F3}" dt="2023-04-26T17:12:42.781" v="32" actId="21"/>
          <ac:spMkLst>
            <pc:docMk/>
            <pc:sldMk cId="1793458617" sldId="273"/>
            <ac:spMk id="2" creationId="{54C0FAAE-A024-AD75-C699-B98F35B4A06E}"/>
          </ac:spMkLst>
        </pc:spChg>
        <pc:spChg chg="add del mod">
          <ac:chgData name="Kerekon, Andrew" userId="b9d5b01e-6ce4-4e7e-8d9b-60e1c9986762" providerId="ADAL" clId="{16C10DEC-79D0-4978-8E26-9CC85A44C4F3}" dt="2023-04-26T17:13:06.775" v="42" actId="21"/>
          <ac:spMkLst>
            <pc:docMk/>
            <pc:sldMk cId="1793458617" sldId="273"/>
            <ac:spMk id="5" creationId="{6B5176C8-E4E9-82BA-FFC4-E6ED8F6B0A24}"/>
          </ac:spMkLst>
        </pc:spChg>
        <pc:spChg chg="add del">
          <ac:chgData name="Kerekon, Andrew" userId="b9d5b01e-6ce4-4e7e-8d9b-60e1c9986762" providerId="ADAL" clId="{16C10DEC-79D0-4978-8E26-9CC85A44C4F3}" dt="2023-04-26T17:12:22.118" v="30" actId="22"/>
          <ac:spMkLst>
            <pc:docMk/>
            <pc:sldMk cId="1793458617" sldId="273"/>
            <ac:spMk id="15" creationId="{33E44657-C8C2-6B25-5FF4-BC6C85CDE110}"/>
          </ac:spMkLst>
        </pc:spChg>
        <pc:spChg chg="add mod">
          <ac:chgData name="Kerekon, Andrew" userId="b9d5b01e-6ce4-4e7e-8d9b-60e1c9986762" providerId="ADAL" clId="{16C10DEC-79D0-4978-8E26-9CC85A44C4F3}" dt="2023-04-26T17:34:11.640" v="317" actId="122"/>
          <ac:spMkLst>
            <pc:docMk/>
            <pc:sldMk cId="1793458617" sldId="273"/>
            <ac:spMk id="16" creationId="{737EFDEF-0A18-5B16-A041-DAEA1F91429C}"/>
          </ac:spMkLst>
        </pc:spChg>
        <pc:spChg chg="add mod">
          <ac:chgData name="Kerekon, Andrew" userId="b9d5b01e-6ce4-4e7e-8d9b-60e1c9986762" providerId="ADAL" clId="{16C10DEC-79D0-4978-8E26-9CC85A44C4F3}" dt="2023-04-26T17:17:20.032" v="211" actId="20577"/>
          <ac:spMkLst>
            <pc:docMk/>
            <pc:sldMk cId="1793458617" sldId="273"/>
            <ac:spMk id="18" creationId="{53A07186-CBDD-E75D-52B5-7869927D9D46}"/>
          </ac:spMkLst>
        </pc:spChg>
        <pc:spChg chg="add mod">
          <ac:chgData name="Kerekon, Andrew" userId="b9d5b01e-6ce4-4e7e-8d9b-60e1c9986762" providerId="ADAL" clId="{16C10DEC-79D0-4978-8E26-9CC85A44C4F3}" dt="2023-04-26T17:19:09.263" v="227" actId="20577"/>
          <ac:spMkLst>
            <pc:docMk/>
            <pc:sldMk cId="1793458617" sldId="273"/>
            <ac:spMk id="20" creationId="{CFE5B8C7-A4FC-527B-1B1D-7EB27DA6E947}"/>
          </ac:spMkLst>
        </pc:spChg>
        <pc:picChg chg="del">
          <ac:chgData name="Kerekon, Andrew" userId="b9d5b01e-6ce4-4e7e-8d9b-60e1c9986762" providerId="ADAL" clId="{16C10DEC-79D0-4978-8E26-9CC85A44C4F3}" dt="2023-04-26T17:03:26.516" v="5" actId="478"/>
          <ac:picMkLst>
            <pc:docMk/>
            <pc:sldMk cId="1793458617" sldId="273"/>
            <ac:picMk id="4" creationId="{6204F396-8144-750F-6225-1D49E465A258}"/>
          </ac:picMkLst>
        </pc:picChg>
        <pc:picChg chg="add mod">
          <ac:chgData name="Kerekon, Andrew" userId="b9d5b01e-6ce4-4e7e-8d9b-60e1c9986762" providerId="ADAL" clId="{16C10DEC-79D0-4978-8E26-9CC85A44C4F3}" dt="2023-04-26T17:16:29.082" v="166" actId="1076"/>
          <ac:picMkLst>
            <pc:docMk/>
            <pc:sldMk cId="1793458617" sldId="273"/>
            <ac:picMk id="7" creationId="{9B07B9AC-3F51-60E1-23B0-82EEF29E8078}"/>
          </ac:picMkLst>
        </pc:picChg>
        <pc:picChg chg="add mod">
          <ac:chgData name="Kerekon, Andrew" userId="b9d5b01e-6ce4-4e7e-8d9b-60e1c9986762" providerId="ADAL" clId="{16C10DEC-79D0-4978-8E26-9CC85A44C4F3}" dt="2023-04-26T17:16:31.638" v="167" actId="1076"/>
          <ac:picMkLst>
            <pc:docMk/>
            <pc:sldMk cId="1793458617" sldId="273"/>
            <ac:picMk id="9" creationId="{64138420-B19A-2C41-CFD8-D5F1DD6D5B28}"/>
          </ac:picMkLst>
        </pc:picChg>
        <pc:picChg chg="add del mod">
          <ac:chgData name="Kerekon, Andrew" userId="b9d5b01e-6ce4-4e7e-8d9b-60e1c9986762" providerId="ADAL" clId="{16C10DEC-79D0-4978-8E26-9CC85A44C4F3}" dt="2023-04-26T17:10:39.173" v="22" actId="21"/>
          <ac:picMkLst>
            <pc:docMk/>
            <pc:sldMk cId="1793458617" sldId="273"/>
            <ac:picMk id="11" creationId="{C10366FD-6134-8B58-092E-E703257C91E5}"/>
          </ac:picMkLst>
        </pc:picChg>
        <pc:picChg chg="add mod">
          <ac:chgData name="Kerekon, Andrew" userId="b9d5b01e-6ce4-4e7e-8d9b-60e1c9986762" providerId="ADAL" clId="{16C10DEC-79D0-4978-8E26-9CC85A44C4F3}" dt="2023-04-26T17:17:01.156" v="201" actId="1076"/>
          <ac:picMkLst>
            <pc:docMk/>
            <pc:sldMk cId="1793458617" sldId="273"/>
            <ac:picMk id="13" creationId="{AE9277BC-770F-F9C8-72E7-592F44C10CC2}"/>
          </ac:picMkLst>
        </pc:picChg>
      </pc:sldChg>
      <pc:sldChg chg="addSp delSp modSp mod">
        <pc:chgData name="Kerekon, Andrew" userId="b9d5b01e-6ce4-4e7e-8d9b-60e1c9986762" providerId="ADAL" clId="{16C10DEC-79D0-4978-8E26-9CC85A44C4F3}" dt="2023-04-26T17:42:51.495" v="413" actId="20577"/>
        <pc:sldMkLst>
          <pc:docMk/>
          <pc:sldMk cId="896833046" sldId="275"/>
        </pc:sldMkLst>
        <pc:spChg chg="mod">
          <ac:chgData name="Kerekon, Andrew" userId="b9d5b01e-6ce4-4e7e-8d9b-60e1c9986762" providerId="ADAL" clId="{16C10DEC-79D0-4978-8E26-9CC85A44C4F3}" dt="2023-04-26T17:42:51.495" v="413" actId="20577"/>
          <ac:spMkLst>
            <pc:docMk/>
            <pc:sldMk cId="896833046" sldId="275"/>
            <ac:spMk id="2" creationId="{F0DFC342-7372-15E7-82BA-D48173985AA9}"/>
          </ac:spMkLst>
        </pc:spChg>
        <pc:spChg chg="del">
          <ac:chgData name="Kerekon, Andrew" userId="b9d5b01e-6ce4-4e7e-8d9b-60e1c9986762" providerId="ADAL" clId="{16C10DEC-79D0-4978-8E26-9CC85A44C4F3}" dt="2023-04-26T16:55:15.836" v="2" actId="22"/>
          <ac:spMkLst>
            <pc:docMk/>
            <pc:sldMk cId="896833046" sldId="275"/>
            <ac:spMk id="3" creationId="{59444E3D-FC59-B14E-71A4-A7532ECA9B69}"/>
          </ac:spMkLst>
        </pc:spChg>
        <pc:spChg chg="add del mod">
          <ac:chgData name="Kerekon, Andrew" userId="b9d5b01e-6ce4-4e7e-8d9b-60e1c9986762" providerId="ADAL" clId="{16C10DEC-79D0-4978-8E26-9CC85A44C4F3}" dt="2023-04-26T17:21:40.941" v="234" actId="21"/>
          <ac:spMkLst>
            <pc:docMk/>
            <pc:sldMk cId="896833046" sldId="275"/>
            <ac:spMk id="7" creationId="{48F19103-FFD1-695A-070E-CAF480011C5D}"/>
          </ac:spMkLst>
        </pc:spChg>
        <pc:picChg chg="add del mod ord">
          <ac:chgData name="Kerekon, Andrew" userId="b9d5b01e-6ce4-4e7e-8d9b-60e1c9986762" providerId="ADAL" clId="{16C10DEC-79D0-4978-8E26-9CC85A44C4F3}" dt="2023-04-26T17:20:52.138" v="229" actId="478"/>
          <ac:picMkLst>
            <pc:docMk/>
            <pc:sldMk cId="896833046" sldId="275"/>
            <ac:picMk id="5" creationId="{8F4587C3-6D4D-8C16-E1A2-87AB6364F243}"/>
          </ac:picMkLst>
        </pc:picChg>
        <pc:picChg chg="add del mod">
          <ac:chgData name="Kerekon, Andrew" userId="b9d5b01e-6ce4-4e7e-8d9b-60e1c9986762" providerId="ADAL" clId="{16C10DEC-79D0-4978-8E26-9CC85A44C4F3}" dt="2023-04-26T17:24:20.018" v="235" actId="478"/>
          <ac:picMkLst>
            <pc:docMk/>
            <pc:sldMk cId="896833046" sldId="275"/>
            <ac:picMk id="9" creationId="{783E58CB-1523-D14A-ABC7-9E175DE336DD}"/>
          </ac:picMkLst>
        </pc:picChg>
        <pc:picChg chg="add del mod">
          <ac:chgData name="Kerekon, Andrew" userId="b9d5b01e-6ce4-4e7e-8d9b-60e1c9986762" providerId="ADAL" clId="{16C10DEC-79D0-4978-8E26-9CC85A44C4F3}" dt="2023-04-26T17:41:17.852" v="386" actId="478"/>
          <ac:picMkLst>
            <pc:docMk/>
            <pc:sldMk cId="896833046" sldId="275"/>
            <ac:picMk id="11" creationId="{3B723D56-5614-3828-5C5B-43132FE12DD3}"/>
          </ac:picMkLst>
        </pc:picChg>
        <pc:picChg chg="add mod">
          <ac:chgData name="Kerekon, Andrew" userId="b9d5b01e-6ce4-4e7e-8d9b-60e1c9986762" providerId="ADAL" clId="{16C10DEC-79D0-4978-8E26-9CC85A44C4F3}" dt="2023-04-26T17:41:54.170" v="395" actId="1076"/>
          <ac:picMkLst>
            <pc:docMk/>
            <pc:sldMk cId="896833046" sldId="275"/>
            <ac:picMk id="13" creationId="{01209F34-1C7D-7813-6FA3-43DFF5ED03FB}"/>
          </ac:picMkLst>
        </pc:picChg>
        <pc:picChg chg="add del mod">
          <ac:chgData name="Kerekon, Andrew" userId="b9d5b01e-6ce4-4e7e-8d9b-60e1c9986762" providerId="ADAL" clId="{16C10DEC-79D0-4978-8E26-9CC85A44C4F3}" dt="2023-04-26T17:29:57.667" v="256" actId="478"/>
          <ac:picMkLst>
            <pc:docMk/>
            <pc:sldMk cId="896833046" sldId="275"/>
            <ac:picMk id="15" creationId="{21D74800-58EE-87E4-58CE-64B6C1990016}"/>
          </ac:picMkLst>
        </pc:picChg>
        <pc:picChg chg="add mod">
          <ac:chgData name="Kerekon, Andrew" userId="b9d5b01e-6ce4-4e7e-8d9b-60e1c9986762" providerId="ADAL" clId="{16C10DEC-79D0-4978-8E26-9CC85A44C4F3}" dt="2023-04-26T17:41:51.561" v="394" actId="14100"/>
          <ac:picMkLst>
            <pc:docMk/>
            <pc:sldMk cId="896833046" sldId="275"/>
            <ac:picMk id="17" creationId="{2A41049C-3DC9-FE38-E163-E7B21463A895}"/>
          </ac:picMkLst>
        </pc:picChg>
      </pc:sldChg>
      <pc:sldChg chg="modSp mod">
        <pc:chgData name="Kerekon, Andrew" userId="b9d5b01e-6ce4-4e7e-8d9b-60e1c9986762" providerId="ADAL" clId="{16C10DEC-79D0-4978-8E26-9CC85A44C4F3}" dt="2023-04-26T17:54:27.244" v="421" actId="20577"/>
        <pc:sldMkLst>
          <pc:docMk/>
          <pc:sldMk cId="3617157180" sldId="280"/>
        </pc:sldMkLst>
        <pc:spChg chg="mod">
          <ac:chgData name="Kerekon, Andrew" userId="b9d5b01e-6ce4-4e7e-8d9b-60e1c9986762" providerId="ADAL" clId="{16C10DEC-79D0-4978-8E26-9CC85A44C4F3}" dt="2023-04-26T17:52:19.755" v="417" actId="20577"/>
          <ac:spMkLst>
            <pc:docMk/>
            <pc:sldMk cId="3617157180" sldId="280"/>
            <ac:spMk id="3" creationId="{D7B35326-BD4E-5AAD-0079-BC8CCB12ADA6}"/>
          </ac:spMkLst>
        </pc:spChg>
        <pc:spChg chg="mod">
          <ac:chgData name="Kerekon, Andrew" userId="b9d5b01e-6ce4-4e7e-8d9b-60e1c9986762" providerId="ADAL" clId="{16C10DEC-79D0-4978-8E26-9CC85A44C4F3}" dt="2023-04-26T17:54:27.244" v="421" actId="20577"/>
          <ac:spMkLst>
            <pc:docMk/>
            <pc:sldMk cId="3617157180" sldId="280"/>
            <ac:spMk id="5" creationId="{6A19D2C0-6C93-2CB0-6ABD-F0B1CE48FAF3}"/>
          </ac:spMkLst>
        </pc:spChg>
      </pc:sldChg>
      <pc:sldMasterChg chg="modSldLayout">
        <pc:chgData name="Kerekon, Andrew" userId="b9d5b01e-6ce4-4e7e-8d9b-60e1c9986762" providerId="ADAL" clId="{16C10DEC-79D0-4978-8E26-9CC85A44C4F3}" dt="2023-04-26T17:50:52.882" v="415" actId="14100"/>
        <pc:sldMasterMkLst>
          <pc:docMk/>
          <pc:sldMasterMk cId="750003976" sldId="2147483756"/>
        </pc:sldMasterMkLst>
        <pc:sldLayoutChg chg="modSp mod">
          <pc:chgData name="Kerekon, Andrew" userId="b9d5b01e-6ce4-4e7e-8d9b-60e1c9986762" providerId="ADAL" clId="{16C10DEC-79D0-4978-8E26-9CC85A44C4F3}" dt="2023-04-26T17:50:52.882" v="415" actId="14100"/>
          <pc:sldLayoutMkLst>
            <pc:docMk/>
            <pc:sldMasterMk cId="750003976" sldId="2147483756"/>
            <pc:sldLayoutMk cId="816576045" sldId="2147483757"/>
          </pc:sldLayoutMkLst>
          <pc:spChg chg="mod">
            <ac:chgData name="Kerekon, Andrew" userId="b9d5b01e-6ce4-4e7e-8d9b-60e1c9986762" providerId="ADAL" clId="{16C10DEC-79D0-4978-8E26-9CC85A44C4F3}" dt="2023-04-26T17:50:52.882" v="415" actId="14100"/>
            <ac:spMkLst>
              <pc:docMk/>
              <pc:sldMasterMk cId="750003976" sldId="2147483756"/>
              <pc:sldLayoutMk cId="816576045" sldId="2147483757"/>
              <ac:spMk id="6" creationId="{00000000-0000-0000-0000-000000000000}"/>
            </ac:spMkLst>
          </pc:spChg>
        </pc:sldLayoutChg>
      </pc:sldMasterChg>
    </pc:docChg>
  </pc:docChgLst>
  <pc:docChgLst>
    <pc:chgData name="Russell, Evan" userId="S::ejrussell@wpi.edu::9dac8293-6d4f-4f93-a260-a17a519758a3" providerId="AD" clId="Web-{524E604E-C7BA-0E87-EA96-FD2A5B114E25}"/>
    <pc:docChg chg="addSld delSld modSld">
      <pc:chgData name="Russell, Evan" userId="S::ejrussell@wpi.edu::9dac8293-6d4f-4f93-a260-a17a519758a3" providerId="AD" clId="Web-{524E604E-C7BA-0E87-EA96-FD2A5B114E25}" dt="2023-04-18T22:54:01.219" v="40"/>
      <pc:docMkLst>
        <pc:docMk/>
      </pc:docMkLst>
      <pc:sldChg chg="del">
        <pc:chgData name="Russell, Evan" userId="S::ejrussell@wpi.edu::9dac8293-6d4f-4f93-a260-a17a519758a3" providerId="AD" clId="Web-{524E604E-C7BA-0E87-EA96-FD2A5B114E25}" dt="2023-04-18T22:41:39.580" v="0"/>
        <pc:sldMkLst>
          <pc:docMk/>
          <pc:sldMk cId="3539798677" sldId="256"/>
        </pc:sldMkLst>
      </pc:sldChg>
      <pc:sldChg chg="modSp">
        <pc:chgData name="Russell, Evan" userId="S::ejrussell@wpi.edu::9dac8293-6d4f-4f93-a260-a17a519758a3" providerId="AD" clId="Web-{524E604E-C7BA-0E87-EA96-FD2A5B114E25}" dt="2023-04-18T22:45:37.595" v="38" actId="20577"/>
        <pc:sldMkLst>
          <pc:docMk/>
          <pc:sldMk cId="486524586" sldId="258"/>
        </pc:sldMkLst>
        <pc:spChg chg="mod">
          <ac:chgData name="Russell, Evan" userId="S::ejrussell@wpi.edu::9dac8293-6d4f-4f93-a260-a17a519758a3" providerId="AD" clId="Web-{524E604E-C7BA-0E87-EA96-FD2A5B114E25}" dt="2023-04-18T22:45:37.595" v="38" actId="20577"/>
          <ac:spMkLst>
            <pc:docMk/>
            <pc:sldMk cId="486524586" sldId="258"/>
            <ac:spMk id="2" creationId="{00000000-0000-0000-0000-000000000000}"/>
          </ac:spMkLst>
        </pc:spChg>
        <pc:picChg chg="mod">
          <ac:chgData name="Russell, Evan" userId="S::ejrussell@wpi.edu::9dac8293-6d4f-4f93-a260-a17a519758a3" providerId="AD" clId="Web-{524E604E-C7BA-0E87-EA96-FD2A5B114E25}" dt="2023-04-18T22:43:38.330" v="20"/>
          <ac:picMkLst>
            <pc:docMk/>
            <pc:sldMk cId="486524586" sldId="258"/>
            <ac:picMk id="6" creationId="{48CEBC73-C0AA-727D-4178-2B9B7FDE1A56}"/>
          </ac:picMkLst>
        </pc:picChg>
        <pc:picChg chg="mod">
          <ac:chgData name="Russell, Evan" userId="S::ejrussell@wpi.edu::9dac8293-6d4f-4f93-a260-a17a519758a3" providerId="AD" clId="Web-{524E604E-C7BA-0E87-EA96-FD2A5B114E25}" dt="2023-04-18T22:43:54.142" v="22"/>
          <ac:picMkLst>
            <pc:docMk/>
            <pc:sldMk cId="486524586" sldId="258"/>
            <ac:picMk id="1026" creationId="{F2C8CAAB-6585-ED73-F1EC-DF80714D99BA}"/>
          </ac:picMkLst>
        </pc:picChg>
      </pc:sldChg>
      <pc:sldChg chg="addSp delSp modSp new">
        <pc:chgData name="Russell, Evan" userId="S::ejrussell@wpi.edu::9dac8293-6d4f-4f93-a260-a17a519758a3" providerId="AD" clId="Web-{524E604E-C7BA-0E87-EA96-FD2A5B114E25}" dt="2023-04-18T22:54:01.219" v="40"/>
        <pc:sldMkLst>
          <pc:docMk/>
          <pc:sldMk cId="2479882971" sldId="265"/>
        </pc:sldMkLst>
        <pc:spChg chg="del">
          <ac:chgData name="Russell, Evan" userId="S::ejrussell@wpi.edu::9dac8293-6d4f-4f93-a260-a17a519758a3" providerId="AD" clId="Web-{524E604E-C7BA-0E87-EA96-FD2A5B114E25}" dt="2023-04-18T22:54:01.219" v="40"/>
          <ac:spMkLst>
            <pc:docMk/>
            <pc:sldMk cId="2479882971" sldId="265"/>
            <ac:spMk id="3" creationId="{7B9D9DB1-D17A-8329-7243-EDB3CB205A53}"/>
          </ac:spMkLst>
        </pc:spChg>
        <pc:picChg chg="add mod ord">
          <ac:chgData name="Russell, Evan" userId="S::ejrussell@wpi.edu::9dac8293-6d4f-4f93-a260-a17a519758a3" providerId="AD" clId="Web-{524E604E-C7BA-0E87-EA96-FD2A5B114E25}" dt="2023-04-18T22:54:01.219" v="40"/>
          <ac:picMkLst>
            <pc:docMk/>
            <pc:sldMk cId="2479882971" sldId="265"/>
            <ac:picMk id="4" creationId="{9C135296-F282-511E-40B6-BC0ECD5DDDC3}"/>
          </ac:picMkLst>
        </pc:picChg>
      </pc:sldChg>
    </pc:docChg>
  </pc:docChgLst>
  <pc:docChgLst>
    <pc:chgData name="Russell, Evan" userId="S::ejrussell@wpi.edu::9dac8293-6d4f-4f93-a260-a17a519758a3" providerId="AD" clId="Web-{6CDB1ABB-7BAE-6507-6998-4C676875064B}"/>
    <pc:docChg chg="addSld">
      <pc:chgData name="Russell, Evan" userId="S::ejrussell@wpi.edu::9dac8293-6d4f-4f93-a260-a17a519758a3" providerId="AD" clId="Web-{6CDB1ABB-7BAE-6507-6998-4C676875064B}" dt="2023-04-18T19:04:03.338" v="0"/>
      <pc:docMkLst>
        <pc:docMk/>
      </pc:docMkLst>
      <pc:sldChg chg="new">
        <pc:chgData name="Russell, Evan" userId="S::ejrussell@wpi.edu::9dac8293-6d4f-4f93-a260-a17a519758a3" providerId="AD" clId="Web-{6CDB1ABB-7BAE-6507-6998-4C676875064B}" dt="2023-04-18T19:04:03.338" v="0"/>
        <pc:sldMkLst>
          <pc:docMk/>
          <pc:sldMk cId="3539798677" sldId="256"/>
        </pc:sldMkLst>
      </pc:sldChg>
    </pc:docChg>
  </pc:docChgLst>
  <pc:docChgLst>
    <pc:chgData name="Lassard, Hunter" userId="S::hjlassard@wpi.edu::af9582c5-1759-467e-9971-bc75f7220731" providerId="AD" clId="Web-{2EBF3745-7E27-4C49-95C2-4CD55515BA63}"/>
    <pc:docChg chg="addSld delSld modSld sldOrd">
      <pc:chgData name="Lassard, Hunter" userId="S::hjlassard@wpi.edu::af9582c5-1759-467e-9971-bc75f7220731" providerId="AD" clId="Web-{2EBF3745-7E27-4C49-95C2-4CD55515BA63}" dt="2023-04-26T17:35:18.915" v="324" actId="20577"/>
      <pc:docMkLst>
        <pc:docMk/>
      </pc:docMkLst>
      <pc:sldChg chg="addSp delSp modSp mod setBg">
        <pc:chgData name="Lassard, Hunter" userId="S::hjlassard@wpi.edu::af9582c5-1759-467e-9971-bc75f7220731" providerId="AD" clId="Web-{2EBF3745-7E27-4C49-95C2-4CD55515BA63}" dt="2023-04-26T17:35:18.915" v="324" actId="20577"/>
        <pc:sldMkLst>
          <pc:docMk/>
          <pc:sldMk cId="2119349367" sldId="261"/>
        </pc:sldMkLst>
        <pc:spChg chg="mod">
          <ac:chgData name="Lassard, Hunter" userId="S::hjlassard@wpi.edu::af9582c5-1759-467e-9971-bc75f7220731" providerId="AD" clId="Web-{2EBF3745-7E27-4C49-95C2-4CD55515BA63}" dt="2023-04-26T16:39:58.080" v="119"/>
          <ac:spMkLst>
            <pc:docMk/>
            <pc:sldMk cId="2119349367" sldId="261"/>
            <ac:spMk id="2" creationId="{6D373F4A-E45B-A522-9F0B-398975922042}"/>
          </ac:spMkLst>
        </pc:spChg>
        <pc:spChg chg="del">
          <ac:chgData name="Lassard, Hunter" userId="S::hjlassard@wpi.edu::af9582c5-1759-467e-9971-bc75f7220731" providerId="AD" clId="Web-{2EBF3745-7E27-4C49-95C2-4CD55515BA63}" dt="2023-04-26T16:39:58.080" v="119"/>
          <ac:spMkLst>
            <pc:docMk/>
            <pc:sldMk cId="2119349367" sldId="261"/>
            <ac:spMk id="10" creationId="{78BA5F19-D5E1-4ECC-BEC2-DF7AEDFD7C50}"/>
          </ac:spMkLst>
        </pc:spChg>
        <pc:spChg chg="del">
          <ac:chgData name="Lassard, Hunter" userId="S::hjlassard@wpi.edu::af9582c5-1759-467e-9971-bc75f7220731" providerId="AD" clId="Web-{2EBF3745-7E27-4C49-95C2-4CD55515BA63}" dt="2023-04-26T16:39:58.080" v="119"/>
          <ac:spMkLst>
            <pc:docMk/>
            <pc:sldMk cId="2119349367" sldId="261"/>
            <ac:spMk id="12" creationId="{50CC88A9-A661-4C48-866E-8734E51140B1}"/>
          </ac:spMkLst>
        </pc:spChg>
        <pc:spChg chg="del">
          <ac:chgData name="Lassard, Hunter" userId="S::hjlassard@wpi.edu::af9582c5-1759-467e-9971-bc75f7220731" providerId="AD" clId="Web-{2EBF3745-7E27-4C49-95C2-4CD55515BA63}" dt="2023-04-26T16:39:58.080" v="119"/>
          <ac:spMkLst>
            <pc:docMk/>
            <pc:sldMk cId="2119349367" sldId="261"/>
            <ac:spMk id="14" creationId="{CFDF195F-784B-4D00-8C92-6FC1B0499EA1}"/>
          </ac:spMkLst>
        </pc:spChg>
        <pc:spChg chg="add mod">
          <ac:chgData name="Lassard, Hunter" userId="S::hjlassard@wpi.edu::af9582c5-1759-467e-9971-bc75f7220731" providerId="AD" clId="Web-{2EBF3745-7E27-4C49-95C2-4CD55515BA63}" dt="2023-04-26T17:35:18.915" v="324" actId="20577"/>
          <ac:spMkLst>
            <pc:docMk/>
            <pc:sldMk cId="2119349367" sldId="261"/>
            <ac:spMk id="18" creationId="{6D2D359E-F567-EFFD-11BD-578D4B1F535E}"/>
          </ac:spMkLst>
        </pc:spChg>
        <pc:spChg chg="add">
          <ac:chgData name="Lassard, Hunter" userId="S::hjlassard@wpi.edu::af9582c5-1759-467e-9971-bc75f7220731" providerId="AD" clId="Web-{2EBF3745-7E27-4C49-95C2-4CD55515BA63}" dt="2023-04-26T16:39:58.080" v="119"/>
          <ac:spMkLst>
            <pc:docMk/>
            <pc:sldMk cId="2119349367" sldId="261"/>
            <ac:spMk id="21" creationId="{A2679492-7988-4050-9056-542444452411}"/>
          </ac:spMkLst>
        </pc:spChg>
        <pc:spChg chg="add">
          <ac:chgData name="Lassard, Hunter" userId="S::hjlassard@wpi.edu::af9582c5-1759-467e-9971-bc75f7220731" providerId="AD" clId="Web-{2EBF3745-7E27-4C49-95C2-4CD55515BA63}" dt="2023-04-26T16:39:58.080" v="119"/>
          <ac:spMkLst>
            <pc:docMk/>
            <pc:sldMk cId="2119349367" sldId="261"/>
            <ac:spMk id="23" creationId="{B091B163-7D61-4891-ABCF-5C13D9C418D0}"/>
          </ac:spMkLst>
        </pc:spChg>
        <pc:picChg chg="mod">
          <ac:chgData name="Lassard, Hunter" userId="S::hjlassard@wpi.edu::af9582c5-1759-467e-9971-bc75f7220731" providerId="AD" clId="Web-{2EBF3745-7E27-4C49-95C2-4CD55515BA63}" dt="2023-04-26T16:39:58.080" v="119"/>
          <ac:picMkLst>
            <pc:docMk/>
            <pc:sldMk cId="2119349367" sldId="261"/>
            <ac:picMk id="4" creationId="{8AEEB124-839B-0393-B06A-5BD68924DD4E}"/>
          </ac:picMkLst>
        </pc:picChg>
        <pc:picChg chg="del">
          <ac:chgData name="Lassard, Hunter" userId="S::hjlassard@wpi.edu::af9582c5-1759-467e-9971-bc75f7220731" providerId="AD" clId="Web-{2EBF3745-7E27-4C49-95C2-4CD55515BA63}" dt="2023-04-26T16:39:44.407" v="117"/>
          <ac:picMkLst>
            <pc:docMk/>
            <pc:sldMk cId="2119349367" sldId="261"/>
            <ac:picMk id="5" creationId="{87964FDE-9DE1-5903-9852-DF5546CE1F18}"/>
          </ac:picMkLst>
        </pc:picChg>
        <pc:cxnChg chg="add">
          <ac:chgData name="Lassard, Hunter" userId="S::hjlassard@wpi.edu::af9582c5-1759-467e-9971-bc75f7220731" providerId="AD" clId="Web-{2EBF3745-7E27-4C49-95C2-4CD55515BA63}" dt="2023-04-26T16:39:58.080" v="119"/>
          <ac:cxnSpMkLst>
            <pc:docMk/>
            <pc:sldMk cId="2119349367" sldId="261"/>
            <ac:cxnSpMk id="25" creationId="{C49DA8F6-BCC1-4447-B54C-57856834B94B}"/>
          </ac:cxnSpMkLst>
        </pc:cxnChg>
      </pc:sldChg>
      <pc:sldChg chg="addSp delSp modSp mod setBg">
        <pc:chgData name="Lassard, Hunter" userId="S::hjlassard@wpi.edu::af9582c5-1759-467e-9971-bc75f7220731" providerId="AD" clId="Web-{2EBF3745-7E27-4C49-95C2-4CD55515BA63}" dt="2023-04-26T17:34:15.913" v="294" actId="1076"/>
        <pc:sldMkLst>
          <pc:docMk/>
          <pc:sldMk cId="1220295214" sldId="263"/>
        </pc:sldMkLst>
        <pc:spChg chg="mod">
          <ac:chgData name="Lassard, Hunter" userId="S::hjlassard@wpi.edu::af9582c5-1759-467e-9971-bc75f7220731" providerId="AD" clId="Web-{2EBF3745-7E27-4C49-95C2-4CD55515BA63}" dt="2023-04-26T17:33:58.959" v="285"/>
          <ac:spMkLst>
            <pc:docMk/>
            <pc:sldMk cId="1220295214" sldId="263"/>
            <ac:spMk id="2" creationId="{30CBA225-4784-B142-B38C-83913C119A06}"/>
          </ac:spMkLst>
        </pc:spChg>
        <pc:spChg chg="add del mod">
          <ac:chgData name="Lassard, Hunter" userId="S::hjlassard@wpi.edu::af9582c5-1759-467e-9971-bc75f7220731" providerId="AD" clId="Web-{2EBF3745-7E27-4C49-95C2-4CD55515BA63}" dt="2023-04-26T17:33:32.834" v="278"/>
          <ac:spMkLst>
            <pc:docMk/>
            <pc:sldMk cId="1220295214" sldId="263"/>
            <ac:spMk id="6" creationId="{ECDC8940-A68D-F0A9-7EA4-2711198F0EC1}"/>
          </ac:spMkLst>
        </pc:spChg>
        <pc:spChg chg="add del">
          <ac:chgData name="Lassard, Hunter" userId="S::hjlassard@wpi.edu::af9582c5-1759-467e-9971-bc75f7220731" providerId="AD" clId="Web-{2EBF3745-7E27-4C49-95C2-4CD55515BA63}" dt="2023-04-26T17:33:58.959" v="285"/>
          <ac:spMkLst>
            <pc:docMk/>
            <pc:sldMk cId="1220295214" sldId="263"/>
            <ac:spMk id="10" creationId="{BCED4D40-4B67-4331-AC48-79B82B4A47D8}"/>
          </ac:spMkLst>
        </pc:spChg>
        <pc:spChg chg="add del">
          <ac:chgData name="Lassard, Hunter" userId="S::hjlassard@wpi.edu::af9582c5-1759-467e-9971-bc75f7220731" providerId="AD" clId="Web-{2EBF3745-7E27-4C49-95C2-4CD55515BA63}" dt="2023-04-26T17:33:58.959" v="285"/>
          <ac:spMkLst>
            <pc:docMk/>
            <pc:sldMk cId="1220295214" sldId="263"/>
            <ac:spMk id="12" creationId="{670CEDEF-4F34-412E-84EE-329C1E936AF5}"/>
          </ac:spMkLst>
        </pc:spChg>
        <pc:spChg chg="add del">
          <ac:chgData name="Lassard, Hunter" userId="S::hjlassard@wpi.edu::af9582c5-1759-467e-9971-bc75f7220731" providerId="AD" clId="Web-{2EBF3745-7E27-4C49-95C2-4CD55515BA63}" dt="2023-04-26T17:33:58.959" v="285"/>
          <ac:spMkLst>
            <pc:docMk/>
            <pc:sldMk cId="1220295214" sldId="263"/>
            <ac:spMk id="17" creationId="{BCED4D40-4B67-4331-AC48-79B82B4A47D8}"/>
          </ac:spMkLst>
        </pc:spChg>
        <pc:spChg chg="add del">
          <ac:chgData name="Lassard, Hunter" userId="S::hjlassard@wpi.edu::af9582c5-1759-467e-9971-bc75f7220731" providerId="AD" clId="Web-{2EBF3745-7E27-4C49-95C2-4CD55515BA63}" dt="2023-04-26T17:33:58.959" v="285"/>
          <ac:spMkLst>
            <pc:docMk/>
            <pc:sldMk cId="1220295214" sldId="263"/>
            <ac:spMk id="19" creationId="{670CEDEF-4F34-412E-84EE-329C1E936AF5}"/>
          </ac:spMkLst>
        </pc:spChg>
        <pc:picChg chg="add mod">
          <ac:chgData name="Lassard, Hunter" userId="S::hjlassard@wpi.edu::af9582c5-1759-467e-9971-bc75f7220731" providerId="AD" clId="Web-{2EBF3745-7E27-4C49-95C2-4CD55515BA63}" dt="2023-04-26T17:34:15.913" v="294" actId="1076"/>
          <ac:picMkLst>
            <pc:docMk/>
            <pc:sldMk cId="1220295214" sldId="263"/>
            <ac:picMk id="3" creationId="{2F3CF60D-1513-AF58-4D96-8482B5E8FB24}"/>
          </ac:picMkLst>
        </pc:picChg>
        <pc:picChg chg="del">
          <ac:chgData name="Lassard, Hunter" userId="S::hjlassard@wpi.edu::af9582c5-1759-467e-9971-bc75f7220731" providerId="AD" clId="Web-{2EBF3745-7E27-4C49-95C2-4CD55515BA63}" dt="2023-04-26T17:33:20.583" v="274"/>
          <ac:picMkLst>
            <pc:docMk/>
            <pc:sldMk cId="1220295214" sldId="263"/>
            <ac:picMk id="5" creationId="{2346EACC-A051-DA61-C74B-4654C018FB78}"/>
          </ac:picMkLst>
        </pc:picChg>
      </pc:sldChg>
      <pc:sldChg chg="ord">
        <pc:chgData name="Lassard, Hunter" userId="S::hjlassard@wpi.edu::af9582c5-1759-467e-9971-bc75f7220731" providerId="AD" clId="Web-{2EBF3745-7E27-4C49-95C2-4CD55515BA63}" dt="2023-04-26T16:19:18.398" v="0"/>
        <pc:sldMkLst>
          <pc:docMk/>
          <pc:sldMk cId="285366992" sldId="266"/>
        </pc:sldMkLst>
      </pc:sldChg>
      <pc:sldChg chg="addSp delSp modSp">
        <pc:chgData name="Lassard, Hunter" userId="S::hjlassard@wpi.edu::af9582c5-1759-467e-9971-bc75f7220731" providerId="AD" clId="Web-{2EBF3745-7E27-4C49-95C2-4CD55515BA63}" dt="2023-04-26T16:53:06.377" v="264"/>
        <pc:sldMkLst>
          <pc:docMk/>
          <pc:sldMk cId="565040888" sldId="270"/>
        </pc:sldMkLst>
        <pc:spChg chg="del mod">
          <ac:chgData name="Lassard, Hunter" userId="S::hjlassard@wpi.edu::af9582c5-1759-467e-9971-bc75f7220731" providerId="AD" clId="Web-{2EBF3745-7E27-4C49-95C2-4CD55515BA63}" dt="2023-04-26T16:39:22.594" v="108"/>
          <ac:spMkLst>
            <pc:docMk/>
            <pc:sldMk cId="565040888" sldId="270"/>
            <ac:spMk id="2" creationId="{098A8D71-A019-33B8-25B9-23EBA884A924}"/>
          </ac:spMkLst>
        </pc:spChg>
        <pc:spChg chg="add del mod">
          <ac:chgData name="Lassard, Hunter" userId="S::hjlassard@wpi.edu::af9582c5-1759-467e-9971-bc75f7220731" providerId="AD" clId="Web-{2EBF3745-7E27-4C49-95C2-4CD55515BA63}" dt="2023-04-26T16:37:20.451" v="71"/>
          <ac:spMkLst>
            <pc:docMk/>
            <pc:sldMk cId="565040888" sldId="270"/>
            <ac:spMk id="6" creationId="{5AC6FBD7-2FD8-5FE0-C4FF-CDA1A562802B}"/>
          </ac:spMkLst>
        </pc:spChg>
        <pc:spChg chg="add del mod">
          <ac:chgData name="Lassard, Hunter" userId="S::hjlassard@wpi.edu::af9582c5-1759-467e-9971-bc75f7220731" providerId="AD" clId="Web-{2EBF3745-7E27-4C49-95C2-4CD55515BA63}" dt="2023-04-26T16:39:30.470" v="111"/>
          <ac:spMkLst>
            <pc:docMk/>
            <pc:sldMk cId="565040888" sldId="270"/>
            <ac:spMk id="10" creationId="{47A5F295-5E62-E67D-3F30-538D252A6F73}"/>
          </ac:spMkLst>
        </pc:spChg>
        <pc:spChg chg="add del mod">
          <ac:chgData name="Lassard, Hunter" userId="S::hjlassard@wpi.edu::af9582c5-1759-467e-9971-bc75f7220731" providerId="AD" clId="Web-{2EBF3745-7E27-4C49-95C2-4CD55515BA63}" dt="2023-04-26T16:53:06.377" v="264"/>
          <ac:spMkLst>
            <pc:docMk/>
            <pc:sldMk cId="565040888" sldId="270"/>
            <ac:spMk id="12" creationId="{F43A158B-2DD9-E2B0-2454-76F4A9CAF261}"/>
          </ac:spMkLst>
        </pc:spChg>
        <pc:spChg chg="add mod">
          <ac:chgData name="Lassard, Hunter" userId="S::hjlassard@wpi.edu::af9582c5-1759-467e-9971-bc75f7220731" providerId="AD" clId="Web-{2EBF3745-7E27-4C49-95C2-4CD55515BA63}" dt="2023-04-26T16:53:01.392" v="262" actId="1076"/>
          <ac:spMkLst>
            <pc:docMk/>
            <pc:sldMk cId="565040888" sldId="270"/>
            <ac:spMk id="14" creationId="{E677BFEC-9B19-1143-7573-1E5C470F36A8}"/>
          </ac:spMkLst>
        </pc:spChg>
        <pc:picChg chg="del">
          <ac:chgData name="Lassard, Hunter" userId="S::hjlassard@wpi.edu::af9582c5-1759-467e-9971-bc75f7220731" providerId="AD" clId="Web-{2EBF3745-7E27-4C49-95C2-4CD55515BA63}" dt="2023-04-26T16:36:52.873" v="70"/>
          <ac:picMkLst>
            <pc:docMk/>
            <pc:sldMk cId="565040888" sldId="270"/>
            <ac:picMk id="4" creationId="{6E13CFF6-63DA-FBF3-F2F0-7B16E5935106}"/>
          </ac:picMkLst>
        </pc:picChg>
        <pc:picChg chg="del">
          <ac:chgData name="Lassard, Hunter" userId="S::hjlassard@wpi.edu::af9582c5-1759-467e-9971-bc75f7220731" providerId="AD" clId="Web-{2EBF3745-7E27-4C49-95C2-4CD55515BA63}" dt="2023-04-26T16:37:20.561" v="73"/>
          <ac:picMkLst>
            <pc:docMk/>
            <pc:sldMk cId="565040888" sldId="270"/>
            <ac:picMk id="5" creationId="{28145830-5BF1-D902-109B-948A2E24CBB7}"/>
          </ac:picMkLst>
        </pc:picChg>
        <pc:picChg chg="add mod ord">
          <ac:chgData name="Lassard, Hunter" userId="S::hjlassard@wpi.edu::af9582c5-1759-467e-9971-bc75f7220731" providerId="AD" clId="Web-{2EBF3745-7E27-4C49-95C2-4CD55515BA63}" dt="2023-04-26T16:42:26.004" v="188" actId="1076"/>
          <ac:picMkLst>
            <pc:docMk/>
            <pc:sldMk cId="565040888" sldId="270"/>
            <ac:picMk id="7" creationId="{BB4A1049-496E-6372-7C08-17041D953D30}"/>
          </ac:picMkLst>
        </pc:picChg>
        <pc:picChg chg="add del mod">
          <ac:chgData name="Lassard, Hunter" userId="S::hjlassard@wpi.edu::af9582c5-1759-467e-9971-bc75f7220731" providerId="AD" clId="Web-{2EBF3745-7E27-4C49-95C2-4CD55515BA63}" dt="2023-04-26T16:41:45.191" v="179"/>
          <ac:picMkLst>
            <pc:docMk/>
            <pc:sldMk cId="565040888" sldId="270"/>
            <ac:picMk id="8" creationId="{BD5B509D-AFC0-D6CC-71DB-6E653901D584}"/>
          </ac:picMkLst>
        </pc:picChg>
        <pc:picChg chg="add mod">
          <ac:chgData name="Lassard, Hunter" userId="S::hjlassard@wpi.edu::af9582c5-1759-467e-9971-bc75f7220731" providerId="AD" clId="Web-{2EBF3745-7E27-4C49-95C2-4CD55515BA63}" dt="2023-04-26T16:47:38.698" v="228" actId="1076"/>
          <ac:picMkLst>
            <pc:docMk/>
            <pc:sldMk cId="565040888" sldId="270"/>
            <ac:picMk id="11" creationId="{90938861-FAA3-EE0B-C35E-8132C1E8E3C8}"/>
          </ac:picMkLst>
        </pc:picChg>
      </pc:sldChg>
      <pc:sldChg chg="addSp delSp modSp">
        <pc:chgData name="Lassard, Hunter" userId="S::hjlassard@wpi.edu::af9582c5-1759-467e-9971-bc75f7220731" providerId="AD" clId="Web-{2EBF3745-7E27-4C49-95C2-4CD55515BA63}" dt="2023-04-26T16:45:53.852" v="226" actId="1076"/>
        <pc:sldMkLst>
          <pc:docMk/>
          <pc:sldMk cId="3381791606" sldId="271"/>
        </pc:sldMkLst>
        <pc:spChg chg="del">
          <ac:chgData name="Lassard, Hunter" userId="S::hjlassard@wpi.edu::af9582c5-1759-467e-9971-bc75f7220731" providerId="AD" clId="Web-{2EBF3745-7E27-4C49-95C2-4CD55515BA63}" dt="2023-04-26T16:45:42.883" v="221"/>
          <ac:spMkLst>
            <pc:docMk/>
            <pc:sldMk cId="3381791606" sldId="271"/>
            <ac:spMk id="2" creationId="{54DBCDE5-3D4A-012A-F784-39E13E820B01}"/>
          </ac:spMkLst>
        </pc:spChg>
        <pc:spChg chg="add del mod">
          <ac:chgData name="Lassard, Hunter" userId="S::hjlassard@wpi.edu::af9582c5-1759-467e-9971-bc75f7220731" providerId="AD" clId="Web-{2EBF3745-7E27-4C49-95C2-4CD55515BA63}" dt="2023-04-26T16:37:54.702" v="77"/>
          <ac:spMkLst>
            <pc:docMk/>
            <pc:sldMk cId="3381791606" sldId="271"/>
            <ac:spMk id="6" creationId="{DBAD464D-59CB-BA99-15E3-EEA252A41806}"/>
          </ac:spMkLst>
        </pc:spChg>
        <pc:spChg chg="add del mod">
          <ac:chgData name="Lassard, Hunter" userId="S::hjlassard@wpi.edu::af9582c5-1759-467e-9971-bc75f7220731" providerId="AD" clId="Web-{2EBF3745-7E27-4C49-95C2-4CD55515BA63}" dt="2023-04-26T16:45:45.883" v="222"/>
          <ac:spMkLst>
            <pc:docMk/>
            <pc:sldMk cId="3381791606" sldId="271"/>
            <ac:spMk id="12" creationId="{54FB63E9-8A5C-60AA-29D8-B7CB4E7F2F08}"/>
          </ac:spMkLst>
        </pc:spChg>
        <pc:picChg chg="del">
          <ac:chgData name="Lassard, Hunter" userId="S::hjlassard@wpi.edu::af9582c5-1759-467e-9971-bc75f7220731" providerId="AD" clId="Web-{2EBF3745-7E27-4C49-95C2-4CD55515BA63}" dt="2023-04-26T16:37:36.670" v="76"/>
          <ac:picMkLst>
            <pc:docMk/>
            <pc:sldMk cId="3381791606" sldId="271"/>
            <ac:picMk id="4" creationId="{A43AF7D5-C265-954B-78B2-238F3DA7F414}"/>
          </ac:picMkLst>
        </pc:picChg>
        <pc:picChg chg="del">
          <ac:chgData name="Lassard, Hunter" userId="S::hjlassard@wpi.edu::af9582c5-1759-467e-9971-bc75f7220731" providerId="AD" clId="Web-{2EBF3745-7E27-4C49-95C2-4CD55515BA63}" dt="2023-04-26T16:37:57.046" v="79"/>
          <ac:picMkLst>
            <pc:docMk/>
            <pc:sldMk cId="3381791606" sldId="271"/>
            <ac:picMk id="5" creationId="{2D5FC5E4-1DB2-86F7-1ECE-9794865DA0D5}"/>
          </ac:picMkLst>
        </pc:picChg>
        <pc:picChg chg="add mod ord">
          <ac:chgData name="Lassard, Hunter" userId="S::hjlassard@wpi.edu::af9582c5-1759-467e-9971-bc75f7220731" providerId="AD" clId="Web-{2EBF3745-7E27-4C49-95C2-4CD55515BA63}" dt="2023-04-26T16:45:49.634" v="224" actId="1076"/>
          <ac:picMkLst>
            <pc:docMk/>
            <pc:sldMk cId="3381791606" sldId="271"/>
            <ac:picMk id="7" creationId="{AA41BC9A-9414-1A31-9479-451659B4E103}"/>
          </ac:picMkLst>
        </pc:picChg>
        <pc:picChg chg="add mod">
          <ac:chgData name="Lassard, Hunter" userId="S::hjlassard@wpi.edu::af9582c5-1759-467e-9971-bc75f7220731" providerId="AD" clId="Web-{2EBF3745-7E27-4C49-95C2-4CD55515BA63}" dt="2023-04-26T16:45:53.852" v="226" actId="1076"/>
          <ac:picMkLst>
            <pc:docMk/>
            <pc:sldMk cId="3381791606" sldId="271"/>
            <ac:picMk id="8" creationId="{4C4B4CB4-CD3A-0FF0-65AC-7F323EF33EDF}"/>
          </ac:picMkLst>
        </pc:picChg>
        <pc:picChg chg="add del mod">
          <ac:chgData name="Lassard, Hunter" userId="S::hjlassard@wpi.edu::af9582c5-1759-467e-9971-bc75f7220731" providerId="AD" clId="Web-{2EBF3745-7E27-4C49-95C2-4CD55515BA63}" dt="2023-04-26T16:43:45.084" v="211"/>
          <ac:picMkLst>
            <pc:docMk/>
            <pc:sldMk cId="3381791606" sldId="271"/>
            <ac:picMk id="10" creationId="{FD12D28C-6EF9-8602-2CC9-7C0191D19100}"/>
          </ac:picMkLst>
        </pc:picChg>
      </pc:sldChg>
      <pc:sldChg chg="addSp delSp modSp new mod setBg">
        <pc:chgData name="Lassard, Hunter" userId="S::hjlassard@wpi.edu::af9582c5-1759-467e-9971-bc75f7220731" providerId="AD" clId="Web-{2EBF3745-7E27-4C49-95C2-4CD55515BA63}" dt="2023-04-26T16:25:40.406" v="56" actId="14100"/>
        <pc:sldMkLst>
          <pc:docMk/>
          <pc:sldMk cId="3477095978" sldId="272"/>
        </pc:sldMkLst>
        <pc:spChg chg="mod">
          <ac:chgData name="Lassard, Hunter" userId="S::hjlassard@wpi.edu::af9582c5-1759-467e-9971-bc75f7220731" providerId="AD" clId="Web-{2EBF3745-7E27-4C49-95C2-4CD55515BA63}" dt="2023-04-26T16:25:18.327" v="47" actId="1076"/>
          <ac:spMkLst>
            <pc:docMk/>
            <pc:sldMk cId="3477095978" sldId="272"/>
            <ac:spMk id="2" creationId="{457271EB-FBB8-E4FB-8D35-10EAF22B081C}"/>
          </ac:spMkLst>
        </pc:spChg>
        <pc:spChg chg="del">
          <ac:chgData name="Lassard, Hunter" userId="S::hjlassard@wpi.edu::af9582c5-1759-467e-9971-bc75f7220731" providerId="AD" clId="Web-{2EBF3745-7E27-4C49-95C2-4CD55515BA63}" dt="2023-04-26T16:23:03.934" v="39"/>
          <ac:spMkLst>
            <pc:docMk/>
            <pc:sldMk cId="3477095978" sldId="272"/>
            <ac:spMk id="3" creationId="{A63F82F1-5505-865B-1BD4-37261BCC05C6}"/>
          </ac:spMkLst>
        </pc:spChg>
        <pc:spChg chg="add del">
          <ac:chgData name="Lassard, Hunter" userId="S::hjlassard@wpi.edu::af9582c5-1759-467e-9971-bc75f7220731" providerId="AD" clId="Web-{2EBF3745-7E27-4C49-95C2-4CD55515BA63}" dt="2023-04-26T16:24:58.780" v="46"/>
          <ac:spMkLst>
            <pc:docMk/>
            <pc:sldMk cId="3477095978" sldId="272"/>
            <ac:spMk id="11" creationId="{70155189-D96C-4527-B0EC-654B946BE615}"/>
          </ac:spMkLst>
        </pc:spChg>
        <pc:picChg chg="add mod ord">
          <ac:chgData name="Lassard, Hunter" userId="S::hjlassard@wpi.edu::af9582c5-1759-467e-9971-bc75f7220731" providerId="AD" clId="Web-{2EBF3745-7E27-4C49-95C2-4CD55515BA63}" dt="2023-04-26T16:25:25.015" v="50" actId="1076"/>
          <ac:picMkLst>
            <pc:docMk/>
            <pc:sldMk cId="3477095978" sldId="272"/>
            <ac:picMk id="4" creationId="{B3CE5DA6-6377-78B4-6A5F-C8C5DCA1C84E}"/>
          </ac:picMkLst>
        </pc:picChg>
        <pc:picChg chg="add mod">
          <ac:chgData name="Lassard, Hunter" userId="S::hjlassard@wpi.edu::af9582c5-1759-467e-9971-bc75f7220731" providerId="AD" clId="Web-{2EBF3745-7E27-4C49-95C2-4CD55515BA63}" dt="2023-04-26T16:25:33.562" v="53" actId="14100"/>
          <ac:picMkLst>
            <pc:docMk/>
            <pc:sldMk cId="3477095978" sldId="272"/>
            <ac:picMk id="5" creationId="{10D01609-D531-A885-C5E7-0DA5369DB032}"/>
          </ac:picMkLst>
        </pc:picChg>
        <pc:picChg chg="add mod">
          <ac:chgData name="Lassard, Hunter" userId="S::hjlassard@wpi.edu::af9582c5-1759-467e-9971-bc75f7220731" providerId="AD" clId="Web-{2EBF3745-7E27-4C49-95C2-4CD55515BA63}" dt="2023-04-26T16:25:40.406" v="56" actId="14100"/>
          <ac:picMkLst>
            <pc:docMk/>
            <pc:sldMk cId="3477095978" sldId="272"/>
            <ac:picMk id="6" creationId="{79A0A31F-3CBE-C945-E2F4-4685813C4F06}"/>
          </ac:picMkLst>
        </pc:picChg>
      </pc:sldChg>
      <pc:sldChg chg="addSp delSp modSp new">
        <pc:chgData name="Lassard, Hunter" userId="S::hjlassard@wpi.edu::af9582c5-1759-467e-9971-bc75f7220731" providerId="AD" clId="Web-{2EBF3745-7E27-4C49-95C2-4CD55515BA63}" dt="2023-04-26T16:32:08.086" v="64" actId="1076"/>
        <pc:sldMkLst>
          <pc:docMk/>
          <pc:sldMk cId="1793458617" sldId="273"/>
        </pc:sldMkLst>
        <pc:spChg chg="mod">
          <ac:chgData name="Lassard, Hunter" userId="S::hjlassard@wpi.edu::af9582c5-1759-467e-9971-bc75f7220731" providerId="AD" clId="Web-{2EBF3745-7E27-4C49-95C2-4CD55515BA63}" dt="2023-04-26T16:19:59.884" v="24" actId="20577"/>
          <ac:spMkLst>
            <pc:docMk/>
            <pc:sldMk cId="1793458617" sldId="273"/>
            <ac:spMk id="2" creationId="{54C0FAAE-A024-AD75-C699-B98F35B4A06E}"/>
          </ac:spMkLst>
        </pc:spChg>
        <pc:spChg chg="del">
          <ac:chgData name="Lassard, Hunter" userId="S::hjlassard@wpi.edu::af9582c5-1759-467e-9971-bc75f7220731" providerId="AD" clId="Web-{2EBF3745-7E27-4C49-95C2-4CD55515BA63}" dt="2023-04-26T16:31:37.460" v="57"/>
          <ac:spMkLst>
            <pc:docMk/>
            <pc:sldMk cId="1793458617" sldId="273"/>
            <ac:spMk id="3" creationId="{674D731F-DA28-45EB-2F55-669A675E83F8}"/>
          </ac:spMkLst>
        </pc:spChg>
        <pc:picChg chg="add mod ord">
          <ac:chgData name="Lassard, Hunter" userId="S::hjlassard@wpi.edu::af9582c5-1759-467e-9971-bc75f7220731" providerId="AD" clId="Web-{2EBF3745-7E27-4C49-95C2-4CD55515BA63}" dt="2023-04-26T16:32:08.086" v="64" actId="1076"/>
          <ac:picMkLst>
            <pc:docMk/>
            <pc:sldMk cId="1793458617" sldId="273"/>
            <ac:picMk id="4" creationId="{6204F396-8144-750F-6225-1D49E465A258}"/>
          </ac:picMkLst>
        </pc:picChg>
      </pc:sldChg>
      <pc:sldChg chg="modSp new del">
        <pc:chgData name="Lassard, Hunter" userId="S::hjlassard@wpi.edu::af9582c5-1759-467e-9971-bc75f7220731" providerId="AD" clId="Web-{2EBF3745-7E27-4C49-95C2-4CD55515BA63}" dt="2023-04-26T17:24:45.850" v="268"/>
        <pc:sldMkLst>
          <pc:docMk/>
          <pc:sldMk cId="517649859" sldId="274"/>
        </pc:sldMkLst>
        <pc:spChg chg="mod">
          <ac:chgData name="Lassard, Hunter" userId="S::hjlassard@wpi.edu::af9582c5-1759-467e-9971-bc75f7220731" providerId="AD" clId="Web-{2EBF3745-7E27-4C49-95C2-4CD55515BA63}" dt="2023-04-26T16:20:44.088" v="38" actId="20577"/>
          <ac:spMkLst>
            <pc:docMk/>
            <pc:sldMk cId="517649859" sldId="274"/>
            <ac:spMk id="2" creationId="{1BE920D1-0D40-2FA1-241F-C2A242C5C9FF}"/>
          </ac:spMkLst>
        </pc:spChg>
      </pc:sldChg>
      <pc:sldChg chg="modSp new">
        <pc:chgData name="Lassard, Hunter" userId="S::hjlassard@wpi.edu::af9582c5-1759-467e-9971-bc75f7220731" providerId="AD" clId="Web-{2EBF3745-7E27-4C49-95C2-4CD55515BA63}" dt="2023-04-26T17:20:27.170" v="266" actId="1076"/>
        <pc:sldMkLst>
          <pc:docMk/>
          <pc:sldMk cId="896833046" sldId="275"/>
        </pc:sldMkLst>
        <pc:spChg chg="mod">
          <ac:chgData name="Lassard, Hunter" userId="S::hjlassard@wpi.edu::af9582c5-1759-467e-9971-bc75f7220731" providerId="AD" clId="Web-{2EBF3745-7E27-4C49-95C2-4CD55515BA63}" dt="2023-04-26T16:35:00.339" v="69" actId="20577"/>
          <ac:spMkLst>
            <pc:docMk/>
            <pc:sldMk cId="896833046" sldId="275"/>
            <ac:spMk id="2" creationId="{F0DFC342-7372-15E7-82BA-D48173985AA9}"/>
          </ac:spMkLst>
        </pc:spChg>
        <pc:picChg chg="mod">
          <ac:chgData name="Lassard, Hunter" userId="S::hjlassard@wpi.edu::af9582c5-1759-467e-9971-bc75f7220731" providerId="AD" clId="Web-{2EBF3745-7E27-4C49-95C2-4CD55515BA63}" dt="2023-04-26T17:20:27.170" v="266" actId="1076"/>
          <ac:picMkLst>
            <pc:docMk/>
            <pc:sldMk cId="896833046" sldId="275"/>
            <ac:picMk id="5" creationId="{8F4587C3-6D4D-8C16-E1A2-87AB6364F243}"/>
          </ac:picMkLst>
        </pc:picChg>
      </pc:sldChg>
      <pc:sldChg chg="addSp delSp modSp new">
        <pc:chgData name="Lassard, Hunter" userId="S::hjlassard@wpi.edu::af9582c5-1759-467e-9971-bc75f7220731" providerId="AD" clId="Web-{2EBF3745-7E27-4C49-95C2-4CD55515BA63}" dt="2023-04-26T17:27:40.136" v="271"/>
        <pc:sldMkLst>
          <pc:docMk/>
          <pc:sldMk cId="2103786596" sldId="276"/>
        </pc:sldMkLst>
        <pc:spChg chg="del">
          <ac:chgData name="Lassard, Hunter" userId="S::hjlassard@wpi.edu::af9582c5-1759-467e-9971-bc75f7220731" providerId="AD" clId="Web-{2EBF3745-7E27-4C49-95C2-4CD55515BA63}" dt="2023-04-26T17:26:26.259" v="269"/>
          <ac:spMkLst>
            <pc:docMk/>
            <pc:sldMk cId="2103786596" sldId="276"/>
            <ac:spMk id="2" creationId="{60490EA2-64D6-FE8A-61F2-C70748BB49A1}"/>
          </ac:spMkLst>
        </pc:spChg>
        <pc:spChg chg="del">
          <ac:chgData name="Lassard, Hunter" userId="S::hjlassard@wpi.edu::af9582c5-1759-467e-9971-bc75f7220731" providerId="AD" clId="Web-{2EBF3745-7E27-4C49-95C2-4CD55515BA63}" dt="2023-04-26T16:44:49.320" v="212"/>
          <ac:spMkLst>
            <pc:docMk/>
            <pc:sldMk cId="2103786596" sldId="276"/>
            <ac:spMk id="3" creationId="{1115B4EE-7865-B512-121E-AEAF57872F7D}"/>
          </ac:spMkLst>
        </pc:spChg>
        <pc:picChg chg="add mod modCrop">
          <ac:chgData name="Lassard, Hunter" userId="S::hjlassard@wpi.edu::af9582c5-1759-467e-9971-bc75f7220731" providerId="AD" clId="Web-{2EBF3745-7E27-4C49-95C2-4CD55515BA63}" dt="2023-04-26T17:27:40.136" v="271"/>
          <ac:picMkLst>
            <pc:docMk/>
            <pc:sldMk cId="2103786596" sldId="276"/>
            <ac:picMk id="5" creationId="{D651651B-7330-3ED5-D322-C500DFDAA681}"/>
          </ac:picMkLst>
        </pc:picChg>
        <pc:picChg chg="add mod ord">
          <ac:chgData name="Lassard, Hunter" userId="S::hjlassard@wpi.edu::af9582c5-1759-467e-9971-bc75f7220731" providerId="AD" clId="Web-{2EBF3745-7E27-4C49-95C2-4CD55515BA63}" dt="2023-04-26T16:45:27.696" v="220" actId="14100"/>
          <ac:picMkLst>
            <pc:docMk/>
            <pc:sldMk cId="2103786596" sldId="276"/>
            <ac:picMk id="6" creationId="{4B1B4DAD-0065-CEC5-2385-63B0E88FD116}"/>
          </ac:picMkLst>
        </pc:picChg>
      </pc:sldChg>
      <pc:sldChg chg="add">
        <pc:chgData name="Lassard, Hunter" userId="S::hjlassard@wpi.edu::af9582c5-1759-467e-9971-bc75f7220731" providerId="AD" clId="Web-{2EBF3745-7E27-4C49-95C2-4CD55515BA63}" dt="2023-04-26T17:24:41.146" v="267"/>
        <pc:sldMkLst>
          <pc:docMk/>
          <pc:sldMk cId="3617157180" sldId="280"/>
        </pc:sldMkLst>
      </pc:sldChg>
    </pc:docChg>
  </pc:docChgLst>
  <pc:docChgLst>
    <pc:chgData name="Russell, Evan" userId="S::ejrussell@wpi.edu::9dac8293-6d4f-4f93-a260-a17a519758a3" providerId="AD" clId="Web-{9F5E4031-DDD6-58E7-2F85-9535F1577BEB}"/>
    <pc:docChg chg="modSld">
      <pc:chgData name="Russell, Evan" userId="S::ejrussell@wpi.edu::9dac8293-6d4f-4f93-a260-a17a519758a3" providerId="AD" clId="Web-{9F5E4031-DDD6-58E7-2F85-9535F1577BEB}" dt="2023-05-02T17:20:17.177" v="108" actId="1076"/>
      <pc:docMkLst>
        <pc:docMk/>
      </pc:docMkLst>
      <pc:sldChg chg="addSp delSp modSp">
        <pc:chgData name="Russell, Evan" userId="S::ejrussell@wpi.edu::9dac8293-6d4f-4f93-a260-a17a519758a3" providerId="AD" clId="Web-{9F5E4031-DDD6-58E7-2F85-9535F1577BEB}" dt="2023-05-02T17:20:17.177" v="108" actId="1076"/>
        <pc:sldMkLst>
          <pc:docMk/>
          <pc:sldMk cId="2867610222" sldId="284"/>
        </pc:sldMkLst>
        <pc:spChg chg="del">
          <ac:chgData name="Russell, Evan" userId="S::ejrussell@wpi.edu::9dac8293-6d4f-4f93-a260-a17a519758a3" providerId="AD" clId="Web-{9F5E4031-DDD6-58E7-2F85-9535F1577BEB}" dt="2023-05-02T17:11:47.607" v="0"/>
          <ac:spMkLst>
            <pc:docMk/>
            <pc:sldMk cId="2867610222" sldId="284"/>
            <ac:spMk id="2" creationId="{1AB37C52-EDC6-59A0-C152-DC41C4DE8974}"/>
          </ac:spMkLst>
        </pc:spChg>
        <pc:spChg chg="mod">
          <ac:chgData name="Russell, Evan" userId="S::ejrussell@wpi.edu::9dac8293-6d4f-4f93-a260-a17a519758a3" providerId="AD" clId="Web-{9F5E4031-DDD6-58E7-2F85-9535F1577BEB}" dt="2023-05-02T17:19:40.661" v="106" actId="14100"/>
          <ac:spMkLst>
            <pc:docMk/>
            <pc:sldMk cId="2867610222" sldId="284"/>
            <ac:spMk id="3" creationId="{09323EC2-9034-7E93-C9C8-2BFA990810D6}"/>
          </ac:spMkLst>
        </pc:spChg>
        <pc:spChg chg="add del mod">
          <ac:chgData name="Russell, Evan" userId="S::ejrussell@wpi.edu::9dac8293-6d4f-4f93-a260-a17a519758a3" providerId="AD" clId="Web-{9F5E4031-DDD6-58E7-2F85-9535F1577BEB}" dt="2023-05-02T17:14:00.968" v="21"/>
          <ac:spMkLst>
            <pc:docMk/>
            <pc:sldMk cId="2867610222" sldId="284"/>
            <ac:spMk id="7" creationId="{C19853A4-DE29-1B23-5384-301F1A9DAA1C}"/>
          </ac:spMkLst>
        </pc:spChg>
        <pc:spChg chg="add del mod">
          <ac:chgData name="Russell, Evan" userId="S::ejrussell@wpi.edu::9dac8293-6d4f-4f93-a260-a17a519758a3" providerId="AD" clId="Web-{9F5E4031-DDD6-58E7-2F85-9535F1577BEB}" dt="2023-05-02T17:18:46.691" v="96"/>
          <ac:spMkLst>
            <pc:docMk/>
            <pc:sldMk cId="2867610222" sldId="284"/>
            <ac:spMk id="10" creationId="{25FB45A2-D803-11B3-7729-3F7AB9753A87}"/>
          </ac:spMkLst>
        </pc:spChg>
        <pc:spChg chg="add mod">
          <ac:chgData name="Russell, Evan" userId="S::ejrussell@wpi.edu::9dac8293-6d4f-4f93-a260-a17a519758a3" providerId="AD" clId="Web-{9F5E4031-DDD6-58E7-2F85-9535F1577BEB}" dt="2023-05-02T17:19:43.536" v="107" actId="1076"/>
          <ac:spMkLst>
            <pc:docMk/>
            <pc:sldMk cId="2867610222" sldId="284"/>
            <ac:spMk id="14" creationId="{6C9B4DCB-448E-F204-0DBD-7D09423AFF9C}"/>
          </ac:spMkLst>
        </pc:spChg>
        <pc:picChg chg="mod">
          <ac:chgData name="Russell, Evan" userId="S::ejrussell@wpi.edu::9dac8293-6d4f-4f93-a260-a17a519758a3" providerId="AD" clId="Web-{9F5E4031-DDD6-58E7-2F85-9535F1577BEB}" dt="2023-05-02T17:14:02.390" v="23" actId="1076"/>
          <ac:picMkLst>
            <pc:docMk/>
            <pc:sldMk cId="2867610222" sldId="284"/>
            <ac:picMk id="5" creationId="{F9577DAC-D909-0D83-2309-766811648613}"/>
          </ac:picMkLst>
        </pc:picChg>
        <pc:picChg chg="mod">
          <ac:chgData name="Russell, Evan" userId="S::ejrussell@wpi.edu::9dac8293-6d4f-4f93-a260-a17a519758a3" providerId="AD" clId="Web-{9F5E4031-DDD6-58E7-2F85-9535F1577BEB}" dt="2023-05-02T17:15:25.266" v="38" actId="1076"/>
          <ac:picMkLst>
            <pc:docMk/>
            <pc:sldMk cId="2867610222" sldId="284"/>
            <ac:picMk id="9" creationId="{E85BE885-B02B-AB94-269E-17ADB5F5AF32}"/>
          </ac:picMkLst>
        </pc:picChg>
        <pc:picChg chg="mod">
          <ac:chgData name="Russell, Evan" userId="S::ejrussell@wpi.edu::9dac8293-6d4f-4f93-a260-a17a519758a3" providerId="AD" clId="Web-{9F5E4031-DDD6-58E7-2F85-9535F1577BEB}" dt="2023-05-02T17:20:17.177" v="108" actId="1076"/>
          <ac:picMkLst>
            <pc:docMk/>
            <pc:sldMk cId="2867610222" sldId="284"/>
            <ac:picMk id="11" creationId="{DC2570CC-98D9-D9F0-0E4A-EE8D7D470970}"/>
          </ac:picMkLst>
        </pc:picChg>
        <pc:picChg chg="mod">
          <ac:chgData name="Russell, Evan" userId="S::ejrussell@wpi.edu::9dac8293-6d4f-4f93-a260-a17a519758a3" providerId="AD" clId="Web-{9F5E4031-DDD6-58E7-2F85-9535F1577BEB}" dt="2023-05-02T17:15:23.657" v="37" actId="1076"/>
          <ac:picMkLst>
            <pc:docMk/>
            <pc:sldMk cId="2867610222" sldId="284"/>
            <ac:picMk id="13" creationId="{DE01DF55-9915-EDB6-3B94-88411B5BADE2}"/>
          </ac:picMkLst>
        </pc:picChg>
      </pc:sldChg>
    </pc:docChg>
  </pc:docChgLst>
  <pc:docChgLst>
    <pc:chgData name="Chesanek, Ryan" userId="S::rmchesanek@wpi.edu::b3cc76b6-58e7-4450-8dba-e9ccdb3860ea" providerId="AD" clId="Web-{27B3BCD9-2BA6-F24A-9FB2-C2340A961BA3}"/>
    <pc:docChg chg="addSld delSld modSld">
      <pc:chgData name="Chesanek, Ryan" userId="S::rmchesanek@wpi.edu::b3cc76b6-58e7-4450-8dba-e9ccdb3860ea" providerId="AD" clId="Web-{27B3BCD9-2BA6-F24A-9FB2-C2340A961BA3}" dt="2023-05-02T17:36:01.676" v="94"/>
      <pc:docMkLst>
        <pc:docMk/>
      </pc:docMkLst>
      <pc:sldChg chg="addSp delSp modSp">
        <pc:chgData name="Chesanek, Ryan" userId="S::rmchesanek@wpi.edu::b3cc76b6-58e7-4450-8dba-e9ccdb3860ea" providerId="AD" clId="Web-{27B3BCD9-2BA6-F24A-9FB2-C2340A961BA3}" dt="2023-05-02T17:04:10.259" v="25" actId="1076"/>
        <pc:sldMkLst>
          <pc:docMk/>
          <pc:sldMk cId="3381791606" sldId="271"/>
        </pc:sldMkLst>
        <pc:picChg chg="add del mod">
          <ac:chgData name="Chesanek, Ryan" userId="S::rmchesanek@wpi.edu::b3cc76b6-58e7-4450-8dba-e9ccdb3860ea" providerId="AD" clId="Web-{27B3BCD9-2BA6-F24A-9FB2-C2340A961BA3}" dt="2023-05-02T17:03:40.803" v="19"/>
          <ac:picMkLst>
            <pc:docMk/>
            <pc:sldMk cId="3381791606" sldId="271"/>
            <ac:picMk id="3" creationId="{28008ED3-4173-C32A-F3B7-A731569F3B53}"/>
          </ac:picMkLst>
        </pc:picChg>
        <pc:picChg chg="add mod">
          <ac:chgData name="Chesanek, Ryan" userId="S::rmchesanek@wpi.edu::b3cc76b6-58e7-4450-8dba-e9ccdb3860ea" providerId="AD" clId="Web-{27B3BCD9-2BA6-F24A-9FB2-C2340A961BA3}" dt="2023-05-02T17:04:10.259" v="25" actId="1076"/>
          <ac:picMkLst>
            <pc:docMk/>
            <pc:sldMk cId="3381791606" sldId="271"/>
            <ac:picMk id="6" creationId="{E829753E-0AB8-6FC0-7B96-30081EF270CC}"/>
          </ac:picMkLst>
        </pc:picChg>
        <pc:picChg chg="add del">
          <ac:chgData name="Chesanek, Ryan" userId="S::rmchesanek@wpi.edu::b3cc76b6-58e7-4450-8dba-e9ccdb3860ea" providerId="AD" clId="Web-{27B3BCD9-2BA6-F24A-9FB2-C2340A961BA3}" dt="2023-05-02T17:04:00.820" v="23"/>
          <ac:picMkLst>
            <pc:docMk/>
            <pc:sldMk cId="3381791606" sldId="271"/>
            <ac:picMk id="8" creationId="{4C4B4CB4-CD3A-0FF0-65AC-7F323EF33EDF}"/>
          </ac:picMkLst>
        </pc:picChg>
      </pc:sldChg>
      <pc:sldChg chg="modSp">
        <pc:chgData name="Chesanek, Ryan" userId="S::rmchesanek@wpi.edu::b3cc76b6-58e7-4450-8dba-e9ccdb3860ea" providerId="AD" clId="Web-{27B3BCD9-2BA6-F24A-9FB2-C2340A961BA3}" dt="2023-05-02T16:59:10.800" v="3" actId="1076"/>
        <pc:sldMkLst>
          <pc:docMk/>
          <pc:sldMk cId="3477095978" sldId="272"/>
        </pc:sldMkLst>
        <pc:spChg chg="mod">
          <ac:chgData name="Chesanek, Ryan" userId="S::rmchesanek@wpi.edu::b3cc76b6-58e7-4450-8dba-e9ccdb3860ea" providerId="AD" clId="Web-{27B3BCD9-2BA6-F24A-9FB2-C2340A961BA3}" dt="2023-05-02T16:59:03.190" v="1" actId="1076"/>
          <ac:spMkLst>
            <pc:docMk/>
            <pc:sldMk cId="3477095978" sldId="272"/>
            <ac:spMk id="7" creationId="{8597AAB8-45A5-C513-309D-22C9EAB508A8}"/>
          </ac:spMkLst>
        </pc:spChg>
        <pc:spChg chg="mod">
          <ac:chgData name="Chesanek, Ryan" userId="S::rmchesanek@wpi.edu::b3cc76b6-58e7-4450-8dba-e9ccdb3860ea" providerId="AD" clId="Web-{27B3BCD9-2BA6-F24A-9FB2-C2340A961BA3}" dt="2023-05-02T16:59:10.800" v="3" actId="1076"/>
          <ac:spMkLst>
            <pc:docMk/>
            <pc:sldMk cId="3477095978" sldId="272"/>
            <ac:spMk id="8" creationId="{08265F11-EA6E-E907-1DDD-25469D54DEC8}"/>
          </ac:spMkLst>
        </pc:spChg>
      </pc:sldChg>
      <pc:sldChg chg="addSp delSp modSp add del">
        <pc:chgData name="Chesanek, Ryan" userId="S::rmchesanek@wpi.edu::b3cc76b6-58e7-4450-8dba-e9ccdb3860ea" providerId="AD" clId="Web-{27B3BCD9-2BA6-F24A-9FB2-C2340A961BA3}" dt="2023-05-02T17:04:19.697" v="27"/>
        <pc:sldMkLst>
          <pc:docMk/>
          <pc:sldMk cId="2103786596" sldId="276"/>
        </pc:sldMkLst>
        <pc:spChg chg="add del mod">
          <ac:chgData name="Chesanek, Ryan" userId="S::rmchesanek@wpi.edu::b3cc76b6-58e7-4450-8dba-e9ccdb3860ea" providerId="AD" clId="Web-{27B3BCD9-2BA6-F24A-9FB2-C2340A961BA3}" dt="2023-05-02T17:03:13.427" v="13"/>
          <ac:spMkLst>
            <pc:docMk/>
            <pc:sldMk cId="2103786596" sldId="276"/>
            <ac:spMk id="4" creationId="{CB680831-4190-4605-E260-139F9C6F5EF3}"/>
          </ac:spMkLst>
        </pc:spChg>
        <pc:spChg chg="add del mod">
          <ac:chgData name="Chesanek, Ryan" userId="S::rmchesanek@wpi.edu::b3cc76b6-58e7-4450-8dba-e9ccdb3860ea" providerId="AD" clId="Web-{27B3BCD9-2BA6-F24A-9FB2-C2340A961BA3}" dt="2023-05-02T17:03:50.101" v="21"/>
          <ac:spMkLst>
            <pc:docMk/>
            <pc:sldMk cId="2103786596" sldId="276"/>
            <ac:spMk id="8" creationId="{8D016246-A3B6-EC46-36FA-8FD7CA4531A8}"/>
          </ac:spMkLst>
        </pc:spChg>
        <pc:spChg chg="add mod">
          <ac:chgData name="Chesanek, Ryan" userId="S::rmchesanek@wpi.edu::b3cc76b6-58e7-4450-8dba-e9ccdb3860ea" providerId="AD" clId="Web-{27B3BCD9-2BA6-F24A-9FB2-C2340A961BA3}" dt="2023-05-02T17:04:00.680" v="22"/>
          <ac:spMkLst>
            <pc:docMk/>
            <pc:sldMk cId="2103786596" sldId="276"/>
            <ac:spMk id="10" creationId="{F0123610-B922-F1FD-3036-6D1E33ECB2B3}"/>
          </ac:spMkLst>
        </pc:spChg>
        <pc:picChg chg="add del">
          <ac:chgData name="Chesanek, Ryan" userId="S::rmchesanek@wpi.edu::b3cc76b6-58e7-4450-8dba-e9ccdb3860ea" providerId="AD" clId="Web-{27B3BCD9-2BA6-F24A-9FB2-C2340A961BA3}" dt="2023-05-02T17:04:14.134" v="26"/>
          <ac:picMkLst>
            <pc:docMk/>
            <pc:sldMk cId="2103786596" sldId="276"/>
            <ac:picMk id="5" creationId="{D651651B-7330-3ED5-D322-C500DFDAA681}"/>
          </ac:picMkLst>
        </pc:picChg>
        <pc:picChg chg="add del">
          <ac:chgData name="Chesanek, Ryan" userId="S::rmchesanek@wpi.edu::b3cc76b6-58e7-4450-8dba-e9ccdb3860ea" providerId="AD" clId="Web-{27B3BCD9-2BA6-F24A-9FB2-C2340A961BA3}" dt="2023-05-02T17:04:00.680" v="22"/>
          <ac:picMkLst>
            <pc:docMk/>
            <pc:sldMk cId="2103786596" sldId="276"/>
            <ac:picMk id="7" creationId="{448F4ABB-74AD-CEB8-6EDE-CA7BD32C9D6C}"/>
          </ac:picMkLst>
        </pc:picChg>
      </pc:sldChg>
      <pc:sldChg chg="delSp modSp modTransition">
        <pc:chgData name="Chesanek, Ryan" userId="S::rmchesanek@wpi.edu::b3cc76b6-58e7-4450-8dba-e9ccdb3860ea" providerId="AD" clId="Web-{27B3BCD9-2BA6-F24A-9FB2-C2340A961BA3}" dt="2023-05-02T17:36:01.676" v="94"/>
        <pc:sldMkLst>
          <pc:docMk/>
          <pc:sldMk cId="2291608190" sldId="285"/>
        </pc:sldMkLst>
        <pc:spChg chg="del mod">
          <ac:chgData name="Chesanek, Ryan" userId="S::rmchesanek@wpi.edu::b3cc76b6-58e7-4450-8dba-e9ccdb3860ea" providerId="AD" clId="Web-{27B3BCD9-2BA6-F24A-9FB2-C2340A961BA3}" dt="2023-05-02T17:30:54.295" v="60"/>
          <ac:spMkLst>
            <pc:docMk/>
            <pc:sldMk cId="2291608190" sldId="285"/>
            <ac:spMk id="2" creationId="{C6E79DC8-F147-8C69-69AD-DAE103EC61D3}"/>
          </ac:spMkLst>
        </pc:spChg>
        <pc:spChg chg="mod">
          <ac:chgData name="Chesanek, Ryan" userId="S::rmchesanek@wpi.edu::b3cc76b6-58e7-4450-8dba-e9ccdb3860ea" providerId="AD" clId="Web-{27B3BCD9-2BA6-F24A-9FB2-C2340A961BA3}" dt="2023-05-02T17:29:08.115" v="58" actId="20577"/>
          <ac:spMkLst>
            <pc:docMk/>
            <pc:sldMk cId="2291608190" sldId="285"/>
            <ac:spMk id="3" creationId="{5B0DF6FF-FA31-930C-9858-9B77F826412F}"/>
          </ac:spMkLst>
        </pc:spChg>
        <pc:spChg chg="mod">
          <ac:chgData name="Chesanek, Ryan" userId="S::rmchesanek@wpi.edu::b3cc76b6-58e7-4450-8dba-e9ccdb3860ea" providerId="AD" clId="Web-{27B3BCD9-2BA6-F24A-9FB2-C2340A961BA3}" dt="2023-05-02T17:31:04.998" v="61" actId="14100"/>
          <ac:spMkLst>
            <pc:docMk/>
            <pc:sldMk cId="2291608190" sldId="285"/>
            <ac:spMk id="5" creationId="{7120FA18-FC43-D093-0D84-2AC1610DB1BC}"/>
          </ac:spMkLst>
        </pc:spChg>
        <pc:graphicFrameChg chg="modGraphic">
          <ac:chgData name="Chesanek, Ryan" userId="S::rmchesanek@wpi.edu::b3cc76b6-58e7-4450-8dba-e9ccdb3860ea" providerId="AD" clId="Web-{27B3BCD9-2BA6-F24A-9FB2-C2340A961BA3}" dt="2023-05-02T17:32:52.772" v="93" actId="20577"/>
          <ac:graphicFrameMkLst>
            <pc:docMk/>
            <pc:sldMk cId="2291608190" sldId="285"/>
            <ac:graphicFrameMk id="7" creationId="{244C04BA-2F3B-FE78-D2B9-E8C03DDDAFA8}"/>
          </ac:graphicFrameMkLst>
        </pc:graphicFrameChg>
      </pc:sldChg>
      <pc:sldChg chg="add del">
        <pc:chgData name="Chesanek, Ryan" userId="S::rmchesanek@wpi.edu::b3cc76b6-58e7-4450-8dba-e9ccdb3860ea" providerId="AD" clId="Web-{27B3BCD9-2BA6-F24A-9FB2-C2340A961BA3}" dt="2023-05-02T17:02:43.862" v="9"/>
        <pc:sldMkLst>
          <pc:docMk/>
          <pc:sldMk cId="1570656216" sldId="28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398A13-19BC-4A58-8607-A5EC3608173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4DD8F40-4919-446F-8FA8-12328441258D}">
      <dgm:prSet/>
      <dgm:spPr/>
      <dgm:t>
        <a:bodyPr/>
        <a:lstStyle/>
        <a:p>
          <a:pPr rtl="0">
            <a:lnSpc>
              <a:spcPct val="100000"/>
            </a:lnSpc>
          </a:pPr>
          <a:r>
            <a:rPr lang="en-US">
              <a:latin typeface="+mn-lt"/>
            </a:rPr>
            <a:t>Assign previously determined dollar values to each volunteer task</a:t>
          </a:r>
        </a:p>
      </dgm:t>
    </dgm:pt>
    <dgm:pt modelId="{7CD9E8B2-FFA4-4812-BA66-3F85485F25BC}" type="parTrans" cxnId="{CF75042F-387F-42EB-B0F3-1D153BA052D6}">
      <dgm:prSet/>
      <dgm:spPr/>
      <dgm:t>
        <a:bodyPr/>
        <a:lstStyle/>
        <a:p>
          <a:endParaRPr lang="en-US"/>
        </a:p>
      </dgm:t>
    </dgm:pt>
    <dgm:pt modelId="{563A4CAA-F7B0-4F6A-8458-492222D64223}" type="sibTrans" cxnId="{CF75042F-387F-42EB-B0F3-1D153BA052D6}">
      <dgm:prSet/>
      <dgm:spPr/>
      <dgm:t>
        <a:bodyPr/>
        <a:lstStyle/>
        <a:p>
          <a:endParaRPr lang="en-US"/>
        </a:p>
      </dgm:t>
    </dgm:pt>
    <dgm:pt modelId="{16E0E95D-D947-4C9E-9284-13A81440AF4E}">
      <dgm:prSet/>
      <dgm:spPr/>
      <dgm:t>
        <a:bodyPr/>
        <a:lstStyle/>
        <a:p>
          <a:pPr>
            <a:lnSpc>
              <a:spcPct val="100000"/>
            </a:lnSpc>
          </a:pPr>
          <a:r>
            <a:rPr lang="en-US">
              <a:latin typeface="Calibri Light" panose="020F0302020204030204"/>
            </a:rPr>
            <a:t>Use</a:t>
          </a:r>
          <a:r>
            <a:rPr lang="en-US"/>
            <a:t> statistics available on the VMS when applying for grants</a:t>
          </a:r>
        </a:p>
      </dgm:t>
    </dgm:pt>
    <dgm:pt modelId="{BC2BED9E-5366-4312-97B1-7BE3B3BB100A}" type="parTrans" cxnId="{A55E42C5-1E22-41C5-A01A-BCEC39D3A124}">
      <dgm:prSet/>
      <dgm:spPr/>
      <dgm:t>
        <a:bodyPr/>
        <a:lstStyle/>
        <a:p>
          <a:endParaRPr lang="en-US"/>
        </a:p>
      </dgm:t>
    </dgm:pt>
    <dgm:pt modelId="{23D0F305-1951-46A9-BD46-3A895BF6CB1D}" type="sibTrans" cxnId="{A55E42C5-1E22-41C5-A01A-BCEC39D3A124}">
      <dgm:prSet/>
      <dgm:spPr/>
      <dgm:t>
        <a:bodyPr/>
        <a:lstStyle/>
        <a:p>
          <a:endParaRPr lang="en-US"/>
        </a:p>
      </dgm:t>
    </dgm:pt>
    <dgm:pt modelId="{7C95F500-FBD5-4688-8D93-9C3607586C3A}">
      <dgm:prSet/>
      <dgm:spPr/>
      <dgm:t>
        <a:bodyPr/>
        <a:lstStyle/>
        <a:p>
          <a:pPr rtl="0">
            <a:lnSpc>
              <a:spcPct val="100000"/>
            </a:lnSpc>
          </a:pPr>
          <a:r>
            <a:rPr lang="en-US">
              <a:latin typeface="+mn-lt"/>
            </a:rPr>
            <a:t>Leave a summary sheet of partnership opportunities with the business representative</a:t>
          </a:r>
        </a:p>
      </dgm:t>
    </dgm:pt>
    <dgm:pt modelId="{40489B75-999B-4382-BAF1-76B4AC5EA417}" type="parTrans" cxnId="{FE507A1F-BA05-4A7F-A6C1-02051D37D649}">
      <dgm:prSet/>
      <dgm:spPr/>
      <dgm:t>
        <a:bodyPr/>
        <a:lstStyle/>
        <a:p>
          <a:endParaRPr lang="en-US"/>
        </a:p>
      </dgm:t>
    </dgm:pt>
    <dgm:pt modelId="{28EF148F-952E-4B35-B4C3-B7C3B7CC0C0D}" type="sibTrans" cxnId="{FE507A1F-BA05-4A7F-A6C1-02051D37D649}">
      <dgm:prSet/>
      <dgm:spPr/>
      <dgm:t>
        <a:bodyPr/>
        <a:lstStyle/>
        <a:p>
          <a:endParaRPr lang="en-US"/>
        </a:p>
      </dgm:t>
    </dgm:pt>
    <dgm:pt modelId="{9046DBB7-819A-4D83-9D76-73D81ABD5E9B}" type="pres">
      <dgm:prSet presAssocID="{0A398A13-19BC-4A58-8607-A5EC3608173F}" presName="root" presStyleCnt="0">
        <dgm:presLayoutVars>
          <dgm:dir/>
          <dgm:resizeHandles val="exact"/>
        </dgm:presLayoutVars>
      </dgm:prSet>
      <dgm:spPr/>
    </dgm:pt>
    <dgm:pt modelId="{A50947FA-509D-4713-BF37-E0C9449832CA}" type="pres">
      <dgm:prSet presAssocID="{44DD8F40-4919-446F-8FA8-12328441258D}" presName="compNode" presStyleCnt="0"/>
      <dgm:spPr/>
    </dgm:pt>
    <dgm:pt modelId="{3850BEDB-BC9A-4FA0-9ADC-097AC6039521}" type="pres">
      <dgm:prSet presAssocID="{44DD8F40-4919-446F-8FA8-12328441258D}" presName="bgRect" presStyleLbl="bgShp" presStyleIdx="0" presStyleCnt="3"/>
      <dgm:spPr>
        <a:ln w="38100">
          <a:solidFill>
            <a:schemeClr val="accent1">
              <a:lumMod val="75000"/>
            </a:schemeClr>
          </a:solidFill>
        </a:ln>
      </dgm:spPr>
    </dgm:pt>
    <dgm:pt modelId="{8E456236-A367-46E6-AE64-72294564C261}" type="pres">
      <dgm:prSet presAssocID="{44DD8F40-4919-446F-8FA8-12328441258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llar"/>
        </a:ext>
      </dgm:extLst>
    </dgm:pt>
    <dgm:pt modelId="{29CE8E7B-645F-4597-B236-7DD158894D06}" type="pres">
      <dgm:prSet presAssocID="{44DD8F40-4919-446F-8FA8-12328441258D}" presName="spaceRect" presStyleCnt="0"/>
      <dgm:spPr/>
    </dgm:pt>
    <dgm:pt modelId="{EF9F89FE-BAEC-4353-BC7C-A1D18E3123B1}" type="pres">
      <dgm:prSet presAssocID="{44DD8F40-4919-446F-8FA8-12328441258D}" presName="parTx" presStyleLbl="revTx" presStyleIdx="0" presStyleCnt="3">
        <dgm:presLayoutVars>
          <dgm:chMax val="0"/>
          <dgm:chPref val="0"/>
        </dgm:presLayoutVars>
      </dgm:prSet>
      <dgm:spPr/>
    </dgm:pt>
    <dgm:pt modelId="{6C70901A-E6BF-4E0F-B783-7D130E7C42DE}" type="pres">
      <dgm:prSet presAssocID="{563A4CAA-F7B0-4F6A-8458-492222D64223}" presName="sibTrans" presStyleCnt="0"/>
      <dgm:spPr/>
    </dgm:pt>
    <dgm:pt modelId="{1B4DC559-C6CD-4BF5-9D9E-4FF01EB297EB}" type="pres">
      <dgm:prSet presAssocID="{16E0E95D-D947-4C9E-9284-13A81440AF4E}" presName="compNode" presStyleCnt="0"/>
      <dgm:spPr/>
    </dgm:pt>
    <dgm:pt modelId="{8B8AA421-43DB-461D-B78D-DB5E26A66B9D}" type="pres">
      <dgm:prSet presAssocID="{16E0E95D-D947-4C9E-9284-13A81440AF4E}" presName="bgRect" presStyleLbl="bgShp" presStyleIdx="1" presStyleCnt="3"/>
      <dgm:spPr>
        <a:ln w="38100">
          <a:solidFill>
            <a:schemeClr val="accent1">
              <a:lumMod val="75000"/>
            </a:schemeClr>
          </a:solidFill>
        </a:ln>
      </dgm:spPr>
    </dgm:pt>
    <dgm:pt modelId="{84E4A588-9FFC-47BE-874E-CBFCD78DE259}" type="pres">
      <dgm:prSet presAssocID="{16E0E95D-D947-4C9E-9284-13A81440AF4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Roll"/>
        </a:ext>
      </dgm:extLst>
    </dgm:pt>
    <dgm:pt modelId="{13A28BD4-64F6-4D6C-B4FE-0E413610CC94}" type="pres">
      <dgm:prSet presAssocID="{16E0E95D-D947-4C9E-9284-13A81440AF4E}" presName="spaceRect" presStyleCnt="0"/>
      <dgm:spPr/>
    </dgm:pt>
    <dgm:pt modelId="{AC19B56E-415B-4D74-AF26-173765311506}" type="pres">
      <dgm:prSet presAssocID="{16E0E95D-D947-4C9E-9284-13A81440AF4E}" presName="parTx" presStyleLbl="revTx" presStyleIdx="1" presStyleCnt="3">
        <dgm:presLayoutVars>
          <dgm:chMax val="0"/>
          <dgm:chPref val="0"/>
        </dgm:presLayoutVars>
      </dgm:prSet>
      <dgm:spPr/>
    </dgm:pt>
    <dgm:pt modelId="{D2D1207E-294D-4A3F-852E-F6A0D3801331}" type="pres">
      <dgm:prSet presAssocID="{23D0F305-1951-46A9-BD46-3A895BF6CB1D}" presName="sibTrans" presStyleCnt="0"/>
      <dgm:spPr/>
    </dgm:pt>
    <dgm:pt modelId="{684F82E1-534B-4241-B255-246F08F35E38}" type="pres">
      <dgm:prSet presAssocID="{7C95F500-FBD5-4688-8D93-9C3607586C3A}" presName="compNode" presStyleCnt="0"/>
      <dgm:spPr/>
    </dgm:pt>
    <dgm:pt modelId="{F4307D7C-649E-4397-9776-509C8201318B}" type="pres">
      <dgm:prSet presAssocID="{7C95F500-FBD5-4688-8D93-9C3607586C3A}" presName="bgRect" presStyleLbl="bgShp" presStyleIdx="2" presStyleCnt="3"/>
      <dgm:spPr>
        <a:ln w="38100">
          <a:solidFill>
            <a:schemeClr val="accent1">
              <a:lumMod val="75000"/>
            </a:schemeClr>
          </a:solidFill>
        </a:ln>
      </dgm:spPr>
    </dgm:pt>
    <dgm:pt modelId="{B88D75DD-0D22-4069-8838-365EC83027D5}" type="pres">
      <dgm:prSet presAssocID="{7C95F500-FBD5-4688-8D93-9C3607586C3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ument"/>
        </a:ext>
      </dgm:extLst>
    </dgm:pt>
    <dgm:pt modelId="{E3CC2CBF-6F4E-4C29-A603-7F167A2E9338}" type="pres">
      <dgm:prSet presAssocID="{7C95F500-FBD5-4688-8D93-9C3607586C3A}" presName="spaceRect" presStyleCnt="0"/>
      <dgm:spPr/>
    </dgm:pt>
    <dgm:pt modelId="{21C1B534-72B8-47CF-AFEB-772D74A53CA6}" type="pres">
      <dgm:prSet presAssocID="{7C95F500-FBD5-4688-8D93-9C3607586C3A}" presName="parTx" presStyleLbl="revTx" presStyleIdx="2" presStyleCnt="3">
        <dgm:presLayoutVars>
          <dgm:chMax val="0"/>
          <dgm:chPref val="0"/>
        </dgm:presLayoutVars>
      </dgm:prSet>
      <dgm:spPr/>
    </dgm:pt>
  </dgm:ptLst>
  <dgm:cxnLst>
    <dgm:cxn modelId="{21406019-A2E1-4CAD-A770-29579CE2CE4A}" type="presOf" srcId="{16E0E95D-D947-4C9E-9284-13A81440AF4E}" destId="{AC19B56E-415B-4D74-AF26-173765311506}" srcOrd="0" destOrd="0" presId="urn:microsoft.com/office/officeart/2018/2/layout/IconVerticalSolidList"/>
    <dgm:cxn modelId="{FE507A1F-BA05-4A7F-A6C1-02051D37D649}" srcId="{0A398A13-19BC-4A58-8607-A5EC3608173F}" destId="{7C95F500-FBD5-4688-8D93-9C3607586C3A}" srcOrd="2" destOrd="0" parTransId="{40489B75-999B-4382-BAF1-76B4AC5EA417}" sibTransId="{28EF148F-952E-4B35-B4C3-B7C3B7CC0C0D}"/>
    <dgm:cxn modelId="{CF75042F-387F-42EB-B0F3-1D153BA052D6}" srcId="{0A398A13-19BC-4A58-8607-A5EC3608173F}" destId="{44DD8F40-4919-446F-8FA8-12328441258D}" srcOrd="0" destOrd="0" parTransId="{7CD9E8B2-FFA4-4812-BA66-3F85485F25BC}" sibTransId="{563A4CAA-F7B0-4F6A-8458-492222D64223}"/>
    <dgm:cxn modelId="{068908A6-6761-4043-AF12-69F1AD9EE5A3}" type="presOf" srcId="{7C95F500-FBD5-4688-8D93-9C3607586C3A}" destId="{21C1B534-72B8-47CF-AFEB-772D74A53CA6}" srcOrd="0" destOrd="0" presId="urn:microsoft.com/office/officeart/2018/2/layout/IconVerticalSolidList"/>
    <dgm:cxn modelId="{A55E42C5-1E22-41C5-A01A-BCEC39D3A124}" srcId="{0A398A13-19BC-4A58-8607-A5EC3608173F}" destId="{16E0E95D-D947-4C9E-9284-13A81440AF4E}" srcOrd="1" destOrd="0" parTransId="{BC2BED9E-5366-4312-97B1-7BE3B3BB100A}" sibTransId="{23D0F305-1951-46A9-BD46-3A895BF6CB1D}"/>
    <dgm:cxn modelId="{07F737EA-772C-4051-AA27-3E17F5338034}" type="presOf" srcId="{0A398A13-19BC-4A58-8607-A5EC3608173F}" destId="{9046DBB7-819A-4D83-9D76-73D81ABD5E9B}" srcOrd="0" destOrd="0" presId="urn:microsoft.com/office/officeart/2018/2/layout/IconVerticalSolidList"/>
    <dgm:cxn modelId="{F83CDAED-3A92-409D-8466-6BB1C52649A1}" type="presOf" srcId="{44DD8F40-4919-446F-8FA8-12328441258D}" destId="{EF9F89FE-BAEC-4353-BC7C-A1D18E3123B1}" srcOrd="0" destOrd="0" presId="urn:microsoft.com/office/officeart/2018/2/layout/IconVerticalSolidList"/>
    <dgm:cxn modelId="{C9176062-A398-4E67-9696-49A38C75198B}" type="presParOf" srcId="{9046DBB7-819A-4D83-9D76-73D81ABD5E9B}" destId="{A50947FA-509D-4713-BF37-E0C9449832CA}" srcOrd="0" destOrd="0" presId="urn:microsoft.com/office/officeart/2018/2/layout/IconVerticalSolidList"/>
    <dgm:cxn modelId="{2835773D-DBDB-4E9B-AFB0-9A92F2F8F251}" type="presParOf" srcId="{A50947FA-509D-4713-BF37-E0C9449832CA}" destId="{3850BEDB-BC9A-4FA0-9ADC-097AC6039521}" srcOrd="0" destOrd="0" presId="urn:microsoft.com/office/officeart/2018/2/layout/IconVerticalSolidList"/>
    <dgm:cxn modelId="{618CBB76-B559-4AA8-A4C3-7740AA489648}" type="presParOf" srcId="{A50947FA-509D-4713-BF37-E0C9449832CA}" destId="{8E456236-A367-46E6-AE64-72294564C261}" srcOrd="1" destOrd="0" presId="urn:microsoft.com/office/officeart/2018/2/layout/IconVerticalSolidList"/>
    <dgm:cxn modelId="{7C027959-9F89-4F8A-AEFA-302CB4E0E075}" type="presParOf" srcId="{A50947FA-509D-4713-BF37-E0C9449832CA}" destId="{29CE8E7B-645F-4597-B236-7DD158894D06}" srcOrd="2" destOrd="0" presId="urn:microsoft.com/office/officeart/2018/2/layout/IconVerticalSolidList"/>
    <dgm:cxn modelId="{A0498118-BEC5-4732-B16F-3157ACFD011C}" type="presParOf" srcId="{A50947FA-509D-4713-BF37-E0C9449832CA}" destId="{EF9F89FE-BAEC-4353-BC7C-A1D18E3123B1}" srcOrd="3" destOrd="0" presId="urn:microsoft.com/office/officeart/2018/2/layout/IconVerticalSolidList"/>
    <dgm:cxn modelId="{9C376F21-4523-41FB-B749-63243F23A13A}" type="presParOf" srcId="{9046DBB7-819A-4D83-9D76-73D81ABD5E9B}" destId="{6C70901A-E6BF-4E0F-B783-7D130E7C42DE}" srcOrd="1" destOrd="0" presId="urn:microsoft.com/office/officeart/2018/2/layout/IconVerticalSolidList"/>
    <dgm:cxn modelId="{C6815B48-A3C6-4DBA-B941-12640D918401}" type="presParOf" srcId="{9046DBB7-819A-4D83-9D76-73D81ABD5E9B}" destId="{1B4DC559-C6CD-4BF5-9D9E-4FF01EB297EB}" srcOrd="2" destOrd="0" presId="urn:microsoft.com/office/officeart/2018/2/layout/IconVerticalSolidList"/>
    <dgm:cxn modelId="{03FAA5BA-908B-4591-B485-76392943D1FF}" type="presParOf" srcId="{1B4DC559-C6CD-4BF5-9D9E-4FF01EB297EB}" destId="{8B8AA421-43DB-461D-B78D-DB5E26A66B9D}" srcOrd="0" destOrd="0" presId="urn:microsoft.com/office/officeart/2018/2/layout/IconVerticalSolidList"/>
    <dgm:cxn modelId="{C3396028-0195-483E-8DF0-8621AEF8AABE}" type="presParOf" srcId="{1B4DC559-C6CD-4BF5-9D9E-4FF01EB297EB}" destId="{84E4A588-9FFC-47BE-874E-CBFCD78DE259}" srcOrd="1" destOrd="0" presId="urn:microsoft.com/office/officeart/2018/2/layout/IconVerticalSolidList"/>
    <dgm:cxn modelId="{90B37461-68C9-4DBA-A447-38C43E6AE241}" type="presParOf" srcId="{1B4DC559-C6CD-4BF5-9D9E-4FF01EB297EB}" destId="{13A28BD4-64F6-4D6C-B4FE-0E413610CC94}" srcOrd="2" destOrd="0" presId="urn:microsoft.com/office/officeart/2018/2/layout/IconVerticalSolidList"/>
    <dgm:cxn modelId="{746EC59B-1BD8-4CF3-ADFF-E56EAB9D645F}" type="presParOf" srcId="{1B4DC559-C6CD-4BF5-9D9E-4FF01EB297EB}" destId="{AC19B56E-415B-4D74-AF26-173765311506}" srcOrd="3" destOrd="0" presId="urn:microsoft.com/office/officeart/2018/2/layout/IconVerticalSolidList"/>
    <dgm:cxn modelId="{44424FA5-B9B3-411A-A621-9A8E50A42EF8}" type="presParOf" srcId="{9046DBB7-819A-4D83-9D76-73D81ABD5E9B}" destId="{D2D1207E-294D-4A3F-852E-F6A0D3801331}" srcOrd="3" destOrd="0" presId="urn:microsoft.com/office/officeart/2018/2/layout/IconVerticalSolidList"/>
    <dgm:cxn modelId="{F2F6CED3-B7DD-431C-B510-4B8AB1F5CDAF}" type="presParOf" srcId="{9046DBB7-819A-4D83-9D76-73D81ABD5E9B}" destId="{684F82E1-534B-4241-B255-246F08F35E38}" srcOrd="4" destOrd="0" presId="urn:microsoft.com/office/officeart/2018/2/layout/IconVerticalSolidList"/>
    <dgm:cxn modelId="{1DEDC011-B4AD-4660-AF64-15D33BC58DA4}" type="presParOf" srcId="{684F82E1-534B-4241-B255-246F08F35E38}" destId="{F4307D7C-649E-4397-9776-509C8201318B}" srcOrd="0" destOrd="0" presId="urn:microsoft.com/office/officeart/2018/2/layout/IconVerticalSolidList"/>
    <dgm:cxn modelId="{0A711ECA-6719-4CAB-BE4B-019AECAAB55E}" type="presParOf" srcId="{684F82E1-534B-4241-B255-246F08F35E38}" destId="{B88D75DD-0D22-4069-8838-365EC83027D5}" srcOrd="1" destOrd="0" presId="urn:microsoft.com/office/officeart/2018/2/layout/IconVerticalSolidList"/>
    <dgm:cxn modelId="{2E1E4F4F-3FA9-473C-A2EC-B88F05CAFEF8}" type="presParOf" srcId="{684F82E1-534B-4241-B255-246F08F35E38}" destId="{E3CC2CBF-6F4E-4C29-A603-7F167A2E9338}" srcOrd="2" destOrd="0" presId="urn:microsoft.com/office/officeart/2018/2/layout/IconVerticalSolidList"/>
    <dgm:cxn modelId="{B976257E-BB19-45AE-A22C-06670F99F48B}" type="presParOf" srcId="{684F82E1-534B-4241-B255-246F08F35E38}" destId="{21C1B534-72B8-47CF-AFEB-772D74A53CA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0BEDB-BC9A-4FA0-9ADC-097AC6039521}">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w="38100">
          <a:solidFill>
            <a:schemeClr val="accent1">
              <a:lumMod val="75000"/>
            </a:schemeClr>
          </a:solidFill>
        </a:ln>
        <a:effectLst/>
      </dsp:spPr>
      <dsp:style>
        <a:lnRef idx="0">
          <a:scrgbClr r="0" g="0" b="0"/>
        </a:lnRef>
        <a:fillRef idx="1">
          <a:scrgbClr r="0" g="0" b="0"/>
        </a:fillRef>
        <a:effectRef idx="0">
          <a:scrgbClr r="0" g="0" b="0"/>
        </a:effectRef>
        <a:fontRef idx="minor"/>
      </dsp:style>
    </dsp:sp>
    <dsp:sp modelId="{8E456236-A367-46E6-AE64-72294564C261}">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F89FE-BAEC-4353-BC7C-A1D18E3123B1}">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rtl="0">
            <a:lnSpc>
              <a:spcPct val="100000"/>
            </a:lnSpc>
            <a:spcBef>
              <a:spcPct val="0"/>
            </a:spcBef>
            <a:spcAft>
              <a:spcPct val="35000"/>
            </a:spcAft>
            <a:buNone/>
          </a:pPr>
          <a:r>
            <a:rPr lang="en-US" sz="2500" kern="1200">
              <a:latin typeface="+mn-lt"/>
            </a:rPr>
            <a:t>Assign previously determined dollar values to each volunteer task</a:t>
          </a:r>
        </a:p>
      </dsp:txBody>
      <dsp:txXfrm>
        <a:off x="1435590" y="531"/>
        <a:ext cx="9080009" cy="1242935"/>
      </dsp:txXfrm>
    </dsp:sp>
    <dsp:sp modelId="{8B8AA421-43DB-461D-B78D-DB5E26A66B9D}">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w="38100">
          <a:solidFill>
            <a:schemeClr val="accent1">
              <a:lumMod val="75000"/>
            </a:schemeClr>
          </a:solidFill>
        </a:ln>
        <a:effectLst/>
      </dsp:spPr>
      <dsp:style>
        <a:lnRef idx="0">
          <a:scrgbClr r="0" g="0" b="0"/>
        </a:lnRef>
        <a:fillRef idx="1">
          <a:scrgbClr r="0" g="0" b="0"/>
        </a:fillRef>
        <a:effectRef idx="0">
          <a:scrgbClr r="0" g="0" b="0"/>
        </a:effectRef>
        <a:fontRef idx="minor"/>
      </dsp:style>
    </dsp:sp>
    <dsp:sp modelId="{84E4A588-9FFC-47BE-874E-CBFCD78DE259}">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9B56E-415B-4D74-AF26-173765311506}">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latin typeface="Calibri Light" panose="020F0302020204030204"/>
            </a:rPr>
            <a:t>Use</a:t>
          </a:r>
          <a:r>
            <a:rPr lang="en-US" sz="2500" kern="1200"/>
            <a:t> statistics available on the VMS when applying for grants</a:t>
          </a:r>
        </a:p>
      </dsp:txBody>
      <dsp:txXfrm>
        <a:off x="1435590" y="1554201"/>
        <a:ext cx="9080009" cy="1242935"/>
      </dsp:txXfrm>
    </dsp:sp>
    <dsp:sp modelId="{F4307D7C-649E-4397-9776-509C8201318B}">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w="38100">
          <a:solidFill>
            <a:schemeClr val="accent1">
              <a:lumMod val="75000"/>
            </a:schemeClr>
          </a:solidFill>
        </a:ln>
        <a:effectLst/>
      </dsp:spPr>
      <dsp:style>
        <a:lnRef idx="0">
          <a:scrgbClr r="0" g="0" b="0"/>
        </a:lnRef>
        <a:fillRef idx="1">
          <a:scrgbClr r="0" g="0" b="0"/>
        </a:fillRef>
        <a:effectRef idx="0">
          <a:scrgbClr r="0" g="0" b="0"/>
        </a:effectRef>
        <a:fontRef idx="minor"/>
      </dsp:style>
    </dsp:sp>
    <dsp:sp modelId="{B88D75DD-0D22-4069-8838-365EC83027D5}">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C1B534-72B8-47CF-AFEB-772D74A53CA6}">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rtl="0">
            <a:lnSpc>
              <a:spcPct val="100000"/>
            </a:lnSpc>
            <a:spcBef>
              <a:spcPct val="0"/>
            </a:spcBef>
            <a:spcAft>
              <a:spcPct val="35000"/>
            </a:spcAft>
            <a:buNone/>
          </a:pPr>
          <a:r>
            <a:rPr lang="en-US" sz="2500" kern="1200">
              <a:latin typeface="+mn-lt"/>
            </a:rPr>
            <a:t>Leave a summary sheet of partnership opportunities with the business representative</a:t>
          </a:r>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3F785E-2752-6E2E-D178-EAF15DC5B7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0EA186-0F85-B61B-20C0-F63B35A70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C51540-25D8-49A5-A1B2-8FF1C30163C3}" type="datetimeFigureOut">
              <a:rPr lang="en-US" smtClean="0"/>
              <a:t>5/2/2023</a:t>
            </a:fld>
            <a:endParaRPr lang="en-US"/>
          </a:p>
        </p:txBody>
      </p:sp>
      <p:sp>
        <p:nvSpPr>
          <p:cNvPr id="4" name="Footer Placeholder 3">
            <a:extLst>
              <a:ext uri="{FF2B5EF4-FFF2-40B4-BE49-F238E27FC236}">
                <a16:creationId xmlns:a16="http://schemas.microsoft.com/office/drawing/2014/main" id="{D64BFA5A-AF41-2C40-2AC4-1B8C788014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83DC0B-C1B3-882A-8E57-D6BE890DBB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AFD723-7BD7-4D90-BDF2-1856BAC18BA0}" type="slidenum">
              <a:rPr lang="en-US" smtClean="0"/>
              <a:t>‹#›</a:t>
            </a:fld>
            <a:endParaRPr lang="en-US"/>
          </a:p>
        </p:txBody>
      </p:sp>
    </p:spTree>
    <p:extLst>
      <p:ext uri="{BB962C8B-B14F-4D97-AF65-F5344CB8AC3E}">
        <p14:creationId xmlns:p14="http://schemas.microsoft.com/office/powerpoint/2010/main" val="3887268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82998-313F-425C-A21C-2B1AB438C462}" type="datetimeFigureOut">
              <a:t>5/2/2023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A72A78-81D4-436E-86CC-5A743C0131BB}" type="slidenum">
              <a:t>‹#›</a:t>
            </a:fld>
            <a:endParaRPr lang="en-US"/>
          </a:p>
        </p:txBody>
      </p:sp>
    </p:spTree>
    <p:extLst>
      <p:ext uri="{BB962C8B-B14F-4D97-AF65-F5344CB8AC3E}">
        <p14:creationId xmlns:p14="http://schemas.microsoft.com/office/powerpoint/2010/main" val="3398817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a:solidFill>
                  <a:schemeClr val="bg1"/>
                </a:solidFill>
              </a:rPr>
              <a:t>Presenter</a:t>
            </a:r>
            <a:r>
              <a:rPr lang="en-US" sz="1200" u="none">
                <a:solidFill>
                  <a:schemeClr val="bg1"/>
                </a:solidFill>
              </a:rPr>
              <a:t>: Evan (1) - Everyone introduce themselves individually</a:t>
            </a:r>
          </a:p>
          <a:p>
            <a:pPr marL="171450" indent="-171450">
              <a:buFont typeface="Arial" panose="020B0604020202020204" pitchFamily="34" charset="0"/>
              <a:buChar char="•"/>
            </a:pPr>
            <a:r>
              <a:rPr lang="en-US"/>
              <a:t>Good evening, everyone, thank you all so much for coming out today, my name is…</a:t>
            </a:r>
          </a:p>
        </p:txBody>
      </p:sp>
      <p:sp>
        <p:nvSpPr>
          <p:cNvPr id="4" name="Slide Number Placeholder 3"/>
          <p:cNvSpPr>
            <a:spLocks noGrp="1"/>
          </p:cNvSpPr>
          <p:nvPr>
            <p:ph type="sldNum" sz="quarter" idx="5"/>
          </p:nvPr>
        </p:nvSpPr>
        <p:spPr/>
        <p:txBody>
          <a:bodyPr/>
          <a:lstStyle/>
          <a:p>
            <a:fld id="{80997324-F7A9-2342-862F-BBB3FA25B0F1}" type="slidenum">
              <a:rPr lang="en-US" smtClean="0"/>
              <a:t>1</a:t>
            </a:fld>
            <a:endParaRPr lang="en-US"/>
          </a:p>
        </p:txBody>
      </p:sp>
    </p:spTree>
    <p:extLst>
      <p:ext uri="{BB962C8B-B14F-4D97-AF65-F5344CB8AC3E}">
        <p14:creationId xmlns:p14="http://schemas.microsoft.com/office/powerpoint/2010/main" val="1791966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cs typeface="Calibri"/>
              </a:rPr>
              <a:t>Presenter</a:t>
            </a:r>
            <a:r>
              <a:rPr lang="en-US" u="none">
                <a:cs typeface="Calibri"/>
              </a:rPr>
              <a:t>: </a:t>
            </a:r>
            <a:r>
              <a:rPr lang="en-US">
                <a:cs typeface="Calibri"/>
              </a:rPr>
              <a:t>Andrew (2)</a:t>
            </a:r>
            <a:endParaRPr lang="en-US" sz="1200">
              <a:cs typeface="Calibri"/>
            </a:endParaRPr>
          </a:p>
          <a:p>
            <a:endParaRPr lang="en-US"/>
          </a:p>
          <a:p>
            <a:r>
              <a:rPr lang="en-US"/>
              <a:t>This VMS uses three main components:</a:t>
            </a:r>
          </a:p>
          <a:p>
            <a:r>
              <a:rPr lang="en-US"/>
              <a:t>- The first is a Google Form that volunteers can fill out on a phone, with an attached paper form for volunteers who do not have a phone. </a:t>
            </a:r>
          </a:p>
          <a:p>
            <a:pPr marL="171450" indent="-171450">
              <a:buFontTx/>
              <a:buChar char="-"/>
            </a:pPr>
            <a:r>
              <a:rPr lang="en-US"/>
              <a:t>All of the information is sent to a Google Sheet that stores the responses collected</a:t>
            </a:r>
          </a:p>
          <a:p>
            <a:pPr marL="171450" indent="-171450">
              <a:buFontTx/>
              <a:buChar char="-"/>
            </a:pPr>
            <a:r>
              <a:rPr lang="en-US"/>
              <a:t>From there, we developed a central dashboard using a software known as Retool that can display all of the collected information using graphs and charts, to allow La Goyco administration to track data about volunteer contributions in an accessible format</a:t>
            </a:r>
          </a:p>
        </p:txBody>
      </p:sp>
      <p:sp>
        <p:nvSpPr>
          <p:cNvPr id="4" name="Slide Number Placeholder 3"/>
          <p:cNvSpPr>
            <a:spLocks noGrp="1"/>
          </p:cNvSpPr>
          <p:nvPr>
            <p:ph type="sldNum" sz="quarter" idx="5"/>
          </p:nvPr>
        </p:nvSpPr>
        <p:spPr/>
        <p:txBody>
          <a:bodyPr/>
          <a:lstStyle/>
          <a:p>
            <a:fld id="{89A72A78-81D4-436E-86CC-5A743C0131BB}" type="slidenum">
              <a:rPr lang="en-US" smtClean="0"/>
              <a:t>10</a:t>
            </a:fld>
            <a:endParaRPr lang="en-US"/>
          </a:p>
        </p:txBody>
      </p:sp>
    </p:spTree>
    <p:extLst>
      <p:ext uri="{BB962C8B-B14F-4D97-AF65-F5344CB8AC3E}">
        <p14:creationId xmlns:p14="http://schemas.microsoft.com/office/powerpoint/2010/main" val="1694686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cs typeface="Calibri"/>
              </a:rPr>
              <a:t>Presenter</a:t>
            </a:r>
            <a:r>
              <a:rPr lang="en-US" u="none">
                <a:cs typeface="Calibri"/>
              </a:rPr>
              <a:t>: </a:t>
            </a:r>
            <a:r>
              <a:rPr lang="en-US">
                <a:cs typeface="Calibri"/>
              </a:rPr>
              <a:t>Andrew (3)</a:t>
            </a:r>
            <a:endParaRPr lang="en-US" sz="1200">
              <a:cs typeface="Calibri"/>
            </a:endParaRPr>
          </a:p>
          <a:p>
            <a:endParaRPr lang="en-US"/>
          </a:p>
          <a:p>
            <a:r>
              <a:rPr lang="en-US"/>
              <a:t>A volunteer begins by scanning a QR code that links to </a:t>
            </a:r>
          </a:p>
        </p:txBody>
      </p:sp>
      <p:sp>
        <p:nvSpPr>
          <p:cNvPr id="4" name="Slide Number Placeholder 3"/>
          <p:cNvSpPr>
            <a:spLocks noGrp="1"/>
          </p:cNvSpPr>
          <p:nvPr>
            <p:ph type="sldNum" sz="quarter" idx="5"/>
          </p:nvPr>
        </p:nvSpPr>
        <p:spPr/>
        <p:txBody>
          <a:bodyPr/>
          <a:lstStyle/>
          <a:p>
            <a:fld id="{89A72A78-81D4-436E-86CC-5A743C0131BB}" type="slidenum">
              <a:rPr lang="en-US" smtClean="0"/>
              <a:t>11</a:t>
            </a:fld>
            <a:endParaRPr lang="en-US"/>
          </a:p>
        </p:txBody>
      </p:sp>
    </p:spTree>
    <p:extLst>
      <p:ext uri="{BB962C8B-B14F-4D97-AF65-F5344CB8AC3E}">
        <p14:creationId xmlns:p14="http://schemas.microsoft.com/office/powerpoint/2010/main" val="2993716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cs typeface="Calibri"/>
              </a:rPr>
              <a:t>Presenter</a:t>
            </a:r>
            <a:r>
              <a:rPr lang="en-US" u="none">
                <a:cs typeface="Calibri"/>
              </a:rPr>
              <a:t>: </a:t>
            </a:r>
            <a:r>
              <a:rPr lang="en-US">
                <a:cs typeface="Calibri"/>
              </a:rPr>
              <a:t>Andrew (4)</a:t>
            </a: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89A72A78-81D4-436E-86CC-5A743C0131BB}" type="slidenum">
              <a:rPr lang="en-US" smtClean="0"/>
              <a:t>12</a:t>
            </a:fld>
            <a:endParaRPr lang="en-US"/>
          </a:p>
        </p:txBody>
      </p:sp>
    </p:spTree>
    <p:extLst>
      <p:ext uri="{BB962C8B-B14F-4D97-AF65-F5344CB8AC3E}">
        <p14:creationId xmlns:p14="http://schemas.microsoft.com/office/powerpoint/2010/main" val="1275080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cs typeface="Calibri"/>
              </a:rPr>
              <a:t>Presenter</a:t>
            </a:r>
            <a:r>
              <a:rPr lang="en-US" u="none">
                <a:cs typeface="Calibri"/>
              </a:rPr>
              <a:t>: </a:t>
            </a:r>
            <a:r>
              <a:rPr lang="en-US">
                <a:cs typeface="Calibri"/>
              </a:rPr>
              <a:t>Andrew (5)</a:t>
            </a: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89A72A78-81D4-436E-86CC-5A743C0131BB}" type="slidenum">
              <a:rPr lang="en-US" smtClean="0"/>
              <a:t>13</a:t>
            </a:fld>
            <a:endParaRPr lang="en-US"/>
          </a:p>
        </p:txBody>
      </p:sp>
    </p:spTree>
    <p:extLst>
      <p:ext uri="{BB962C8B-B14F-4D97-AF65-F5344CB8AC3E}">
        <p14:creationId xmlns:p14="http://schemas.microsoft.com/office/powerpoint/2010/main" val="129565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cs typeface="Calibri"/>
              </a:rPr>
              <a:t>Presenter</a:t>
            </a:r>
            <a:r>
              <a:rPr lang="en-US" u="none">
                <a:cs typeface="Calibri"/>
              </a:rPr>
              <a:t>: </a:t>
            </a:r>
            <a:r>
              <a:rPr lang="en-US">
                <a:cs typeface="Calibri"/>
              </a:rPr>
              <a:t>Andrew (6)</a:t>
            </a: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89A72A78-81D4-436E-86CC-5A743C0131BB}" type="slidenum">
              <a:rPr lang="en-US" smtClean="0"/>
              <a:t>14</a:t>
            </a:fld>
            <a:endParaRPr lang="en-US"/>
          </a:p>
        </p:txBody>
      </p:sp>
    </p:spTree>
    <p:extLst>
      <p:ext uri="{BB962C8B-B14F-4D97-AF65-F5344CB8AC3E}">
        <p14:creationId xmlns:p14="http://schemas.microsoft.com/office/powerpoint/2010/main" val="29269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cs typeface="Calibri"/>
              </a:rPr>
              <a:t>Presenters</a:t>
            </a:r>
            <a:r>
              <a:rPr lang="en-US" u="none">
                <a:cs typeface="Calibri"/>
              </a:rPr>
              <a:t>: </a:t>
            </a:r>
            <a:r>
              <a:rPr lang="en-US">
                <a:cs typeface="Calibri"/>
              </a:rPr>
              <a:t>Hunter</a:t>
            </a: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89A72A78-81D4-436E-86CC-5A743C0131BB}" type="slidenum">
              <a:rPr lang="en-US" smtClean="0"/>
              <a:t>15</a:t>
            </a:fld>
            <a:endParaRPr lang="en-US"/>
          </a:p>
        </p:txBody>
      </p:sp>
    </p:spTree>
    <p:extLst>
      <p:ext uri="{BB962C8B-B14F-4D97-AF65-F5344CB8AC3E}">
        <p14:creationId xmlns:p14="http://schemas.microsoft.com/office/powerpoint/2010/main" val="3295254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cs typeface="Calibri"/>
              </a:rPr>
              <a:t>Presenter</a:t>
            </a:r>
            <a:r>
              <a:rPr lang="en-US" u="none">
                <a:cs typeface="Calibri"/>
              </a:rPr>
              <a:t>: </a:t>
            </a:r>
            <a:r>
              <a:rPr lang="en-US">
                <a:cs typeface="Calibri"/>
              </a:rPr>
              <a:t>Hunter (2)</a:t>
            </a: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89A72A78-81D4-436E-86CC-5A743C0131BB}" type="slidenum">
              <a:rPr lang="en-US" smtClean="0"/>
              <a:t>16</a:t>
            </a:fld>
            <a:endParaRPr lang="en-US"/>
          </a:p>
        </p:txBody>
      </p:sp>
    </p:spTree>
    <p:extLst>
      <p:ext uri="{BB962C8B-B14F-4D97-AF65-F5344CB8AC3E}">
        <p14:creationId xmlns:p14="http://schemas.microsoft.com/office/powerpoint/2010/main" val="1661761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cs typeface="Calibri"/>
              </a:rPr>
              <a:t>Presenter</a:t>
            </a:r>
            <a:r>
              <a:rPr lang="en-US" u="none">
                <a:cs typeface="Calibri"/>
              </a:rPr>
              <a:t>: </a:t>
            </a:r>
            <a:r>
              <a:rPr lang="en-US">
                <a:cs typeface="Calibri"/>
              </a:rPr>
              <a:t>Hunter (3)</a:t>
            </a: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89A72A78-81D4-436E-86CC-5A743C0131BB}" type="slidenum">
              <a:rPr lang="en-US" smtClean="0"/>
              <a:t>17</a:t>
            </a:fld>
            <a:endParaRPr lang="en-US"/>
          </a:p>
        </p:txBody>
      </p:sp>
    </p:spTree>
    <p:extLst>
      <p:ext uri="{BB962C8B-B14F-4D97-AF65-F5344CB8AC3E}">
        <p14:creationId xmlns:p14="http://schemas.microsoft.com/office/powerpoint/2010/main" val="2759878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cs typeface="Calibri"/>
              </a:rPr>
              <a:t>Presenter</a:t>
            </a:r>
            <a:r>
              <a:rPr lang="en-US" u="none">
                <a:cs typeface="Calibri"/>
              </a:rPr>
              <a:t>: </a:t>
            </a:r>
            <a:r>
              <a:rPr lang="en-US">
                <a:cs typeface="Calibri"/>
              </a:rPr>
              <a:t>Ryan (2)</a:t>
            </a:r>
            <a:endParaRPr lang="en-US" sz="1200">
              <a:cs typeface="Calibri"/>
            </a:endParaRPr>
          </a:p>
          <a:p>
            <a:endParaRPr lang="en-US"/>
          </a:p>
        </p:txBody>
      </p:sp>
      <p:sp>
        <p:nvSpPr>
          <p:cNvPr id="4" name="Slide Number Placeholder 3"/>
          <p:cNvSpPr>
            <a:spLocks noGrp="1"/>
          </p:cNvSpPr>
          <p:nvPr>
            <p:ph type="sldNum" sz="quarter" idx="5"/>
          </p:nvPr>
        </p:nvSpPr>
        <p:spPr/>
        <p:txBody>
          <a:bodyPr/>
          <a:lstStyle/>
          <a:p>
            <a:fld id="{89A72A78-81D4-436E-86CC-5A743C0131BB}" type="slidenum">
              <a:rPr lang="en-US" smtClean="0"/>
              <a:t>18</a:t>
            </a:fld>
            <a:endParaRPr lang="en-US"/>
          </a:p>
        </p:txBody>
      </p:sp>
    </p:spTree>
    <p:extLst>
      <p:ext uri="{BB962C8B-B14F-4D97-AF65-F5344CB8AC3E}">
        <p14:creationId xmlns:p14="http://schemas.microsoft.com/office/powerpoint/2010/main" val="3241524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A72A78-81D4-436E-86CC-5A743C0131BB}" type="slidenum">
              <a:rPr lang="en-US" smtClean="0"/>
              <a:t>20</a:t>
            </a:fld>
            <a:endParaRPr lang="en-US"/>
          </a:p>
        </p:txBody>
      </p:sp>
    </p:spTree>
    <p:extLst>
      <p:ext uri="{BB962C8B-B14F-4D97-AF65-F5344CB8AC3E}">
        <p14:creationId xmlns:p14="http://schemas.microsoft.com/office/powerpoint/2010/main" val="3870880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Over the past 7 weeks we have had the privilege to work alongside the administration, staff, and volunteers of La Goyco. Through this experience and working at volunteer events we were able to better understand the operations at La Goyco and what elements of their volunteer program we can best support. This is crucial as they are rapidly expanding and heavily rely on volunteers</a:t>
            </a:r>
          </a:p>
          <a:p>
            <a:pPr>
              <a:defRPr/>
            </a:pPr>
            <a:endParaRPr lang="en-US"/>
          </a:p>
        </p:txBody>
      </p:sp>
      <p:sp>
        <p:nvSpPr>
          <p:cNvPr id="4" name="Slide Number Placeholder 3"/>
          <p:cNvSpPr>
            <a:spLocks noGrp="1"/>
          </p:cNvSpPr>
          <p:nvPr>
            <p:ph type="sldNum" sz="quarter" idx="5"/>
          </p:nvPr>
        </p:nvSpPr>
        <p:spPr/>
        <p:txBody>
          <a:bodyPr/>
          <a:lstStyle/>
          <a:p>
            <a:fld id="{80997324-F7A9-2342-862F-BBB3FA25B0F1}" type="slidenum">
              <a:rPr lang="en-US" smtClean="0"/>
              <a:t>2</a:t>
            </a:fld>
            <a:endParaRPr lang="en-US"/>
          </a:p>
        </p:txBody>
      </p:sp>
    </p:spTree>
    <p:extLst>
      <p:ext uri="{BB962C8B-B14F-4D97-AF65-F5344CB8AC3E}">
        <p14:creationId xmlns:p14="http://schemas.microsoft.com/office/powerpoint/2010/main" val="1593662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sng">
                <a:solidFill>
                  <a:srgbClr val="000000"/>
                </a:solidFill>
                <a:cs typeface="Calibri"/>
              </a:rPr>
              <a:t>Presenter</a:t>
            </a:r>
            <a:r>
              <a:rPr lang="en-US" u="none">
                <a:solidFill>
                  <a:srgbClr val="000000"/>
                </a:solidFill>
                <a:cs typeface="Calibri"/>
              </a:rPr>
              <a:t>: Hunter (2)</a:t>
            </a:r>
            <a:endParaRPr lang="en-US" sz="1200" u="none">
              <a:solidFill>
                <a:srgbClr val="000000"/>
              </a:solidFill>
              <a:cs typeface="Calibri"/>
            </a:endParaRPr>
          </a:p>
          <a:p>
            <a:endParaRPr lang="en-US" u="sng">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0997324-F7A9-2342-862F-BBB3FA25B0F1}" type="slidenum">
              <a:rPr lang="en-US" smtClean="0"/>
              <a:t>3</a:t>
            </a:fld>
            <a:endParaRPr lang="en-US"/>
          </a:p>
        </p:txBody>
      </p:sp>
    </p:spTree>
    <p:extLst>
      <p:ext uri="{BB962C8B-B14F-4D97-AF65-F5344CB8AC3E}">
        <p14:creationId xmlns:p14="http://schemas.microsoft.com/office/powerpoint/2010/main" val="3561235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sng">
                <a:cs typeface="Calibri"/>
              </a:rPr>
              <a:t>Presenter</a:t>
            </a:r>
            <a:r>
              <a:rPr lang="en-US" u="none">
                <a:cs typeface="Calibri"/>
              </a:rPr>
              <a:t>: </a:t>
            </a:r>
            <a:r>
              <a:rPr lang="en-US">
                <a:cs typeface="Calibri"/>
              </a:rPr>
              <a:t>Ryan (1)</a:t>
            </a:r>
            <a:endParaRPr lang="en-US" sz="1200">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80997324-F7A9-2342-862F-BBB3FA25B0F1}" type="slidenum">
              <a:rPr lang="en-US" smtClean="0"/>
              <a:t>4</a:t>
            </a:fld>
            <a:endParaRPr lang="en-US"/>
          </a:p>
        </p:txBody>
      </p:sp>
    </p:spTree>
    <p:extLst>
      <p:ext uri="{BB962C8B-B14F-4D97-AF65-F5344CB8AC3E}">
        <p14:creationId xmlns:p14="http://schemas.microsoft.com/office/powerpoint/2010/main" val="121310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sng">
                <a:solidFill>
                  <a:schemeClr val="bg1"/>
                </a:solidFill>
              </a:rPr>
              <a:t>Presenter</a:t>
            </a:r>
            <a:r>
              <a:rPr lang="en-US" sz="1200" u="none">
                <a:solidFill>
                  <a:schemeClr val="bg1"/>
                </a:solidFill>
              </a:rPr>
              <a:t>: Evan (2) </a:t>
            </a:r>
            <a:endParaRPr lang="en-US"/>
          </a:p>
          <a:p>
            <a:pPr marL="171450" indent="-171450">
              <a:buFont typeface="Arial" panose="020B0604020202020204" pitchFamily="34" charset="0"/>
              <a:buChar char="•"/>
            </a:pPr>
            <a:r>
              <a:rPr lang="en-US"/>
              <a:t>From those objectives, we were able to meet a great number of people along the way, each of whom provided tremendous help towards our project. </a:t>
            </a:r>
          </a:p>
          <a:p>
            <a:pPr marL="171450" indent="-171450">
              <a:buFont typeface="Arial" panose="020B0604020202020204" pitchFamily="34" charset="0"/>
              <a:buChar char="•"/>
            </a:pPr>
            <a:r>
              <a:rPr lang="en-US"/>
              <a:t>The first being Mariana, who was able to help us with understanding La Goyco’s current volunteer program when we first arrived and seeing which components needed further improvements. </a:t>
            </a:r>
          </a:p>
          <a:p>
            <a:pPr marL="171450" indent="-171450">
              <a:buFont typeface="Arial" panose="020B0604020202020204" pitchFamily="34" charset="0"/>
              <a:buChar char="•"/>
            </a:pPr>
            <a:r>
              <a:rPr lang="en-US"/>
              <a:t>The second being Ricky, who was able to help us understand how he manages the Saturday Work Brigades and the volunteers that show up to those events. </a:t>
            </a:r>
          </a:p>
          <a:p>
            <a:pPr marL="171450" indent="-171450">
              <a:buFont typeface="Arial" panose="020B0604020202020204" pitchFamily="34" charset="0"/>
              <a:buChar char="•"/>
            </a:pPr>
            <a:r>
              <a:rPr lang="en-US"/>
              <a:t>The third being Iliana, who was able to help us understand how she manages her volunteers in the library and how she tracks their contributions. </a:t>
            </a:r>
          </a:p>
          <a:p>
            <a:pPr marL="171450" indent="-171450">
              <a:buFont typeface="Arial" panose="020B0604020202020204" pitchFamily="34" charset="0"/>
              <a:buChar char="•"/>
            </a:pPr>
            <a:r>
              <a:rPr lang="en-US"/>
              <a:t>Lasty, we were lucky enough to get to know both Johana and Eunice who we were able to meet with on multiple occasions to explain to them our VMS, how it works and any changes they would like made. </a:t>
            </a:r>
          </a:p>
        </p:txBody>
      </p:sp>
      <p:sp>
        <p:nvSpPr>
          <p:cNvPr id="4" name="Slide Number Placeholder 3"/>
          <p:cNvSpPr>
            <a:spLocks noGrp="1"/>
          </p:cNvSpPr>
          <p:nvPr>
            <p:ph type="sldNum" sz="quarter" idx="5"/>
          </p:nvPr>
        </p:nvSpPr>
        <p:spPr/>
        <p:txBody>
          <a:bodyPr/>
          <a:lstStyle/>
          <a:p>
            <a:fld id="{89A72A78-81D4-436E-86CC-5A743C0131BB}" type="slidenum">
              <a:rPr lang="en-US" smtClean="0"/>
              <a:t>5</a:t>
            </a:fld>
            <a:endParaRPr lang="en-US"/>
          </a:p>
        </p:txBody>
      </p:sp>
    </p:spTree>
    <p:extLst>
      <p:ext uri="{BB962C8B-B14F-4D97-AF65-F5344CB8AC3E}">
        <p14:creationId xmlns:p14="http://schemas.microsoft.com/office/powerpoint/2010/main" val="244599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cs typeface="Calibri"/>
              </a:rPr>
              <a:t>Presenter</a:t>
            </a:r>
            <a:r>
              <a:rPr lang="en-US" u="none">
                <a:cs typeface="Calibri"/>
              </a:rPr>
              <a:t>: </a:t>
            </a:r>
            <a:r>
              <a:rPr lang="en-US">
                <a:cs typeface="Calibri"/>
              </a:rPr>
              <a:t>Evan (3)</a:t>
            </a:r>
            <a:endParaRPr lang="en-US" sz="1200">
              <a:cs typeface="Calibri"/>
            </a:endParaRPr>
          </a:p>
          <a:p>
            <a:pPr marL="171450" indent="-171450">
              <a:buFont typeface="Arial" panose="020B0604020202020204" pitchFamily="34" charset="0"/>
              <a:buChar char="•"/>
            </a:pPr>
            <a:r>
              <a:rPr lang="en-US"/>
              <a:t>Remind the volunteers that they are a part of this organization and everything it accomplishes</a:t>
            </a:r>
          </a:p>
          <a:p>
            <a:pPr marL="171450" indent="-171450">
              <a:buFont typeface="Arial" panose="020B0604020202020204" pitchFamily="34" charset="0"/>
              <a:buChar char="•"/>
            </a:pPr>
            <a:r>
              <a:rPr lang="en-US"/>
              <a:t>Remind them that their contributions are invaluable to this organization and its success and do not go unnoticed</a:t>
            </a:r>
          </a:p>
        </p:txBody>
      </p:sp>
      <p:sp>
        <p:nvSpPr>
          <p:cNvPr id="4" name="Slide Number Placeholder 3"/>
          <p:cNvSpPr>
            <a:spLocks noGrp="1"/>
          </p:cNvSpPr>
          <p:nvPr>
            <p:ph type="sldNum" sz="quarter" idx="5"/>
          </p:nvPr>
        </p:nvSpPr>
        <p:spPr/>
        <p:txBody>
          <a:bodyPr/>
          <a:lstStyle/>
          <a:p>
            <a:fld id="{89A72A78-81D4-436E-86CC-5A743C0131BB}" type="slidenum">
              <a:rPr lang="en-US" smtClean="0"/>
              <a:t>6</a:t>
            </a:fld>
            <a:endParaRPr lang="en-US"/>
          </a:p>
        </p:txBody>
      </p:sp>
    </p:spTree>
    <p:extLst>
      <p:ext uri="{BB962C8B-B14F-4D97-AF65-F5344CB8AC3E}">
        <p14:creationId xmlns:p14="http://schemas.microsoft.com/office/powerpoint/2010/main" val="2897838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cs typeface="Calibri"/>
              </a:rPr>
              <a:t>Presenter</a:t>
            </a:r>
            <a:r>
              <a:rPr lang="en-US" u="none">
                <a:cs typeface="Calibri"/>
              </a:rPr>
              <a:t>: </a:t>
            </a:r>
            <a:r>
              <a:rPr lang="en-US">
                <a:cs typeface="Calibri"/>
              </a:rPr>
              <a:t>Evan (4)</a:t>
            </a:r>
            <a:endParaRPr lang="en-US" sz="1200">
              <a:cs typeface="Calibri"/>
            </a:endParaRPr>
          </a:p>
        </p:txBody>
      </p:sp>
      <p:sp>
        <p:nvSpPr>
          <p:cNvPr id="4" name="Slide Number Placeholder 3"/>
          <p:cNvSpPr>
            <a:spLocks noGrp="1"/>
          </p:cNvSpPr>
          <p:nvPr>
            <p:ph type="sldNum" sz="quarter" idx="5"/>
          </p:nvPr>
        </p:nvSpPr>
        <p:spPr/>
        <p:txBody>
          <a:bodyPr/>
          <a:lstStyle/>
          <a:p>
            <a:fld id="{89A72A78-81D4-436E-86CC-5A743C0131BB}" type="slidenum">
              <a:rPr lang="en-US" smtClean="0"/>
              <a:t>7</a:t>
            </a:fld>
            <a:endParaRPr lang="en-US"/>
          </a:p>
        </p:txBody>
      </p:sp>
    </p:spTree>
    <p:extLst>
      <p:ext uri="{BB962C8B-B14F-4D97-AF65-F5344CB8AC3E}">
        <p14:creationId xmlns:p14="http://schemas.microsoft.com/office/powerpoint/2010/main" val="1862709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cs typeface="Calibri"/>
              </a:rPr>
              <a:t>Presenter</a:t>
            </a:r>
            <a:r>
              <a:rPr lang="en-US" u="none">
                <a:cs typeface="Calibri"/>
              </a:rPr>
              <a:t>: </a:t>
            </a:r>
            <a:r>
              <a:rPr lang="en-US">
                <a:cs typeface="Calibri"/>
              </a:rPr>
              <a:t>Evan (5)</a:t>
            </a:r>
            <a:endParaRPr lang="en-US" sz="1200">
              <a:cs typeface="Calibri"/>
            </a:endParaRPr>
          </a:p>
          <a:p>
            <a:pPr marL="171450" indent="-171450">
              <a:buFont typeface="Arial" panose="020B0604020202020204" pitchFamily="34" charset="0"/>
              <a:buChar char="•"/>
            </a:pPr>
            <a:r>
              <a:rPr lang="en-US"/>
              <a:t>Two things we wanted to further structure within this component were </a:t>
            </a:r>
          </a:p>
          <a:p>
            <a:pPr marL="628650" lvl="1" indent="-171450">
              <a:buFont typeface="Arial" panose="020B0604020202020204" pitchFamily="34" charset="0"/>
              <a:buChar char="•"/>
            </a:pPr>
            <a:r>
              <a:rPr lang="en-US"/>
              <a:t>directing and informing volunteers of the various volunteering opportunities offered here at La Goyco </a:t>
            </a:r>
          </a:p>
          <a:p>
            <a:pPr marL="628650" lvl="1" indent="-171450">
              <a:buFont typeface="Arial" panose="020B0604020202020204" pitchFamily="34" charset="0"/>
              <a:buChar char="•"/>
            </a:pPr>
            <a:r>
              <a:rPr lang="en-US"/>
              <a:t>and the entire welcoming aspect and recognition of volunteer efforts.</a:t>
            </a:r>
          </a:p>
          <a:p>
            <a:endParaRPr lang="en-US"/>
          </a:p>
        </p:txBody>
      </p:sp>
      <p:sp>
        <p:nvSpPr>
          <p:cNvPr id="4" name="Slide Number Placeholder 3"/>
          <p:cNvSpPr>
            <a:spLocks noGrp="1"/>
          </p:cNvSpPr>
          <p:nvPr>
            <p:ph type="sldNum" sz="quarter" idx="5"/>
          </p:nvPr>
        </p:nvSpPr>
        <p:spPr/>
        <p:txBody>
          <a:bodyPr/>
          <a:lstStyle/>
          <a:p>
            <a:fld id="{89A72A78-81D4-436E-86CC-5A743C0131BB}" type="slidenum">
              <a:rPr lang="en-US" smtClean="0"/>
              <a:t>8</a:t>
            </a:fld>
            <a:endParaRPr lang="en-US"/>
          </a:p>
        </p:txBody>
      </p:sp>
    </p:spTree>
    <p:extLst>
      <p:ext uri="{BB962C8B-B14F-4D97-AF65-F5344CB8AC3E}">
        <p14:creationId xmlns:p14="http://schemas.microsoft.com/office/powerpoint/2010/main" val="1223170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cs typeface="Calibri"/>
              </a:rPr>
              <a:t>Presenter</a:t>
            </a:r>
            <a:r>
              <a:rPr lang="en-US" u="none">
                <a:cs typeface="Calibri"/>
              </a:rPr>
              <a:t>: </a:t>
            </a:r>
            <a:r>
              <a:rPr lang="en-US">
                <a:cs typeface="Calibri"/>
              </a:rPr>
              <a:t>Andrew</a:t>
            </a:r>
            <a:endParaRPr lang="en-US" sz="1200">
              <a:cs typeface="Calibri"/>
            </a:endParaRPr>
          </a:p>
          <a:p>
            <a:endParaRPr lang="en-US"/>
          </a:p>
          <a:p>
            <a:r>
              <a:rPr lang="en-US"/>
              <a:t>As La Goyco continues to grow, Mariana asked if we could develop a system that could keep track of all volunteer contributions across their many volunteer programs. </a:t>
            </a:r>
          </a:p>
          <a:p>
            <a:r>
              <a:rPr lang="en-US"/>
              <a:t>In order to do this, we expanded on a Volunteer Management System (or VMS for short) developed by a previous group of WPI students for the </a:t>
            </a:r>
            <a:r>
              <a:rPr lang="en-US" err="1"/>
              <a:t>Caño</a:t>
            </a:r>
            <a:r>
              <a:rPr lang="en-US"/>
              <a:t> 3.7 organization.</a:t>
            </a:r>
          </a:p>
        </p:txBody>
      </p:sp>
      <p:sp>
        <p:nvSpPr>
          <p:cNvPr id="4" name="Slide Number Placeholder 3"/>
          <p:cNvSpPr>
            <a:spLocks noGrp="1"/>
          </p:cNvSpPr>
          <p:nvPr>
            <p:ph type="sldNum" sz="quarter" idx="5"/>
          </p:nvPr>
        </p:nvSpPr>
        <p:spPr/>
        <p:txBody>
          <a:bodyPr/>
          <a:lstStyle/>
          <a:p>
            <a:fld id="{89A72A78-81D4-436E-86CC-5A743C0131BB}" type="slidenum">
              <a:rPr lang="en-US" smtClean="0"/>
              <a:t>9</a:t>
            </a:fld>
            <a:endParaRPr lang="en-US"/>
          </a:p>
        </p:txBody>
      </p:sp>
    </p:spTree>
    <p:extLst>
      <p:ext uri="{BB962C8B-B14F-4D97-AF65-F5344CB8AC3E}">
        <p14:creationId xmlns:p14="http://schemas.microsoft.com/office/powerpoint/2010/main" val="1193426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851757F-F4D4-463B-93D9-3905B0B67278}" type="datetime1">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0" y="6357620"/>
            <a:ext cx="494522" cy="365125"/>
          </a:xfrm>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16576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2E6F85-8182-4593-A3CF-6186F1B73CF8}" type="datetime1">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14332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61CBEC-65C1-4C4F-A865-C3AD46655987}" type="datetime1">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57041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F6F686-CA1C-42CC-A0FF-98675797656E}" type="datetime1">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600">
                <a:solidFill>
                  <a:schemeClr val="tx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69814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9381A2-264E-4875-8B59-2C67BE62C20D}" type="datetime1">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25055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C33589-924C-4B75-95FD-E76FE5906E10}" type="datetime1">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6814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6E60E5-6003-42D6-8513-988867EE8A0B}" type="datetime1">
              <a:rPr lang="en-US" smtClean="0"/>
              <a:t>5/2/2023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20461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A4CE00-F680-41C7-A44F-AF85F2D0A12F}" type="datetime1">
              <a:rPr lang="en-US" smtClean="0"/>
              <a:t>5/2/2023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9135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97482-41C1-49E5-AF80-24E201C6F30D}" type="datetime1">
              <a:rPr lang="en-US" smtClean="0"/>
              <a:t>5/2/2023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00847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E5C834-2913-4459-801B-C2C9B80E5806}" type="datetime1">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60341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3124C8-D865-466A-B993-FFC5E2CDCEE7}" type="datetime1">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673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4BF585-F0B6-4D14-8AF7-0B4EC75FB708}" type="datetime1">
              <a:rPr lang="en-US" smtClean="0"/>
              <a:t>5/2/2023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252472" y="6356350"/>
            <a:ext cx="2743200" cy="365125"/>
          </a:xfrm>
          <a:prstGeom prst="rect">
            <a:avLst/>
          </a:prstGeom>
        </p:spPr>
        <p:txBody>
          <a:bodyPr vert="horz" lIns="91440" tIns="45720" rIns="91440" bIns="45720" rtlCol="0" anchor="ctr"/>
          <a:lstStyle>
            <a:lvl1pPr algn="r">
              <a:defRPr sz="1600">
                <a:solidFill>
                  <a:schemeClr val="tx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500039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021821" y="3744553"/>
            <a:ext cx="6465287" cy="1516014"/>
          </a:xfrm>
        </p:spPr>
        <p:txBody>
          <a:bodyPr>
            <a:normAutofit/>
          </a:bodyPr>
          <a:lstStyle/>
          <a:p>
            <a:pPr algn="l">
              <a:lnSpc>
                <a:spcPct val="100000"/>
              </a:lnSpc>
              <a:spcBef>
                <a:spcPts val="0"/>
              </a:spcBef>
            </a:pPr>
            <a:r>
              <a:rPr lang="en-US" sz="4000" b="1">
                <a:solidFill>
                  <a:srgbClr val="FFFFFF"/>
                </a:solidFill>
                <a:latin typeface="Arial Nova"/>
                <a:ea typeface="Calibri"/>
                <a:cs typeface="Calibri"/>
              </a:rPr>
              <a:t>Supporting La Goyco's Volunteer Program</a:t>
            </a:r>
            <a:endParaRPr lang="en-US">
              <a:latin typeface="Arial Nova"/>
            </a:endParaRPr>
          </a:p>
        </p:txBody>
      </p:sp>
      <p:sp>
        <p:nvSpPr>
          <p:cNvPr id="3" name="Subtitle 2"/>
          <p:cNvSpPr>
            <a:spLocks noGrp="1"/>
          </p:cNvSpPr>
          <p:nvPr>
            <p:ph type="subTitle" idx="1"/>
          </p:nvPr>
        </p:nvSpPr>
        <p:spPr>
          <a:xfrm>
            <a:off x="5021821" y="5524699"/>
            <a:ext cx="6465286" cy="1008068"/>
          </a:xfrm>
        </p:spPr>
        <p:txBody>
          <a:bodyPr vert="horz" lIns="91440" tIns="45720" rIns="91440" bIns="45720" rtlCol="0" anchor="t">
            <a:normAutofit fontScale="92500"/>
          </a:bodyPr>
          <a:lstStyle/>
          <a:p>
            <a:pPr algn="l"/>
            <a:r>
              <a:rPr lang="en-US" sz="1400" b="1">
                <a:solidFill>
                  <a:srgbClr val="E7E6E6"/>
                </a:solidFill>
                <a:latin typeface="Arial Nova"/>
                <a:cs typeface="Calibri"/>
              </a:rPr>
              <a:t>Authors: Ryan Chesanek, Andrew Kerekon, Hunter Lassard, and Evan Russell</a:t>
            </a:r>
          </a:p>
          <a:p>
            <a:pPr algn="l"/>
            <a:r>
              <a:rPr lang="en-US" sz="1400" b="1">
                <a:solidFill>
                  <a:srgbClr val="E7E6E6"/>
                </a:solidFill>
                <a:latin typeface="Arial Nova"/>
                <a:cs typeface="Calibri"/>
              </a:rPr>
              <a:t>Advisors: Leslie Dodson and Scott Jiusto</a:t>
            </a:r>
          </a:p>
          <a:p>
            <a:pPr algn="l"/>
            <a:r>
              <a:rPr lang="en-US" sz="1400" b="1">
                <a:solidFill>
                  <a:srgbClr val="E7E6E6"/>
                </a:solidFill>
                <a:latin typeface="Arial Nova"/>
                <a:cs typeface="Calibri"/>
              </a:rPr>
              <a:t>Liaison: Mariana Reyes, Executive Director of Taller Comunidad La Goyco</a:t>
            </a:r>
            <a:endParaRPr lang="en-US" sz="1400" b="1">
              <a:solidFill>
                <a:srgbClr val="E7E6E6"/>
              </a:solidFill>
              <a:latin typeface="Arial Nova"/>
            </a:endParaRPr>
          </a:p>
        </p:txBody>
      </p:sp>
      <p:pic>
        <p:nvPicPr>
          <p:cNvPr id="4" name="Picture 3">
            <a:extLst>
              <a:ext uri="{FF2B5EF4-FFF2-40B4-BE49-F238E27FC236}">
                <a16:creationId xmlns:a16="http://schemas.microsoft.com/office/drawing/2014/main" id="{A10CC6AA-BA61-B6A5-E76A-CD7A814DA452}"/>
              </a:ext>
            </a:extLst>
          </p:cNvPr>
          <p:cNvPicPr>
            <a:picLocks noChangeAspect="1"/>
          </p:cNvPicPr>
          <p:nvPr/>
        </p:nvPicPr>
        <p:blipFill rotWithShape="1">
          <a:blip r:embed="rId3"/>
          <a:srcRect t="33303" r="2" b="11122"/>
          <a:stretch/>
        </p:blipFill>
        <p:spPr>
          <a:xfrm>
            <a:off x="4639782" y="258542"/>
            <a:ext cx="7217085" cy="3008188"/>
          </a:xfrm>
          <a:prstGeom prst="rect">
            <a:avLst/>
          </a:prstGeom>
          <a:ln w="57150">
            <a:solidFill>
              <a:schemeClr val="accent1">
                <a:lumMod val="75000"/>
              </a:schemeClr>
            </a:solidFill>
          </a:ln>
        </p:spPr>
      </p:pic>
      <p:cxnSp>
        <p:nvCxnSpPr>
          <p:cNvPr id="16" name="Straight Connector 13">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48CEBC73-C0AA-727D-4178-2B9B7FDE1A56}"/>
              </a:ext>
            </a:extLst>
          </p:cNvPr>
          <p:cNvPicPr>
            <a:picLocks noChangeAspect="1"/>
          </p:cNvPicPr>
          <p:nvPr/>
        </p:nvPicPr>
        <p:blipFill rotWithShape="1">
          <a:blip r:embed="rId4">
            <a:extLst>
              <a:ext uri="{28A0092B-C50C-407E-A947-70E740481C1C}">
                <a14:useLocalDpi xmlns:a14="http://schemas.microsoft.com/office/drawing/2010/main" val="0"/>
              </a:ext>
            </a:extLst>
          </a:blip>
          <a:srcRect t="23733" r="-2664" b="24885"/>
          <a:stretch/>
        </p:blipFill>
        <p:spPr>
          <a:xfrm>
            <a:off x="346141" y="4282248"/>
            <a:ext cx="3929099" cy="1519090"/>
          </a:xfrm>
          <a:prstGeom prst="rect">
            <a:avLst/>
          </a:prstGeom>
          <a:ln w="57150">
            <a:solidFill>
              <a:schemeClr val="accent1">
                <a:lumMod val="75000"/>
              </a:schemeClr>
            </a:solidFill>
          </a:ln>
        </p:spPr>
      </p:pic>
      <p:pic>
        <p:nvPicPr>
          <p:cNvPr id="1026" name="Picture 2" descr="Taller Comunidad La Goyco">
            <a:extLst>
              <a:ext uri="{FF2B5EF4-FFF2-40B4-BE49-F238E27FC236}">
                <a16:creationId xmlns:a16="http://schemas.microsoft.com/office/drawing/2014/main" id="{F2C8CAAB-6585-ED73-F1EC-DF80714D99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971" y="642046"/>
            <a:ext cx="3133111" cy="3154882"/>
          </a:xfrm>
          <a:prstGeom prst="rect">
            <a:avLst/>
          </a:prstGeom>
          <a:noFill/>
          <a:ln w="5715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2AE334-76C5-4187-F27F-348B9DD56D0B}"/>
              </a:ext>
            </a:extLst>
          </p:cNvPr>
          <p:cNvSpPr txBox="1"/>
          <p:nvPr/>
        </p:nvSpPr>
        <p:spPr>
          <a:xfrm>
            <a:off x="10191464" y="3580363"/>
            <a:ext cx="1558706" cy="369332"/>
          </a:xfrm>
          <a:prstGeom prst="rect">
            <a:avLst/>
          </a:prstGeom>
          <a:noFill/>
        </p:spPr>
        <p:txBody>
          <a:bodyPr wrap="square" rtlCol="0">
            <a:spAutoFit/>
          </a:bodyPr>
          <a:lstStyle/>
          <a:p>
            <a:r>
              <a:rPr lang="en-US">
                <a:solidFill>
                  <a:schemeClr val="bg1"/>
                </a:solidFill>
              </a:rPr>
              <a:t>May 2</a:t>
            </a:r>
            <a:r>
              <a:rPr lang="en-US" baseline="30000">
                <a:solidFill>
                  <a:schemeClr val="bg1"/>
                </a:solidFill>
              </a:rPr>
              <a:t>nd</a:t>
            </a:r>
            <a:r>
              <a:rPr lang="en-US">
                <a:solidFill>
                  <a:schemeClr val="bg1"/>
                </a:solidFill>
              </a:rPr>
              <a:t>, 2023</a:t>
            </a:r>
          </a:p>
        </p:txBody>
      </p:sp>
    </p:spTree>
    <p:extLst>
      <p:ext uri="{BB962C8B-B14F-4D97-AF65-F5344CB8AC3E}">
        <p14:creationId xmlns:p14="http://schemas.microsoft.com/office/powerpoint/2010/main" val="486524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BE8AE8FF-B250-455F-6236-C2523A61301A}"/>
              </a:ext>
            </a:extLst>
          </p:cNvPr>
          <p:cNvPicPr>
            <a:picLocks noGrp="1" noChangeAspect="1"/>
          </p:cNvPicPr>
          <p:nvPr>
            <p:ph idx="1"/>
          </p:nvPr>
        </p:nvPicPr>
        <p:blipFill>
          <a:blip r:embed="rId3"/>
          <a:stretch>
            <a:fillRect/>
          </a:stretch>
        </p:blipFill>
        <p:spPr>
          <a:xfrm>
            <a:off x="825740" y="242260"/>
            <a:ext cx="10540520" cy="6373479"/>
          </a:xfrm>
          <a:ln w="57150">
            <a:solidFill>
              <a:schemeClr val="accent1">
                <a:lumMod val="75000"/>
              </a:schemeClr>
            </a:solidFill>
          </a:ln>
        </p:spPr>
      </p:pic>
      <p:sp>
        <p:nvSpPr>
          <p:cNvPr id="7" name="Slide Number Placeholder 6">
            <a:extLst>
              <a:ext uri="{FF2B5EF4-FFF2-40B4-BE49-F238E27FC236}">
                <a16:creationId xmlns:a16="http://schemas.microsoft.com/office/drawing/2014/main" id="{C6375A25-5640-D5CA-607C-4AB80BCA4AA2}"/>
              </a:ext>
            </a:extLst>
          </p:cNvPr>
          <p:cNvSpPr>
            <a:spLocks noGrp="1"/>
          </p:cNvSpPr>
          <p:nvPr>
            <p:ph type="sldNum" sz="quarter" idx="12"/>
          </p:nvPr>
        </p:nvSpPr>
        <p:spPr/>
        <p:txBody>
          <a:bodyPr/>
          <a:lstStyle/>
          <a:p>
            <a:fld id="{48F63A3B-78C7-47BE-AE5E-E10140E04643}" type="slidenum">
              <a:rPr lang="en-US" smtClean="0"/>
              <a:pPr/>
              <a:t>10</a:t>
            </a:fld>
            <a:endParaRPr lang="en-US"/>
          </a:p>
        </p:txBody>
      </p:sp>
    </p:spTree>
    <p:extLst>
      <p:ext uri="{BB962C8B-B14F-4D97-AF65-F5344CB8AC3E}">
        <p14:creationId xmlns:p14="http://schemas.microsoft.com/office/powerpoint/2010/main" val="2541868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3CE5DA6-6377-78B4-6A5F-C8C5DCA1C84E}"/>
              </a:ext>
            </a:extLst>
          </p:cNvPr>
          <p:cNvPicPr>
            <a:picLocks noGrp="1" noChangeAspect="1"/>
          </p:cNvPicPr>
          <p:nvPr>
            <p:ph idx="1"/>
          </p:nvPr>
        </p:nvPicPr>
        <p:blipFill>
          <a:blip r:embed="rId3"/>
          <a:stretch>
            <a:fillRect/>
          </a:stretch>
        </p:blipFill>
        <p:spPr>
          <a:xfrm>
            <a:off x="8541756" y="1661574"/>
            <a:ext cx="2952329" cy="5021868"/>
          </a:xfrm>
          <a:ln w="57150">
            <a:solidFill>
              <a:schemeClr val="accent1">
                <a:lumMod val="75000"/>
              </a:schemeClr>
            </a:solidFill>
          </a:ln>
        </p:spPr>
      </p:pic>
      <p:pic>
        <p:nvPicPr>
          <p:cNvPr id="5" name="Picture 5" descr="Graphical user interface, text, application, email&#10;&#10;Description automatically generated">
            <a:extLst>
              <a:ext uri="{FF2B5EF4-FFF2-40B4-BE49-F238E27FC236}">
                <a16:creationId xmlns:a16="http://schemas.microsoft.com/office/drawing/2014/main" id="{10D01609-D531-A885-C5E7-0DA5369DB032}"/>
              </a:ext>
            </a:extLst>
          </p:cNvPr>
          <p:cNvPicPr>
            <a:picLocks noChangeAspect="1"/>
          </p:cNvPicPr>
          <p:nvPr/>
        </p:nvPicPr>
        <p:blipFill>
          <a:blip r:embed="rId4"/>
          <a:stretch>
            <a:fillRect/>
          </a:stretch>
        </p:blipFill>
        <p:spPr>
          <a:xfrm>
            <a:off x="816616" y="1661574"/>
            <a:ext cx="2910116" cy="5026596"/>
          </a:xfrm>
          <a:prstGeom prst="rect">
            <a:avLst/>
          </a:prstGeom>
          <a:ln w="57150">
            <a:solidFill>
              <a:schemeClr val="accent1">
                <a:lumMod val="75000"/>
              </a:schemeClr>
            </a:solidFill>
          </a:ln>
        </p:spPr>
      </p:pic>
      <p:sp>
        <p:nvSpPr>
          <p:cNvPr id="7" name="TextBox 6">
            <a:extLst>
              <a:ext uri="{FF2B5EF4-FFF2-40B4-BE49-F238E27FC236}">
                <a16:creationId xmlns:a16="http://schemas.microsoft.com/office/drawing/2014/main" id="{8597AAB8-45A5-C513-309D-22C9EAB508A8}"/>
              </a:ext>
            </a:extLst>
          </p:cNvPr>
          <p:cNvSpPr txBox="1"/>
          <p:nvPr/>
        </p:nvSpPr>
        <p:spPr>
          <a:xfrm>
            <a:off x="176550" y="1127305"/>
            <a:ext cx="4190247" cy="400110"/>
          </a:xfrm>
          <a:prstGeom prst="rect">
            <a:avLst/>
          </a:prstGeom>
          <a:noFill/>
        </p:spPr>
        <p:txBody>
          <a:bodyPr wrap="square" lIns="91440" tIns="45720" rIns="91440" bIns="45720" anchor="t">
            <a:spAutoFit/>
          </a:bodyPr>
          <a:lstStyle/>
          <a:p>
            <a:pPr algn="ctr"/>
            <a:r>
              <a:rPr lang="en-US" sz="2000" b="1" u="sng">
                <a:latin typeface="Calibri"/>
                <a:ea typeface="Calibri"/>
                <a:cs typeface="Calibri"/>
              </a:rPr>
              <a:t>Interest Form for New Volunteers</a:t>
            </a:r>
            <a:endParaRPr lang="en-US" sz="2000" b="1" u="sng">
              <a:latin typeface="Calibri"/>
              <a:ea typeface="Calibri Light"/>
              <a:cs typeface="Calibri Light"/>
            </a:endParaRPr>
          </a:p>
        </p:txBody>
      </p:sp>
      <p:sp>
        <p:nvSpPr>
          <p:cNvPr id="8" name="TextBox 7">
            <a:extLst>
              <a:ext uri="{FF2B5EF4-FFF2-40B4-BE49-F238E27FC236}">
                <a16:creationId xmlns:a16="http://schemas.microsoft.com/office/drawing/2014/main" id="{08265F11-EA6E-E907-1DDD-25469D54DEC8}"/>
              </a:ext>
            </a:extLst>
          </p:cNvPr>
          <p:cNvSpPr txBox="1"/>
          <p:nvPr/>
        </p:nvSpPr>
        <p:spPr>
          <a:xfrm>
            <a:off x="8173217" y="1113848"/>
            <a:ext cx="3536427" cy="400110"/>
          </a:xfrm>
          <a:prstGeom prst="rect">
            <a:avLst/>
          </a:prstGeom>
          <a:noFill/>
        </p:spPr>
        <p:txBody>
          <a:bodyPr wrap="square" lIns="91440" tIns="45720" rIns="91440" bIns="45720" anchor="t">
            <a:spAutoFit/>
          </a:bodyPr>
          <a:lstStyle/>
          <a:p>
            <a:pPr algn="ctr"/>
            <a:r>
              <a:rPr lang="en-US" sz="2000" b="1" u="sng">
                <a:latin typeface="Calibri"/>
                <a:ea typeface="Calibri Light"/>
                <a:cs typeface="Calibri"/>
              </a:rPr>
              <a:t>Tracking Volunteer Hours</a:t>
            </a:r>
          </a:p>
        </p:txBody>
      </p:sp>
      <p:sp>
        <p:nvSpPr>
          <p:cNvPr id="11" name="Slide Number Placeholder 10">
            <a:extLst>
              <a:ext uri="{FF2B5EF4-FFF2-40B4-BE49-F238E27FC236}">
                <a16:creationId xmlns:a16="http://schemas.microsoft.com/office/drawing/2014/main" id="{4A7B63F3-3831-7464-4B38-CDA8ED6A7CCE}"/>
              </a:ext>
            </a:extLst>
          </p:cNvPr>
          <p:cNvSpPr>
            <a:spLocks noGrp="1"/>
          </p:cNvSpPr>
          <p:nvPr>
            <p:ph type="sldNum" sz="quarter" idx="12"/>
          </p:nvPr>
        </p:nvSpPr>
        <p:spPr/>
        <p:txBody>
          <a:bodyPr/>
          <a:lstStyle/>
          <a:p>
            <a:fld id="{48F63A3B-78C7-47BE-AE5E-E10140E04643}" type="slidenum">
              <a:rPr lang="en-US" smtClean="0"/>
              <a:pPr/>
              <a:t>11</a:t>
            </a:fld>
            <a:endParaRPr lang="en-US"/>
          </a:p>
        </p:txBody>
      </p:sp>
      <p:sp>
        <p:nvSpPr>
          <p:cNvPr id="10" name="Rounded Rectangle 9">
            <a:extLst>
              <a:ext uri="{FF2B5EF4-FFF2-40B4-BE49-F238E27FC236}">
                <a16:creationId xmlns:a16="http://schemas.microsoft.com/office/drawing/2014/main" id="{2CF248CC-FC79-DB1D-3788-41575B331F22}"/>
              </a:ext>
            </a:extLst>
          </p:cNvPr>
          <p:cNvSpPr/>
          <p:nvPr/>
        </p:nvSpPr>
        <p:spPr>
          <a:xfrm>
            <a:off x="3632841" y="96733"/>
            <a:ext cx="4926318" cy="878776"/>
          </a:xfrm>
          <a:prstGeom prst="round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t>Google Forms</a:t>
            </a:r>
          </a:p>
        </p:txBody>
      </p:sp>
      <p:pic>
        <p:nvPicPr>
          <p:cNvPr id="2" name="Picture 1">
            <a:extLst>
              <a:ext uri="{FF2B5EF4-FFF2-40B4-BE49-F238E27FC236}">
                <a16:creationId xmlns:a16="http://schemas.microsoft.com/office/drawing/2014/main" id="{2BD48911-3C9A-88F6-EBF4-A32115E13D20}"/>
              </a:ext>
            </a:extLst>
          </p:cNvPr>
          <p:cNvPicPr>
            <a:picLocks noChangeAspect="1"/>
          </p:cNvPicPr>
          <p:nvPr/>
        </p:nvPicPr>
        <p:blipFill>
          <a:blip r:embed="rId5">
            <a:extLst>
              <a:ext uri="{28A0092B-C50C-407E-A947-70E740481C1C}">
                <a14:useLocalDpi xmlns:a14="http://schemas.microsoft.com/office/drawing/2010/main" val="0"/>
              </a:ext>
            </a:extLst>
          </a:blip>
          <a:srcRect t="12637" r="31135" b="3571"/>
          <a:stretch>
            <a:fillRect/>
          </a:stretch>
        </p:blipFill>
        <p:spPr>
          <a:xfrm>
            <a:off x="4443283" y="1214679"/>
            <a:ext cx="3381922" cy="5486400"/>
          </a:xfrm>
          <a:prstGeom prst="rect">
            <a:avLst/>
          </a:prstGeom>
          <a:ln w="57150">
            <a:solidFill>
              <a:schemeClr val="accent1">
                <a:lumMod val="75000"/>
              </a:schemeClr>
            </a:solidFill>
          </a:ln>
        </p:spPr>
      </p:pic>
    </p:spTree>
    <p:extLst>
      <p:ext uri="{BB962C8B-B14F-4D97-AF65-F5344CB8AC3E}">
        <p14:creationId xmlns:p14="http://schemas.microsoft.com/office/powerpoint/2010/main" val="3477095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07B9AC-3F51-60E1-23B0-82EEF29E8078}"/>
              </a:ext>
            </a:extLst>
          </p:cNvPr>
          <p:cNvPicPr>
            <a:picLocks noChangeAspect="1"/>
          </p:cNvPicPr>
          <p:nvPr/>
        </p:nvPicPr>
        <p:blipFill>
          <a:blip r:embed="rId3"/>
          <a:stretch>
            <a:fillRect/>
          </a:stretch>
        </p:blipFill>
        <p:spPr>
          <a:xfrm>
            <a:off x="149679" y="1930502"/>
            <a:ext cx="11885840" cy="873294"/>
          </a:xfrm>
          <a:prstGeom prst="rect">
            <a:avLst/>
          </a:prstGeom>
          <a:ln w="28575">
            <a:solidFill>
              <a:schemeClr val="accent1">
                <a:lumMod val="75000"/>
              </a:schemeClr>
            </a:solidFill>
          </a:ln>
        </p:spPr>
      </p:pic>
      <p:sp>
        <p:nvSpPr>
          <p:cNvPr id="23" name="Slide Number Placeholder 22">
            <a:extLst>
              <a:ext uri="{FF2B5EF4-FFF2-40B4-BE49-F238E27FC236}">
                <a16:creationId xmlns:a16="http://schemas.microsoft.com/office/drawing/2014/main" id="{DF58655C-0193-49CF-35C3-FC516B1B5554}"/>
              </a:ext>
            </a:extLst>
          </p:cNvPr>
          <p:cNvSpPr>
            <a:spLocks noGrp="1"/>
          </p:cNvSpPr>
          <p:nvPr>
            <p:ph type="sldNum" sz="quarter" idx="12"/>
          </p:nvPr>
        </p:nvSpPr>
        <p:spPr/>
        <p:txBody>
          <a:bodyPr/>
          <a:lstStyle/>
          <a:p>
            <a:fld id="{48F63A3B-78C7-47BE-AE5E-E10140E04643}" type="slidenum">
              <a:rPr lang="en-US" smtClean="0"/>
              <a:pPr/>
              <a:t>12</a:t>
            </a:fld>
            <a:endParaRPr lang="en-US"/>
          </a:p>
        </p:txBody>
      </p:sp>
      <p:sp>
        <p:nvSpPr>
          <p:cNvPr id="2" name="Rounded Rectangle 1">
            <a:extLst>
              <a:ext uri="{FF2B5EF4-FFF2-40B4-BE49-F238E27FC236}">
                <a16:creationId xmlns:a16="http://schemas.microsoft.com/office/drawing/2014/main" id="{0ECC17C3-2622-134D-8F14-893B2B459A1A}"/>
              </a:ext>
            </a:extLst>
          </p:cNvPr>
          <p:cNvSpPr/>
          <p:nvPr/>
        </p:nvSpPr>
        <p:spPr>
          <a:xfrm>
            <a:off x="3391036" y="247448"/>
            <a:ext cx="5403125" cy="1350116"/>
          </a:xfrm>
          <a:prstGeom prst="round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t>Google Sheets</a:t>
            </a:r>
          </a:p>
        </p:txBody>
      </p:sp>
      <p:pic>
        <p:nvPicPr>
          <p:cNvPr id="4" name="Picture 3" descr="Icon&#10;&#10;Description automatically generated">
            <a:extLst>
              <a:ext uri="{FF2B5EF4-FFF2-40B4-BE49-F238E27FC236}">
                <a16:creationId xmlns:a16="http://schemas.microsoft.com/office/drawing/2014/main" id="{B7CEF67E-968D-6C15-A256-FA8BEF44B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3529" y="3239436"/>
            <a:ext cx="3060294" cy="3060293"/>
          </a:xfrm>
          <a:prstGeom prst="rect">
            <a:avLst/>
          </a:prstGeom>
          <a:ln w="76200">
            <a:solidFill>
              <a:schemeClr val="accent1">
                <a:lumMod val="75000"/>
              </a:schemeClr>
            </a:solidFill>
          </a:ln>
        </p:spPr>
      </p:pic>
    </p:spTree>
    <p:extLst>
      <p:ext uri="{BB962C8B-B14F-4D97-AF65-F5344CB8AC3E}">
        <p14:creationId xmlns:p14="http://schemas.microsoft.com/office/powerpoint/2010/main" val="1793458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209F34-1C7D-7813-6FA3-43DFF5ED03FB}"/>
              </a:ext>
            </a:extLst>
          </p:cNvPr>
          <p:cNvPicPr>
            <a:picLocks noChangeAspect="1"/>
          </p:cNvPicPr>
          <p:nvPr/>
        </p:nvPicPr>
        <p:blipFill>
          <a:blip r:embed="rId3"/>
          <a:stretch>
            <a:fillRect/>
          </a:stretch>
        </p:blipFill>
        <p:spPr>
          <a:xfrm>
            <a:off x="279400" y="2571713"/>
            <a:ext cx="2872282" cy="3008816"/>
          </a:xfrm>
          <a:prstGeom prst="rect">
            <a:avLst/>
          </a:prstGeom>
          <a:ln w="57150">
            <a:solidFill>
              <a:schemeClr val="accent1">
                <a:lumMod val="75000"/>
              </a:schemeClr>
            </a:solidFill>
          </a:ln>
        </p:spPr>
      </p:pic>
      <p:pic>
        <p:nvPicPr>
          <p:cNvPr id="17" name="Picture 16">
            <a:extLst>
              <a:ext uri="{FF2B5EF4-FFF2-40B4-BE49-F238E27FC236}">
                <a16:creationId xmlns:a16="http://schemas.microsoft.com/office/drawing/2014/main" id="{2A41049C-3DC9-FE38-E163-E7B21463A895}"/>
              </a:ext>
            </a:extLst>
          </p:cNvPr>
          <p:cNvPicPr>
            <a:picLocks noChangeAspect="1"/>
          </p:cNvPicPr>
          <p:nvPr/>
        </p:nvPicPr>
        <p:blipFill>
          <a:blip r:embed="rId4"/>
          <a:stretch>
            <a:fillRect/>
          </a:stretch>
        </p:blipFill>
        <p:spPr>
          <a:xfrm>
            <a:off x="3454297" y="1745487"/>
            <a:ext cx="8487734" cy="4735512"/>
          </a:xfrm>
          <a:prstGeom prst="rect">
            <a:avLst/>
          </a:prstGeom>
          <a:ln w="57150">
            <a:solidFill>
              <a:schemeClr val="accent1">
                <a:lumMod val="75000"/>
              </a:schemeClr>
            </a:solidFill>
          </a:ln>
        </p:spPr>
      </p:pic>
      <p:sp>
        <p:nvSpPr>
          <p:cNvPr id="20" name="Slide Number Placeholder 19">
            <a:extLst>
              <a:ext uri="{FF2B5EF4-FFF2-40B4-BE49-F238E27FC236}">
                <a16:creationId xmlns:a16="http://schemas.microsoft.com/office/drawing/2014/main" id="{1B3403B7-9333-4527-F7D6-23F6CDC18008}"/>
              </a:ext>
            </a:extLst>
          </p:cNvPr>
          <p:cNvSpPr>
            <a:spLocks noGrp="1"/>
          </p:cNvSpPr>
          <p:nvPr>
            <p:ph type="sldNum" sz="quarter" idx="12"/>
          </p:nvPr>
        </p:nvSpPr>
        <p:spPr/>
        <p:txBody>
          <a:bodyPr/>
          <a:lstStyle/>
          <a:p>
            <a:fld id="{48F63A3B-78C7-47BE-AE5E-E10140E04643}" type="slidenum">
              <a:rPr lang="en-US" smtClean="0"/>
              <a:pPr/>
              <a:t>13</a:t>
            </a:fld>
            <a:endParaRPr lang="en-US"/>
          </a:p>
        </p:txBody>
      </p:sp>
      <p:sp>
        <p:nvSpPr>
          <p:cNvPr id="3" name="Rounded Rectangle 2">
            <a:extLst>
              <a:ext uri="{FF2B5EF4-FFF2-40B4-BE49-F238E27FC236}">
                <a16:creationId xmlns:a16="http://schemas.microsoft.com/office/drawing/2014/main" id="{15354731-543C-9367-63E8-2E060AD92226}"/>
              </a:ext>
            </a:extLst>
          </p:cNvPr>
          <p:cNvSpPr/>
          <p:nvPr/>
        </p:nvSpPr>
        <p:spPr>
          <a:xfrm>
            <a:off x="2139538" y="377001"/>
            <a:ext cx="7912924" cy="1024288"/>
          </a:xfrm>
          <a:prstGeom prst="round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Nova"/>
                <a:ea typeface="Calibri Light"/>
                <a:cs typeface="Calibri Light"/>
              </a:rPr>
              <a:t>Data Analysis Using VMS</a:t>
            </a:r>
            <a:endParaRPr lang="en-US" sz="4800" b="1"/>
          </a:p>
        </p:txBody>
      </p:sp>
      <p:pic>
        <p:nvPicPr>
          <p:cNvPr id="4" name="Picture 3">
            <a:extLst>
              <a:ext uri="{FF2B5EF4-FFF2-40B4-BE49-F238E27FC236}">
                <a16:creationId xmlns:a16="http://schemas.microsoft.com/office/drawing/2014/main" id="{313D67AE-6DD1-6904-39E6-7A3537D5267D}"/>
              </a:ext>
            </a:extLst>
          </p:cNvPr>
          <p:cNvPicPr>
            <a:picLocks noChangeAspect="1"/>
          </p:cNvPicPr>
          <p:nvPr/>
        </p:nvPicPr>
        <p:blipFill>
          <a:blip r:embed="rId5"/>
          <a:stretch>
            <a:fillRect/>
          </a:stretch>
        </p:blipFill>
        <p:spPr>
          <a:xfrm>
            <a:off x="8134068" y="3108199"/>
            <a:ext cx="3778532" cy="1514602"/>
          </a:xfrm>
          <a:prstGeom prst="rect">
            <a:avLst/>
          </a:prstGeom>
        </p:spPr>
      </p:pic>
    </p:spTree>
    <p:extLst>
      <p:ext uri="{BB962C8B-B14F-4D97-AF65-F5344CB8AC3E}">
        <p14:creationId xmlns:p14="http://schemas.microsoft.com/office/powerpoint/2010/main" val="896833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B68ED6-160B-005B-2438-ABFED4E214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67716" y="2004587"/>
            <a:ext cx="5111893" cy="3476624"/>
          </a:xfrm>
          <a:prstGeom prst="rect">
            <a:avLst/>
          </a:prstGeom>
          <a:ln w="57150">
            <a:solidFill>
              <a:schemeClr val="accent1">
                <a:lumMod val="75000"/>
              </a:schemeClr>
            </a:solidFill>
          </a:ln>
        </p:spPr>
      </p:pic>
      <p:sp>
        <p:nvSpPr>
          <p:cNvPr id="5" name="Slide Number Placeholder 4">
            <a:extLst>
              <a:ext uri="{FF2B5EF4-FFF2-40B4-BE49-F238E27FC236}">
                <a16:creationId xmlns:a16="http://schemas.microsoft.com/office/drawing/2014/main" id="{45DF1D72-7919-F7DC-4B60-69F4C28FB8AE}"/>
              </a:ext>
            </a:extLst>
          </p:cNvPr>
          <p:cNvSpPr>
            <a:spLocks noGrp="1"/>
          </p:cNvSpPr>
          <p:nvPr>
            <p:ph type="sldNum" sz="quarter" idx="12"/>
          </p:nvPr>
        </p:nvSpPr>
        <p:spPr/>
        <p:txBody>
          <a:bodyPr/>
          <a:lstStyle/>
          <a:p>
            <a:fld id="{48F63A3B-78C7-47BE-AE5E-E10140E04643}" type="slidenum">
              <a:rPr lang="en-US" smtClean="0"/>
              <a:pPr/>
              <a:t>14</a:t>
            </a:fld>
            <a:endParaRPr lang="en-US"/>
          </a:p>
        </p:txBody>
      </p:sp>
      <p:sp>
        <p:nvSpPr>
          <p:cNvPr id="3" name="Rounded Rectangle 2">
            <a:extLst>
              <a:ext uri="{FF2B5EF4-FFF2-40B4-BE49-F238E27FC236}">
                <a16:creationId xmlns:a16="http://schemas.microsoft.com/office/drawing/2014/main" id="{FE63FDFE-5A33-BDF0-C871-C26AE6FECAE4}"/>
              </a:ext>
            </a:extLst>
          </p:cNvPr>
          <p:cNvSpPr/>
          <p:nvPr/>
        </p:nvSpPr>
        <p:spPr>
          <a:xfrm>
            <a:off x="3716880" y="512238"/>
            <a:ext cx="4758240" cy="1024288"/>
          </a:xfrm>
          <a:prstGeom prst="round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Nova"/>
                <a:ea typeface="Calibri Light"/>
                <a:cs typeface="Calibri Light"/>
              </a:rPr>
              <a:t>VMS Manual</a:t>
            </a:r>
            <a:endParaRPr lang="en-US" sz="4800" b="1"/>
          </a:p>
        </p:txBody>
      </p:sp>
      <p:pic>
        <p:nvPicPr>
          <p:cNvPr id="9" name="Content Placeholder 8">
            <a:extLst>
              <a:ext uri="{FF2B5EF4-FFF2-40B4-BE49-F238E27FC236}">
                <a16:creationId xmlns:a16="http://schemas.microsoft.com/office/drawing/2014/main" id="{DFCFDBA7-5DC7-9CCD-5370-92BC7B24E43B}"/>
              </a:ext>
            </a:extLst>
          </p:cNvPr>
          <p:cNvPicPr>
            <a:picLocks noGrp="1" noChangeAspect="1"/>
          </p:cNvPicPr>
          <p:nvPr>
            <p:ph idx="1"/>
          </p:nvPr>
        </p:nvPicPr>
        <p:blipFill>
          <a:blip r:embed="rId4"/>
          <a:stretch>
            <a:fillRect/>
          </a:stretch>
        </p:blipFill>
        <p:spPr>
          <a:xfrm>
            <a:off x="312391" y="2004587"/>
            <a:ext cx="6096823" cy="3476624"/>
          </a:xfrm>
          <a:ln w="57150">
            <a:solidFill>
              <a:schemeClr val="accent1">
                <a:lumMod val="75000"/>
              </a:schemeClr>
            </a:solidFill>
          </a:ln>
        </p:spPr>
      </p:pic>
    </p:spTree>
    <p:extLst>
      <p:ext uri="{BB962C8B-B14F-4D97-AF65-F5344CB8AC3E}">
        <p14:creationId xmlns:p14="http://schemas.microsoft.com/office/powerpoint/2010/main" val="596688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11" descr="A picture containing text&#10;&#10;Description automatically generated">
            <a:extLst>
              <a:ext uri="{FF2B5EF4-FFF2-40B4-BE49-F238E27FC236}">
                <a16:creationId xmlns:a16="http://schemas.microsoft.com/office/drawing/2014/main" id="{73A321AD-91EB-69A1-15FA-CEDB8E1D9055}"/>
              </a:ext>
            </a:extLst>
          </p:cNvPr>
          <p:cNvPicPr>
            <a:picLocks noChangeAspect="1"/>
          </p:cNvPicPr>
          <p:nvPr/>
        </p:nvPicPr>
        <p:blipFill rotWithShape="1">
          <a:blip r:embed="rId3">
            <a:alphaModFix amt="60000"/>
          </a:blip>
          <a:srcRect t="16007" b="4206"/>
          <a:stretch/>
        </p:blipFill>
        <p:spPr>
          <a:xfrm>
            <a:off x="20" y="10"/>
            <a:ext cx="12191980" cy="6857990"/>
          </a:xfrm>
          <a:prstGeom prst="rect">
            <a:avLst/>
          </a:prstGeom>
        </p:spPr>
      </p:pic>
      <p:sp>
        <p:nvSpPr>
          <p:cNvPr id="5" name="Rounded Rectangle 4">
            <a:extLst>
              <a:ext uri="{FF2B5EF4-FFF2-40B4-BE49-F238E27FC236}">
                <a16:creationId xmlns:a16="http://schemas.microsoft.com/office/drawing/2014/main" id="{1814BA09-342E-4550-F4BF-EEF59C0871EB}"/>
              </a:ext>
            </a:extLst>
          </p:cNvPr>
          <p:cNvSpPr/>
          <p:nvPr/>
        </p:nvSpPr>
        <p:spPr>
          <a:xfrm>
            <a:off x="2054934" y="2302452"/>
            <a:ext cx="8079084" cy="2253094"/>
          </a:xfrm>
          <a:prstGeom prst="roundRect">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Bef>
                <a:spcPct val="0"/>
              </a:spcBef>
              <a:spcAft>
                <a:spcPts val="600"/>
              </a:spcAft>
            </a:pPr>
            <a:r>
              <a:rPr lang="en-US" sz="6600" b="1">
                <a:solidFill>
                  <a:srgbClr val="FFFFFF"/>
                </a:solidFill>
                <a:ea typeface="+mj-ea"/>
                <a:cs typeface="+mj-cs"/>
              </a:rPr>
              <a:t>Business Partnership Resource Package</a:t>
            </a:r>
            <a:endParaRPr lang="en-US" sz="6600">
              <a:solidFill>
                <a:srgbClr val="FFFFFF"/>
              </a:solidFill>
              <a:ea typeface="+mj-ea"/>
              <a:cs typeface="Calibri Light" panose="020F0302020204030204"/>
            </a:endParaRPr>
          </a:p>
        </p:txBody>
      </p:sp>
      <p:sp>
        <p:nvSpPr>
          <p:cNvPr id="4" name="Slide Number Placeholder 3">
            <a:extLst>
              <a:ext uri="{FF2B5EF4-FFF2-40B4-BE49-F238E27FC236}">
                <a16:creationId xmlns:a16="http://schemas.microsoft.com/office/drawing/2014/main" id="{34A38053-4EFA-152B-BE5B-11FE6F2B3A5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8F63A3B-78C7-47BE-AE5E-E10140E04643}" type="slidenum">
              <a:rPr lang="en-US" sz="1200">
                <a:solidFill>
                  <a:srgbClr val="FFFFFF"/>
                </a:solidFill>
                <a:latin typeface="Calibri" panose="020F0502020204030204"/>
              </a:rPr>
              <a:pPr>
                <a:spcAft>
                  <a:spcPts val="600"/>
                </a:spcAft>
                <a:defRPr/>
              </a:pPr>
              <a:t>15</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2043666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D2D359E-F567-EFFD-11BD-578D4B1F535E}"/>
              </a:ext>
            </a:extLst>
          </p:cNvPr>
          <p:cNvSpPr>
            <a:spLocks noGrp="1"/>
          </p:cNvSpPr>
          <p:nvPr>
            <p:ph idx="1"/>
          </p:nvPr>
        </p:nvSpPr>
        <p:spPr>
          <a:xfrm>
            <a:off x="6392583" y="2505689"/>
            <a:ext cx="4882006" cy="4028785"/>
          </a:xfrm>
        </p:spPr>
        <p:txBody>
          <a:bodyPr anchor="t">
            <a:normAutofit fontScale="55000" lnSpcReduction="20000"/>
          </a:bodyPr>
          <a:lstStyle/>
          <a:p>
            <a:pPr>
              <a:lnSpc>
                <a:spcPct val="150000"/>
              </a:lnSpc>
            </a:pPr>
            <a:r>
              <a:rPr lang="en-US" sz="3800">
                <a:solidFill>
                  <a:schemeClr val="tx1">
                    <a:alpha val="80000"/>
                  </a:schemeClr>
                </a:solidFill>
                <a:latin typeface="Arial Nova"/>
                <a:ea typeface="Calibri"/>
                <a:cs typeface="Calibri"/>
              </a:rPr>
              <a:t>La Goyco's Background</a:t>
            </a:r>
          </a:p>
          <a:p>
            <a:pPr>
              <a:lnSpc>
                <a:spcPct val="150000"/>
              </a:lnSpc>
            </a:pPr>
            <a:r>
              <a:rPr lang="en-US" sz="3800">
                <a:solidFill>
                  <a:schemeClr val="tx1">
                    <a:alpha val="80000"/>
                  </a:schemeClr>
                </a:solidFill>
                <a:latin typeface="Arial Nova"/>
                <a:ea typeface="Calibri"/>
                <a:cs typeface="Calibri"/>
              </a:rPr>
              <a:t>Ongoing Partnerships</a:t>
            </a:r>
            <a:endParaRPr lang="en-US" sz="3800">
              <a:solidFill>
                <a:schemeClr val="tx1">
                  <a:alpha val="80000"/>
                </a:schemeClr>
              </a:solidFill>
              <a:latin typeface="Arial Nova"/>
            </a:endParaRPr>
          </a:p>
          <a:p>
            <a:pPr>
              <a:lnSpc>
                <a:spcPct val="150000"/>
              </a:lnSpc>
            </a:pPr>
            <a:r>
              <a:rPr lang="en-US" sz="3800">
                <a:solidFill>
                  <a:schemeClr val="tx1">
                    <a:alpha val="80000"/>
                  </a:schemeClr>
                </a:solidFill>
                <a:latin typeface="Arial Nova"/>
                <a:ea typeface="Calibri"/>
                <a:cs typeface="Calibri"/>
              </a:rPr>
              <a:t>Community Collaboration Opportunities</a:t>
            </a:r>
            <a:endParaRPr lang="en-US" sz="3800">
              <a:solidFill>
                <a:schemeClr val="tx1">
                  <a:alpha val="80000"/>
                </a:schemeClr>
              </a:solidFill>
              <a:latin typeface="Arial Nova"/>
              <a:cs typeface="Calibri"/>
            </a:endParaRPr>
          </a:p>
          <a:p>
            <a:pPr>
              <a:lnSpc>
                <a:spcPct val="150000"/>
              </a:lnSpc>
            </a:pPr>
            <a:r>
              <a:rPr lang="en-US" sz="3800">
                <a:solidFill>
                  <a:schemeClr val="tx1">
                    <a:alpha val="80000"/>
                  </a:schemeClr>
                </a:solidFill>
                <a:latin typeface="Arial Nova"/>
                <a:ea typeface="Calibri"/>
                <a:cs typeface="Calibri"/>
              </a:rPr>
              <a:t>Event Opportunities</a:t>
            </a:r>
          </a:p>
          <a:p>
            <a:pPr>
              <a:lnSpc>
                <a:spcPct val="150000"/>
              </a:lnSpc>
            </a:pPr>
            <a:r>
              <a:rPr lang="en-US" sz="3800">
                <a:solidFill>
                  <a:schemeClr val="tx1">
                    <a:alpha val="80000"/>
                  </a:schemeClr>
                </a:solidFill>
                <a:latin typeface="Arial Nova"/>
                <a:ea typeface="Calibri"/>
                <a:cs typeface="Calibri"/>
              </a:rPr>
              <a:t>Sponsorship Opportunities</a:t>
            </a:r>
          </a:p>
          <a:p>
            <a:pPr>
              <a:lnSpc>
                <a:spcPct val="150000"/>
              </a:lnSpc>
            </a:pPr>
            <a:r>
              <a:rPr lang="en-US" sz="3800">
                <a:solidFill>
                  <a:schemeClr val="tx1">
                    <a:alpha val="80000"/>
                  </a:schemeClr>
                </a:solidFill>
                <a:latin typeface="Arial Nova"/>
                <a:ea typeface="Calibri"/>
                <a:cs typeface="Calibri"/>
              </a:rPr>
              <a:t>Donation Opportunities</a:t>
            </a:r>
          </a:p>
          <a:p>
            <a:pPr marL="0" indent="0">
              <a:buNone/>
            </a:pPr>
            <a:endParaRPr lang="en-US" sz="2000">
              <a:solidFill>
                <a:srgbClr val="000000">
                  <a:alpha val="80000"/>
                </a:srgbClr>
              </a:solidFill>
              <a:ea typeface="Calibri"/>
              <a:cs typeface="Calibri"/>
            </a:endParaRPr>
          </a:p>
        </p:txBody>
      </p:sp>
      <p:pic>
        <p:nvPicPr>
          <p:cNvPr id="4" name="Picture 4">
            <a:extLst>
              <a:ext uri="{FF2B5EF4-FFF2-40B4-BE49-F238E27FC236}">
                <a16:creationId xmlns:a16="http://schemas.microsoft.com/office/drawing/2014/main" id="{8AEEB124-839B-0393-B06A-5BD68924DD4E}"/>
              </a:ext>
            </a:extLst>
          </p:cNvPr>
          <p:cNvPicPr>
            <a:picLocks noChangeAspect="1"/>
          </p:cNvPicPr>
          <p:nvPr/>
        </p:nvPicPr>
        <p:blipFill>
          <a:blip r:embed="rId3"/>
          <a:stretch>
            <a:fillRect/>
          </a:stretch>
        </p:blipFill>
        <p:spPr>
          <a:xfrm>
            <a:off x="448952" y="299509"/>
            <a:ext cx="4882006" cy="6258983"/>
          </a:xfrm>
          <a:prstGeom prst="rect">
            <a:avLst/>
          </a:prstGeom>
        </p:spPr>
      </p:pic>
      <p:sp>
        <p:nvSpPr>
          <p:cNvPr id="6" name="Slide Number Placeholder 5">
            <a:extLst>
              <a:ext uri="{FF2B5EF4-FFF2-40B4-BE49-F238E27FC236}">
                <a16:creationId xmlns:a16="http://schemas.microsoft.com/office/drawing/2014/main" id="{72C215CB-7092-3AB3-82A3-ADE55B68DE8A}"/>
              </a:ext>
            </a:extLst>
          </p:cNvPr>
          <p:cNvSpPr>
            <a:spLocks noGrp="1"/>
          </p:cNvSpPr>
          <p:nvPr>
            <p:ph type="sldNum" sz="quarter" idx="12"/>
          </p:nvPr>
        </p:nvSpPr>
        <p:spPr/>
        <p:txBody>
          <a:bodyPr/>
          <a:lstStyle/>
          <a:p>
            <a:fld id="{48F63A3B-78C7-47BE-AE5E-E10140E04643}" type="slidenum">
              <a:rPr lang="en-US" smtClean="0"/>
              <a:pPr/>
              <a:t>16</a:t>
            </a:fld>
            <a:endParaRPr lang="en-US"/>
          </a:p>
        </p:txBody>
      </p:sp>
      <p:sp>
        <p:nvSpPr>
          <p:cNvPr id="3" name="Rounded Rectangle 2">
            <a:extLst>
              <a:ext uri="{FF2B5EF4-FFF2-40B4-BE49-F238E27FC236}">
                <a16:creationId xmlns:a16="http://schemas.microsoft.com/office/drawing/2014/main" id="{5EC2D2F7-1E6B-1C80-84EE-5C155E37B2B8}"/>
              </a:ext>
            </a:extLst>
          </p:cNvPr>
          <p:cNvSpPr/>
          <p:nvPr/>
        </p:nvSpPr>
        <p:spPr>
          <a:xfrm>
            <a:off x="5780572" y="501651"/>
            <a:ext cx="5962476" cy="1629929"/>
          </a:xfrm>
          <a:prstGeom prst="round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Nova"/>
                <a:cs typeface="Calibri Light"/>
              </a:rPr>
              <a:t>Partnership Resource Package</a:t>
            </a:r>
            <a:endParaRPr lang="en-US" sz="4800" b="1"/>
          </a:p>
        </p:txBody>
      </p:sp>
    </p:spTree>
    <p:extLst>
      <p:ext uri="{BB962C8B-B14F-4D97-AF65-F5344CB8AC3E}">
        <p14:creationId xmlns:p14="http://schemas.microsoft.com/office/powerpoint/2010/main" val="2119349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application&#10;&#10;Description automatically generated">
            <a:extLst>
              <a:ext uri="{FF2B5EF4-FFF2-40B4-BE49-F238E27FC236}">
                <a16:creationId xmlns:a16="http://schemas.microsoft.com/office/drawing/2014/main" id="{BB4A1049-496E-6372-7C08-17041D953D30}"/>
              </a:ext>
            </a:extLst>
          </p:cNvPr>
          <p:cNvPicPr>
            <a:picLocks noGrp="1" noChangeAspect="1"/>
          </p:cNvPicPr>
          <p:nvPr>
            <p:ph idx="1"/>
          </p:nvPr>
        </p:nvPicPr>
        <p:blipFill>
          <a:blip r:embed="rId3"/>
          <a:stretch>
            <a:fillRect/>
          </a:stretch>
        </p:blipFill>
        <p:spPr>
          <a:xfrm>
            <a:off x="7153996" y="347605"/>
            <a:ext cx="4613774" cy="5921166"/>
          </a:xfrm>
          <a:ln w="57150">
            <a:solidFill>
              <a:schemeClr val="accent1">
                <a:lumMod val="75000"/>
              </a:schemeClr>
            </a:solidFill>
          </a:ln>
        </p:spPr>
      </p:pic>
      <p:pic>
        <p:nvPicPr>
          <p:cNvPr id="11" name="Picture 11" descr="A picture containing text&#10;&#10;Description automatically generated">
            <a:extLst>
              <a:ext uri="{FF2B5EF4-FFF2-40B4-BE49-F238E27FC236}">
                <a16:creationId xmlns:a16="http://schemas.microsoft.com/office/drawing/2014/main" id="{90938861-FAA3-EE0B-C35E-8132C1E8E3C8}"/>
              </a:ext>
            </a:extLst>
          </p:cNvPr>
          <p:cNvPicPr>
            <a:picLocks noChangeAspect="1"/>
          </p:cNvPicPr>
          <p:nvPr/>
        </p:nvPicPr>
        <p:blipFill>
          <a:blip r:embed="rId4"/>
          <a:stretch>
            <a:fillRect/>
          </a:stretch>
        </p:blipFill>
        <p:spPr>
          <a:xfrm>
            <a:off x="606731" y="2070439"/>
            <a:ext cx="5975042" cy="4204195"/>
          </a:xfrm>
          <a:prstGeom prst="rect">
            <a:avLst/>
          </a:prstGeom>
          <a:ln w="57150">
            <a:solidFill>
              <a:schemeClr val="accent1">
                <a:lumMod val="75000"/>
              </a:schemeClr>
            </a:solidFill>
          </a:ln>
        </p:spPr>
      </p:pic>
      <p:sp>
        <p:nvSpPr>
          <p:cNvPr id="4" name="Slide Number Placeholder 3">
            <a:extLst>
              <a:ext uri="{FF2B5EF4-FFF2-40B4-BE49-F238E27FC236}">
                <a16:creationId xmlns:a16="http://schemas.microsoft.com/office/drawing/2014/main" id="{B284E32F-64C2-2BB0-1D25-3C6A9ABC39E5}"/>
              </a:ext>
            </a:extLst>
          </p:cNvPr>
          <p:cNvSpPr>
            <a:spLocks noGrp="1"/>
          </p:cNvSpPr>
          <p:nvPr>
            <p:ph type="sldNum" sz="quarter" idx="12"/>
          </p:nvPr>
        </p:nvSpPr>
        <p:spPr/>
        <p:txBody>
          <a:bodyPr/>
          <a:lstStyle/>
          <a:p>
            <a:fld id="{48F63A3B-78C7-47BE-AE5E-E10140E04643}" type="slidenum">
              <a:rPr lang="en-US" smtClean="0"/>
              <a:pPr/>
              <a:t>17</a:t>
            </a:fld>
            <a:endParaRPr lang="en-US"/>
          </a:p>
        </p:txBody>
      </p:sp>
      <p:sp>
        <p:nvSpPr>
          <p:cNvPr id="2" name="Rounded Rectangle 1">
            <a:extLst>
              <a:ext uri="{FF2B5EF4-FFF2-40B4-BE49-F238E27FC236}">
                <a16:creationId xmlns:a16="http://schemas.microsoft.com/office/drawing/2014/main" id="{90B7BABB-3698-D99A-D4F9-B97D3BB03E75}"/>
              </a:ext>
            </a:extLst>
          </p:cNvPr>
          <p:cNvSpPr/>
          <p:nvPr/>
        </p:nvSpPr>
        <p:spPr>
          <a:xfrm>
            <a:off x="424230" y="184025"/>
            <a:ext cx="6340043" cy="1629929"/>
          </a:xfrm>
          <a:prstGeom prst="round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a:latin typeface="Arial Nova"/>
                <a:cs typeface="Calibri Light"/>
              </a:rPr>
              <a:t>Gente Tropical Podcast at El Boricua</a:t>
            </a:r>
            <a:endParaRPr lang="en-US" sz="4400" b="1">
              <a:latin typeface="Calibri"/>
              <a:cs typeface="Calibri"/>
            </a:endParaRPr>
          </a:p>
        </p:txBody>
      </p:sp>
    </p:spTree>
    <p:extLst>
      <p:ext uri="{BB962C8B-B14F-4D97-AF65-F5344CB8AC3E}">
        <p14:creationId xmlns:p14="http://schemas.microsoft.com/office/powerpoint/2010/main" val="565040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Diagram&#10;&#10;Description automatically generated">
            <a:extLst>
              <a:ext uri="{FF2B5EF4-FFF2-40B4-BE49-F238E27FC236}">
                <a16:creationId xmlns:a16="http://schemas.microsoft.com/office/drawing/2014/main" id="{AA41BC9A-9414-1A31-9479-451659B4E103}"/>
              </a:ext>
            </a:extLst>
          </p:cNvPr>
          <p:cNvPicPr>
            <a:picLocks noGrp="1" noChangeAspect="1"/>
          </p:cNvPicPr>
          <p:nvPr>
            <p:ph idx="1"/>
          </p:nvPr>
        </p:nvPicPr>
        <p:blipFill rotWithShape="1">
          <a:blip r:embed="rId3"/>
          <a:srcRect t="-136" r="1855" b="690"/>
          <a:stretch/>
        </p:blipFill>
        <p:spPr>
          <a:xfrm>
            <a:off x="960711" y="228600"/>
            <a:ext cx="4967497" cy="6400800"/>
          </a:xfrm>
          <a:ln w="57150">
            <a:solidFill>
              <a:schemeClr val="accent1">
                <a:lumMod val="75000"/>
              </a:schemeClr>
            </a:solidFill>
          </a:ln>
        </p:spPr>
      </p:pic>
      <p:sp>
        <p:nvSpPr>
          <p:cNvPr id="4" name="Slide Number Placeholder 3">
            <a:extLst>
              <a:ext uri="{FF2B5EF4-FFF2-40B4-BE49-F238E27FC236}">
                <a16:creationId xmlns:a16="http://schemas.microsoft.com/office/drawing/2014/main" id="{5F6CBACA-EF95-955C-F0F6-69743413ACEA}"/>
              </a:ext>
            </a:extLst>
          </p:cNvPr>
          <p:cNvSpPr>
            <a:spLocks noGrp="1"/>
          </p:cNvSpPr>
          <p:nvPr>
            <p:ph type="sldNum" sz="quarter" idx="12"/>
          </p:nvPr>
        </p:nvSpPr>
        <p:spPr/>
        <p:txBody>
          <a:bodyPr/>
          <a:lstStyle/>
          <a:p>
            <a:fld id="{48F63A3B-78C7-47BE-AE5E-E10140E04643}" type="slidenum">
              <a:rPr lang="en-US" smtClean="0"/>
              <a:pPr/>
              <a:t>18</a:t>
            </a:fld>
            <a:endParaRPr lang="en-US"/>
          </a:p>
        </p:txBody>
      </p:sp>
      <p:pic>
        <p:nvPicPr>
          <p:cNvPr id="6" name="Picture 8" descr="Qr code&#10;&#10;Description automatically generated">
            <a:extLst>
              <a:ext uri="{FF2B5EF4-FFF2-40B4-BE49-F238E27FC236}">
                <a16:creationId xmlns:a16="http://schemas.microsoft.com/office/drawing/2014/main" id="{E829753E-0AB8-6FC0-7B96-30081EF270CC}"/>
              </a:ext>
            </a:extLst>
          </p:cNvPr>
          <p:cNvPicPr>
            <a:picLocks noChangeAspect="1"/>
          </p:cNvPicPr>
          <p:nvPr/>
        </p:nvPicPr>
        <p:blipFill rotWithShape="1">
          <a:blip r:embed="rId4"/>
          <a:srcRect r="1982" b="36"/>
          <a:stretch/>
        </p:blipFill>
        <p:spPr>
          <a:xfrm>
            <a:off x="6324535" y="228600"/>
            <a:ext cx="5050282" cy="6400800"/>
          </a:xfrm>
          <a:prstGeom prst="rect">
            <a:avLst/>
          </a:prstGeom>
          <a:ln w="57150">
            <a:solidFill>
              <a:schemeClr val="accent1">
                <a:lumMod val="75000"/>
              </a:schemeClr>
            </a:solidFill>
          </a:ln>
        </p:spPr>
      </p:pic>
    </p:spTree>
    <p:extLst>
      <p:ext uri="{BB962C8B-B14F-4D97-AF65-F5344CB8AC3E}">
        <p14:creationId xmlns:p14="http://schemas.microsoft.com/office/powerpoint/2010/main" val="3381791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244C04BA-2F3B-FE78-D2B9-E8C03DDDAFA8}"/>
              </a:ext>
            </a:extLst>
          </p:cNvPr>
          <p:cNvGraphicFramePr>
            <a:graphicFrameLocks noGrp="1"/>
          </p:cNvGraphicFramePr>
          <p:nvPr>
            <p:ph idx="1"/>
            <p:extLst>
              <p:ext uri="{D42A27DB-BD31-4B8C-83A1-F6EECF244321}">
                <p14:modId xmlns:p14="http://schemas.microsoft.com/office/powerpoint/2010/main" val="22442143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A2068D4-0855-20CF-F7B0-E57A0646D52F}"/>
              </a:ext>
            </a:extLst>
          </p:cNvPr>
          <p:cNvSpPr>
            <a:spLocks noGrp="1"/>
          </p:cNvSpPr>
          <p:nvPr>
            <p:ph type="sldNum" sz="quarter" idx="12"/>
          </p:nvPr>
        </p:nvSpPr>
        <p:spPr/>
        <p:txBody>
          <a:bodyPr/>
          <a:lstStyle/>
          <a:p>
            <a:fld id="{48F63A3B-78C7-47BE-AE5E-E10140E04643}" type="slidenum">
              <a:rPr lang="en-US" smtClean="0"/>
              <a:pPr/>
              <a:t>19</a:t>
            </a:fld>
            <a:endParaRPr lang="en-US"/>
          </a:p>
        </p:txBody>
      </p:sp>
      <p:sp>
        <p:nvSpPr>
          <p:cNvPr id="5" name="Rounded Rectangle 2">
            <a:extLst>
              <a:ext uri="{FF2B5EF4-FFF2-40B4-BE49-F238E27FC236}">
                <a16:creationId xmlns:a16="http://schemas.microsoft.com/office/drawing/2014/main" id="{7120FA18-FC43-D093-0D84-2AC1610DB1BC}"/>
              </a:ext>
            </a:extLst>
          </p:cNvPr>
          <p:cNvSpPr/>
          <p:nvPr/>
        </p:nvSpPr>
        <p:spPr>
          <a:xfrm>
            <a:off x="2798121" y="226620"/>
            <a:ext cx="6595757" cy="1178172"/>
          </a:xfrm>
          <a:prstGeom prst="round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Nova"/>
                <a:cs typeface="Calibri Light"/>
              </a:rPr>
              <a:t>Recommendations</a:t>
            </a:r>
            <a:endParaRPr lang="en-US" sz="4800" b="1"/>
          </a:p>
        </p:txBody>
      </p:sp>
    </p:spTree>
    <p:extLst>
      <p:ext uri="{BB962C8B-B14F-4D97-AF65-F5344CB8AC3E}">
        <p14:creationId xmlns:p14="http://schemas.microsoft.com/office/powerpoint/2010/main" val="2291608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5">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9" descr="A person making food in a kitchen&#10;&#10;Description automatically generated with medium confidence">
            <a:extLst>
              <a:ext uri="{FF2B5EF4-FFF2-40B4-BE49-F238E27FC236}">
                <a16:creationId xmlns:a16="http://schemas.microsoft.com/office/drawing/2014/main" id="{3A5E3DF3-168B-5553-41CF-FC01DEE0958B}"/>
              </a:ext>
            </a:extLst>
          </p:cNvPr>
          <p:cNvPicPr>
            <a:picLocks noChangeAspect="1"/>
          </p:cNvPicPr>
          <p:nvPr/>
        </p:nvPicPr>
        <p:blipFill rotWithShape="1">
          <a:blip r:embed="rId3"/>
          <a:srcRect l="1626" r="-2" b="-2"/>
          <a:stretch/>
        </p:blipFill>
        <p:spPr>
          <a:xfrm>
            <a:off x="1" y="1"/>
            <a:ext cx="2970465" cy="3383279"/>
          </a:xfrm>
          <a:prstGeom prst="rect">
            <a:avLst/>
          </a:prstGeom>
        </p:spPr>
      </p:pic>
      <p:pic>
        <p:nvPicPr>
          <p:cNvPr id="18" name="Picture 18" descr="A picture containing outdoor, building, porch&#10;&#10;Description automatically generated">
            <a:extLst>
              <a:ext uri="{FF2B5EF4-FFF2-40B4-BE49-F238E27FC236}">
                <a16:creationId xmlns:a16="http://schemas.microsoft.com/office/drawing/2014/main" id="{8B280EF6-0204-3D18-39FF-323037B0AF88}"/>
              </a:ext>
            </a:extLst>
          </p:cNvPr>
          <p:cNvPicPr>
            <a:picLocks noChangeAspect="1"/>
          </p:cNvPicPr>
          <p:nvPr/>
        </p:nvPicPr>
        <p:blipFill rotWithShape="1">
          <a:blip r:embed="rId4"/>
          <a:srcRect r="790" b="-2"/>
          <a:stretch/>
        </p:blipFill>
        <p:spPr>
          <a:xfrm>
            <a:off x="3072956" y="10"/>
            <a:ext cx="2970465" cy="3383268"/>
          </a:xfrm>
          <a:prstGeom prst="rect">
            <a:avLst/>
          </a:prstGeom>
        </p:spPr>
      </p:pic>
      <p:pic>
        <p:nvPicPr>
          <p:cNvPr id="21" name="Picture 22" descr="A picture containing outdoor, building, porch, roof&#10;&#10;Description automatically generated">
            <a:extLst>
              <a:ext uri="{FF2B5EF4-FFF2-40B4-BE49-F238E27FC236}">
                <a16:creationId xmlns:a16="http://schemas.microsoft.com/office/drawing/2014/main" id="{33B11B74-833E-D31A-A757-CD53FA0D850A}"/>
              </a:ext>
            </a:extLst>
          </p:cNvPr>
          <p:cNvPicPr>
            <a:picLocks noChangeAspect="1"/>
          </p:cNvPicPr>
          <p:nvPr/>
        </p:nvPicPr>
        <p:blipFill rotWithShape="1">
          <a:blip r:embed="rId5"/>
          <a:srcRect l="15814" r="18745" b="-2"/>
          <a:stretch/>
        </p:blipFill>
        <p:spPr>
          <a:xfrm>
            <a:off x="6145909" y="10"/>
            <a:ext cx="2971800" cy="3383268"/>
          </a:xfrm>
          <a:prstGeom prst="rect">
            <a:avLst/>
          </a:prstGeom>
        </p:spPr>
      </p:pic>
      <p:pic>
        <p:nvPicPr>
          <p:cNvPr id="14" name="Picture 14" descr="A picture containing people, crowd&#10;&#10;Description automatically generated">
            <a:extLst>
              <a:ext uri="{FF2B5EF4-FFF2-40B4-BE49-F238E27FC236}">
                <a16:creationId xmlns:a16="http://schemas.microsoft.com/office/drawing/2014/main" id="{6E05E4DF-666A-20DF-AA75-CC1878516689}"/>
              </a:ext>
            </a:extLst>
          </p:cNvPr>
          <p:cNvPicPr>
            <a:picLocks noChangeAspect="1"/>
          </p:cNvPicPr>
          <p:nvPr/>
        </p:nvPicPr>
        <p:blipFill rotWithShape="1">
          <a:blip r:embed="rId6"/>
          <a:srcRect l="15498" r="29165" b="2"/>
          <a:stretch/>
        </p:blipFill>
        <p:spPr>
          <a:xfrm>
            <a:off x="9220200" y="10"/>
            <a:ext cx="2971800" cy="3383268"/>
          </a:xfrm>
          <a:prstGeom prst="rect">
            <a:avLst/>
          </a:prstGeom>
        </p:spPr>
      </p:pic>
      <p:pic>
        <p:nvPicPr>
          <p:cNvPr id="20" name="Picture 20" descr="A picture containing person, outdoor&#10;&#10;Description automatically generated">
            <a:extLst>
              <a:ext uri="{FF2B5EF4-FFF2-40B4-BE49-F238E27FC236}">
                <a16:creationId xmlns:a16="http://schemas.microsoft.com/office/drawing/2014/main" id="{21F89CF7-1DE2-C8CA-2EF3-FD66F8BD1B0B}"/>
              </a:ext>
            </a:extLst>
          </p:cNvPr>
          <p:cNvPicPr>
            <a:picLocks noChangeAspect="1"/>
          </p:cNvPicPr>
          <p:nvPr/>
        </p:nvPicPr>
        <p:blipFill rotWithShape="1">
          <a:blip r:embed="rId7"/>
          <a:srcRect l="14294" r="30175" b="3"/>
          <a:stretch/>
        </p:blipFill>
        <p:spPr>
          <a:xfrm>
            <a:off x="-1017" y="3474720"/>
            <a:ext cx="2970465" cy="3383280"/>
          </a:xfrm>
          <a:prstGeom prst="rect">
            <a:avLst/>
          </a:prstGeom>
        </p:spPr>
      </p:pic>
      <p:sp>
        <p:nvSpPr>
          <p:cNvPr id="64" name="Rectangle 67">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92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6" descr="A group of people playing instruments&#10;&#10;Description automatically generated with medium confidence">
            <a:extLst>
              <a:ext uri="{FF2B5EF4-FFF2-40B4-BE49-F238E27FC236}">
                <a16:creationId xmlns:a16="http://schemas.microsoft.com/office/drawing/2014/main" id="{49C5DF2D-ECB8-F9FD-EB64-9F48CD4E6CC0}"/>
              </a:ext>
            </a:extLst>
          </p:cNvPr>
          <p:cNvPicPr>
            <a:picLocks noChangeAspect="1"/>
          </p:cNvPicPr>
          <p:nvPr/>
        </p:nvPicPr>
        <p:blipFill rotWithShape="1">
          <a:blip r:embed="rId8"/>
          <a:srcRect l="25744" r="21136" b="-4"/>
          <a:stretch/>
        </p:blipFill>
        <p:spPr>
          <a:xfrm>
            <a:off x="3059902" y="3474719"/>
            <a:ext cx="2970466" cy="3383280"/>
          </a:xfrm>
          <a:prstGeom prst="rect">
            <a:avLst/>
          </a:prstGeom>
        </p:spPr>
      </p:pic>
      <p:sp>
        <p:nvSpPr>
          <p:cNvPr id="4" name="TextBox 3">
            <a:extLst>
              <a:ext uri="{FF2B5EF4-FFF2-40B4-BE49-F238E27FC236}">
                <a16:creationId xmlns:a16="http://schemas.microsoft.com/office/drawing/2014/main" id="{B166B5D7-E529-9E70-B151-2A32E93F3C10}"/>
              </a:ext>
            </a:extLst>
          </p:cNvPr>
          <p:cNvSpPr txBox="1"/>
          <p:nvPr/>
        </p:nvSpPr>
        <p:spPr>
          <a:xfrm>
            <a:off x="6150789" y="6495520"/>
            <a:ext cx="6025488" cy="365125"/>
          </a:xfrm>
          <a:prstGeom prst="rect">
            <a:avLst/>
          </a:prstGeom>
        </p:spPr>
        <p:txBody>
          <a:bodyPr vert="horz" lIns="91440" tIns="45720" rIns="91440" bIns="45720" rtlCol="0">
            <a:normAutofit/>
          </a:bodyPr>
          <a:lstStyle/>
          <a:p>
            <a:pPr algn="ctr">
              <a:lnSpc>
                <a:spcPct val="90000"/>
              </a:lnSpc>
              <a:spcAft>
                <a:spcPts val="600"/>
              </a:spcAft>
            </a:pPr>
            <a:r>
              <a:rPr lang="en-US">
                <a:solidFill>
                  <a:schemeClr val="bg1"/>
                </a:solidFill>
              </a:rPr>
              <a:t>(La Goyco, n.d.)</a:t>
            </a:r>
          </a:p>
        </p:txBody>
      </p:sp>
      <p:sp>
        <p:nvSpPr>
          <p:cNvPr id="2" name="TextBox 1">
            <a:extLst>
              <a:ext uri="{FF2B5EF4-FFF2-40B4-BE49-F238E27FC236}">
                <a16:creationId xmlns:a16="http://schemas.microsoft.com/office/drawing/2014/main" id="{A3EE5736-0461-8987-31BA-0F7277A0116F}"/>
              </a:ext>
            </a:extLst>
          </p:cNvPr>
          <p:cNvSpPr txBox="1"/>
          <p:nvPr/>
        </p:nvSpPr>
        <p:spPr>
          <a:xfrm>
            <a:off x="6145909" y="3474709"/>
            <a:ext cx="6030369" cy="338328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vert="horz" lIns="91440" tIns="45720" rIns="91440" bIns="45720" rtlCol="0" anchor="ctr">
            <a:noAutofit/>
          </a:bodyPr>
          <a:lstStyle/>
          <a:p>
            <a:pPr algn="ctr">
              <a:lnSpc>
                <a:spcPct val="90000"/>
              </a:lnSpc>
              <a:spcBef>
                <a:spcPct val="0"/>
              </a:spcBef>
              <a:spcAft>
                <a:spcPts val="600"/>
              </a:spcAft>
            </a:pPr>
            <a:endParaRPr lang="en-US" sz="11500" b="1" kern="1200">
              <a:solidFill>
                <a:schemeClr val="bg1"/>
              </a:solidFill>
              <a:latin typeface="+mj-lt"/>
              <a:ea typeface="+mj-ea"/>
              <a:cs typeface="+mj-cs"/>
            </a:endParaRPr>
          </a:p>
        </p:txBody>
      </p:sp>
      <p:sp>
        <p:nvSpPr>
          <p:cNvPr id="12" name="Rounded Rectangle 11">
            <a:extLst>
              <a:ext uri="{FF2B5EF4-FFF2-40B4-BE49-F238E27FC236}">
                <a16:creationId xmlns:a16="http://schemas.microsoft.com/office/drawing/2014/main" id="{867A7BFB-A7B6-EC98-E39E-54283E3D0269}"/>
              </a:ext>
            </a:extLst>
          </p:cNvPr>
          <p:cNvSpPr/>
          <p:nvPr/>
        </p:nvSpPr>
        <p:spPr>
          <a:xfrm>
            <a:off x="6655981" y="3839334"/>
            <a:ext cx="4976038" cy="2720954"/>
          </a:xfrm>
          <a:prstGeom prst="round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t>La Goyco</a:t>
            </a:r>
          </a:p>
        </p:txBody>
      </p:sp>
    </p:spTree>
    <p:extLst>
      <p:ext uri="{BB962C8B-B14F-4D97-AF65-F5344CB8AC3E}">
        <p14:creationId xmlns:p14="http://schemas.microsoft.com/office/powerpoint/2010/main" val="361715718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D7B72D-7D1D-EDBB-2D26-8F2AB53D21C0}"/>
              </a:ext>
            </a:extLst>
          </p:cNvPr>
          <p:cNvSpPr txBox="1"/>
          <p:nvPr/>
        </p:nvSpPr>
        <p:spPr>
          <a:xfrm>
            <a:off x="116732" y="6412887"/>
            <a:ext cx="6108970" cy="338554"/>
          </a:xfrm>
          <a:prstGeom prst="rect">
            <a:avLst/>
          </a:prstGeom>
          <a:noFill/>
        </p:spPr>
        <p:txBody>
          <a:bodyPr wrap="square">
            <a:spAutoFit/>
          </a:bodyPr>
          <a:lstStyle/>
          <a:p>
            <a:fld id="{48F63A3B-78C7-47BE-AE5E-E10140E04643}" type="slidenum">
              <a:rPr lang="en-US" sz="1600" smtClean="0"/>
              <a:pPr/>
              <a:t>20</a:t>
            </a:fld>
            <a:endParaRPr lang="en-US" sz="1600"/>
          </a:p>
        </p:txBody>
      </p:sp>
      <p:sp>
        <p:nvSpPr>
          <p:cNvPr id="5" name="Content Placeholder 4">
            <a:extLst>
              <a:ext uri="{FF2B5EF4-FFF2-40B4-BE49-F238E27FC236}">
                <a16:creationId xmlns:a16="http://schemas.microsoft.com/office/drawing/2014/main" id="{EE13F750-497B-DBC6-01E9-E9E8E19878C9}"/>
              </a:ext>
            </a:extLst>
          </p:cNvPr>
          <p:cNvSpPr>
            <a:spLocks noGrp="1"/>
          </p:cNvSpPr>
          <p:nvPr>
            <p:ph idx="1"/>
          </p:nvPr>
        </p:nvSpPr>
        <p:spPr>
          <a:xfrm>
            <a:off x="1009934" y="2442952"/>
            <a:ext cx="10343866" cy="4554150"/>
          </a:xfrm>
        </p:spPr>
        <p:txBody>
          <a:bodyPr vert="horz" lIns="91440" tIns="45720" rIns="91440" bIns="45720" numCol="2" rtlCol="0" anchor="t">
            <a:normAutofit fontScale="55000" lnSpcReduction="20000"/>
          </a:bodyPr>
          <a:lstStyle/>
          <a:p>
            <a:pPr marL="0" indent="0">
              <a:buNone/>
            </a:pPr>
            <a:r>
              <a:rPr lang="en-US" sz="5100" u="sng">
                <a:cs typeface="Calibri"/>
              </a:rPr>
              <a:t>Advisors</a:t>
            </a:r>
            <a:endParaRPr lang="en-US" sz="5100"/>
          </a:p>
          <a:p>
            <a:pPr lvl="1">
              <a:lnSpc>
                <a:spcPct val="150000"/>
              </a:lnSpc>
            </a:pPr>
            <a:r>
              <a:rPr lang="en-US" sz="4500">
                <a:cs typeface="Calibri"/>
              </a:rPr>
              <a:t>Professor Scott Jiusto</a:t>
            </a:r>
          </a:p>
          <a:p>
            <a:pPr lvl="1">
              <a:lnSpc>
                <a:spcPct val="170000"/>
              </a:lnSpc>
            </a:pPr>
            <a:r>
              <a:rPr lang="en-US" sz="4500">
                <a:cs typeface="Calibri"/>
              </a:rPr>
              <a:t>Professor Leslie Dodson</a:t>
            </a:r>
          </a:p>
          <a:p>
            <a:pPr marL="0" indent="0">
              <a:lnSpc>
                <a:spcPct val="170000"/>
              </a:lnSpc>
              <a:buNone/>
            </a:pPr>
            <a:r>
              <a:rPr lang="en-US" sz="5100" u="sng">
                <a:cs typeface="Calibri"/>
              </a:rPr>
              <a:t>Liaison</a:t>
            </a:r>
          </a:p>
          <a:p>
            <a:pPr lvl="1">
              <a:lnSpc>
                <a:spcPct val="160000"/>
              </a:lnSpc>
            </a:pPr>
            <a:r>
              <a:rPr lang="en-US" sz="4500">
                <a:cs typeface="Calibri"/>
              </a:rPr>
              <a:t>Mariana Reyes</a:t>
            </a:r>
          </a:p>
          <a:p>
            <a:pPr marL="457200" lvl="1" indent="0">
              <a:buNone/>
            </a:pPr>
            <a:endParaRPr lang="en-US" sz="3600">
              <a:cs typeface="Calibri"/>
            </a:endParaRPr>
          </a:p>
          <a:p>
            <a:pPr marL="457200" lvl="1" indent="0">
              <a:buNone/>
            </a:pPr>
            <a:endParaRPr lang="en-US" sz="3600">
              <a:cs typeface="Calibri"/>
            </a:endParaRPr>
          </a:p>
          <a:p>
            <a:pPr marL="457200" lvl="1" indent="0">
              <a:buNone/>
            </a:pPr>
            <a:endParaRPr lang="en-US" sz="3600">
              <a:cs typeface="Calibri"/>
            </a:endParaRPr>
          </a:p>
          <a:p>
            <a:pPr marL="457200" lvl="1" indent="0">
              <a:buNone/>
            </a:pPr>
            <a:endParaRPr lang="en-US" sz="3600">
              <a:cs typeface="Calibri"/>
            </a:endParaRPr>
          </a:p>
          <a:p>
            <a:pPr marL="457200" lvl="1" indent="0">
              <a:buNone/>
            </a:pPr>
            <a:endParaRPr lang="en-US" sz="3600">
              <a:cs typeface="Calibri"/>
            </a:endParaRPr>
          </a:p>
          <a:p>
            <a:pPr marL="457200" lvl="1" indent="0">
              <a:buNone/>
            </a:pPr>
            <a:r>
              <a:rPr lang="en-US" sz="5100" u="sng">
                <a:cs typeface="Calibri"/>
              </a:rPr>
              <a:t>Additional Staff and Volunteers</a:t>
            </a:r>
          </a:p>
          <a:p>
            <a:pPr lvl="2">
              <a:lnSpc>
                <a:spcPct val="150000"/>
              </a:lnSpc>
            </a:pPr>
            <a:r>
              <a:rPr lang="en-US" sz="4500">
                <a:cs typeface="Calibri"/>
              </a:rPr>
              <a:t>Ricardo Otero Garabís</a:t>
            </a:r>
          </a:p>
          <a:p>
            <a:pPr lvl="2">
              <a:lnSpc>
                <a:spcPct val="150000"/>
              </a:lnSpc>
            </a:pPr>
            <a:r>
              <a:rPr lang="en-US" sz="4500">
                <a:cs typeface="Calibri"/>
              </a:rPr>
              <a:t>Eunice </a:t>
            </a:r>
            <a:r>
              <a:rPr lang="en-US" sz="4500">
                <a:cs typeface="Times New Roman"/>
              </a:rPr>
              <a:t>Jiménez Emmanuelli</a:t>
            </a:r>
          </a:p>
          <a:p>
            <a:pPr lvl="2">
              <a:lnSpc>
                <a:spcPct val="150000"/>
              </a:lnSpc>
            </a:pPr>
            <a:r>
              <a:rPr lang="en-US" sz="4500">
                <a:cs typeface="Calibri"/>
              </a:rPr>
              <a:t>Johanna Dominguez</a:t>
            </a:r>
          </a:p>
          <a:p>
            <a:pPr lvl="2">
              <a:lnSpc>
                <a:spcPct val="150000"/>
              </a:lnSpc>
            </a:pPr>
            <a:r>
              <a:rPr lang="en-US" sz="4500">
                <a:cs typeface="Calibri"/>
              </a:rPr>
              <a:t>Iliana García</a:t>
            </a:r>
          </a:p>
          <a:p>
            <a:pPr lvl="2">
              <a:lnSpc>
                <a:spcPct val="150000"/>
              </a:lnSpc>
            </a:pPr>
            <a:r>
              <a:rPr lang="en-US" sz="4500">
                <a:cs typeface="Calibri"/>
              </a:rPr>
              <a:t>All the volunteers at La Goyco!</a:t>
            </a:r>
            <a:endParaRPr lang="en-US" sz="4500"/>
          </a:p>
          <a:p>
            <a:pPr marL="914400" lvl="2" indent="0">
              <a:lnSpc>
                <a:spcPct val="150000"/>
              </a:lnSpc>
              <a:buNone/>
            </a:pPr>
            <a:endParaRPr lang="en-US" sz="3600">
              <a:cs typeface="Calibri"/>
            </a:endParaRPr>
          </a:p>
          <a:p>
            <a:endParaRPr lang="en-US">
              <a:cs typeface="Calibri"/>
            </a:endParaRPr>
          </a:p>
          <a:p>
            <a:endParaRPr lang="en-US">
              <a:cs typeface="Calibri"/>
            </a:endParaRPr>
          </a:p>
        </p:txBody>
      </p:sp>
      <p:sp>
        <p:nvSpPr>
          <p:cNvPr id="3" name="Rounded Rectangle 2">
            <a:extLst>
              <a:ext uri="{FF2B5EF4-FFF2-40B4-BE49-F238E27FC236}">
                <a16:creationId xmlns:a16="http://schemas.microsoft.com/office/drawing/2014/main" id="{29051B86-CDEF-5CA0-FD32-3B7844D55185}"/>
              </a:ext>
            </a:extLst>
          </p:cNvPr>
          <p:cNvSpPr/>
          <p:nvPr/>
        </p:nvSpPr>
        <p:spPr>
          <a:xfrm>
            <a:off x="2112266" y="364421"/>
            <a:ext cx="7967468" cy="1520042"/>
          </a:xfrm>
          <a:prstGeom prst="round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t>¡</a:t>
            </a:r>
            <a:r>
              <a:rPr lang="en-US" sz="8000" b="1" err="1"/>
              <a:t>Muchas</a:t>
            </a:r>
            <a:r>
              <a:rPr lang="en-US" sz="8000" b="1"/>
              <a:t> Gracias!</a:t>
            </a:r>
          </a:p>
        </p:txBody>
      </p:sp>
    </p:spTree>
    <p:extLst>
      <p:ext uri="{BB962C8B-B14F-4D97-AF65-F5344CB8AC3E}">
        <p14:creationId xmlns:p14="http://schemas.microsoft.com/office/powerpoint/2010/main" val="200570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 name="Rectangle 410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352931"/>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A526CD6-74F9-8486-D0AC-A14294F0F26A}"/>
              </a:ext>
            </a:extLst>
          </p:cNvPr>
          <p:cNvSpPr>
            <a:spLocks noGrp="1"/>
          </p:cNvSpPr>
          <p:nvPr>
            <p:ph type="title"/>
          </p:nvPr>
        </p:nvSpPr>
        <p:spPr>
          <a:xfrm>
            <a:off x="649270" y="506727"/>
            <a:ext cx="3885141" cy="1526741"/>
          </a:xfrm>
        </p:spPr>
        <p:txBody>
          <a:bodyPr>
            <a:normAutofit fontScale="90000"/>
          </a:bodyPr>
          <a:lstStyle/>
          <a:p>
            <a:pPr algn="ctr"/>
            <a:r>
              <a:rPr lang="en-US" sz="5400" b="1">
                <a:solidFill>
                  <a:schemeClr val="bg1"/>
                </a:solidFill>
                <a:latin typeface="Arial Nova"/>
                <a:ea typeface="Calibri"/>
                <a:cs typeface="Calibri"/>
              </a:rPr>
              <a:t>Mission Statement</a:t>
            </a:r>
            <a:endParaRPr lang="en-US" sz="5400">
              <a:solidFill>
                <a:schemeClr val="bg1"/>
              </a:solidFill>
              <a:latin typeface="Arial Nova"/>
              <a:ea typeface="Calibri"/>
              <a:cs typeface="Calibri"/>
            </a:endParaRPr>
          </a:p>
        </p:txBody>
      </p:sp>
      <p:cxnSp>
        <p:nvCxnSpPr>
          <p:cNvPr id="4110" name="Straight Connector 410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231904-6025-1522-D4C6-6CB820D82DB7}"/>
              </a:ext>
            </a:extLst>
          </p:cNvPr>
          <p:cNvSpPr>
            <a:spLocks noGrp="1"/>
          </p:cNvSpPr>
          <p:nvPr>
            <p:ph idx="1"/>
          </p:nvPr>
        </p:nvSpPr>
        <p:spPr>
          <a:xfrm>
            <a:off x="4945336" y="311343"/>
            <a:ext cx="6590384" cy="1852381"/>
          </a:xfrm>
        </p:spPr>
        <p:txBody>
          <a:bodyPr vert="horz" lIns="91440" tIns="45720" rIns="91440" bIns="45720" rtlCol="0" anchor="ctr">
            <a:normAutofit/>
          </a:bodyPr>
          <a:lstStyle/>
          <a:p>
            <a:pPr marL="0" indent="0">
              <a:lnSpc>
                <a:spcPct val="150000"/>
              </a:lnSpc>
              <a:buNone/>
            </a:pPr>
            <a:r>
              <a:rPr lang="en-US" sz="1800" b="1">
                <a:solidFill>
                  <a:schemeClr val="bg1"/>
                </a:solidFill>
                <a:latin typeface="Arial Nova"/>
                <a:ea typeface="+mn-lt"/>
                <a:cs typeface="+mn-lt"/>
              </a:rPr>
              <a:t>Our goal is to support </a:t>
            </a:r>
            <a:r>
              <a:rPr lang="en-US" sz="1800" b="1" i="1">
                <a:solidFill>
                  <a:schemeClr val="bg1"/>
                </a:solidFill>
                <a:latin typeface="Arial Nova"/>
                <a:ea typeface="+mn-lt"/>
                <a:cs typeface="+mn-lt"/>
              </a:rPr>
              <a:t>Taller </a:t>
            </a:r>
            <a:r>
              <a:rPr lang="en-US" sz="1800" b="1" i="1" err="1">
                <a:solidFill>
                  <a:schemeClr val="bg1"/>
                </a:solidFill>
                <a:latin typeface="Arial Nova"/>
                <a:ea typeface="+mn-lt"/>
                <a:cs typeface="+mn-lt"/>
              </a:rPr>
              <a:t>Comunidad</a:t>
            </a:r>
            <a:r>
              <a:rPr lang="en-US" sz="1800" b="1" i="1">
                <a:solidFill>
                  <a:schemeClr val="bg1"/>
                </a:solidFill>
                <a:latin typeface="Arial Nova"/>
                <a:ea typeface="+mn-lt"/>
                <a:cs typeface="+mn-lt"/>
              </a:rPr>
              <a:t> La Goyco </a:t>
            </a:r>
            <a:r>
              <a:rPr lang="en-US" sz="1800" b="1">
                <a:solidFill>
                  <a:schemeClr val="bg1"/>
                </a:solidFill>
                <a:latin typeface="Arial Nova"/>
                <a:ea typeface="+mn-lt"/>
                <a:cs typeface="+mn-lt"/>
              </a:rPr>
              <a:t>in further developing their volunteer program to encourage community members to participate in health, environmental, and cultural initiatives.</a:t>
            </a:r>
            <a:endParaRPr lang="en-US" sz="1800" b="1">
              <a:solidFill>
                <a:schemeClr val="bg1"/>
              </a:solidFill>
              <a:latin typeface="Arial Nova"/>
              <a:cs typeface="Calibri" panose="020F0502020204030204"/>
            </a:endParaRPr>
          </a:p>
        </p:txBody>
      </p:sp>
      <p:pic>
        <p:nvPicPr>
          <p:cNvPr id="4098" name="Picture 2" descr="A group of people in a room&#10;&#10;Description automatically generated with low confidence">
            <a:extLst>
              <a:ext uri="{FF2B5EF4-FFF2-40B4-BE49-F238E27FC236}">
                <a16:creationId xmlns:a16="http://schemas.microsoft.com/office/drawing/2014/main" id="{CF5D619F-5378-1ACB-716B-557B22B31D6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208" y="2520879"/>
            <a:ext cx="5559480" cy="3697054"/>
          </a:xfrm>
          <a:prstGeom prst="rect">
            <a:avLst/>
          </a:prstGeom>
          <a:noFill/>
          <a:ln w="57150">
            <a:solidFill>
              <a:schemeClr val="accent1">
                <a:lumMod val="75000"/>
              </a:schemeClr>
            </a:solidFill>
          </a:ln>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F5BFEAFA-4D0B-68A3-BD89-02EA62DDCFA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25853" y="2513483"/>
            <a:ext cx="4998720" cy="3749040"/>
          </a:xfrm>
          <a:prstGeom prst="rect">
            <a:avLst/>
          </a:prstGeom>
          <a:noFill/>
          <a:ln w="5715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BD9EDD-7E11-F4D7-598D-E6D233AAB2B4}"/>
              </a:ext>
            </a:extLst>
          </p:cNvPr>
          <p:cNvSpPr txBox="1"/>
          <p:nvPr/>
        </p:nvSpPr>
        <p:spPr>
          <a:xfrm>
            <a:off x="3067457" y="6429236"/>
            <a:ext cx="6099242" cy="369332"/>
          </a:xfrm>
          <a:prstGeom prst="rect">
            <a:avLst/>
          </a:prstGeom>
          <a:noFill/>
        </p:spPr>
        <p:txBody>
          <a:bodyPr wrap="square" lIns="91440" tIns="45720" rIns="91440" bIns="45720" anchor="t">
            <a:spAutoFit/>
          </a:bodyPr>
          <a:lstStyle/>
          <a:p>
            <a:pPr algn="ctr"/>
            <a:endParaRPr lang="en-US">
              <a:cs typeface="Calibri"/>
            </a:endParaRPr>
          </a:p>
        </p:txBody>
      </p:sp>
      <p:sp>
        <p:nvSpPr>
          <p:cNvPr id="6" name="Slide Number Placeholder 5">
            <a:extLst>
              <a:ext uri="{FF2B5EF4-FFF2-40B4-BE49-F238E27FC236}">
                <a16:creationId xmlns:a16="http://schemas.microsoft.com/office/drawing/2014/main" id="{3665CA23-B927-F329-074A-F1FFB0924CC3}"/>
              </a:ext>
            </a:extLst>
          </p:cNvPr>
          <p:cNvSpPr>
            <a:spLocks noGrp="1"/>
          </p:cNvSpPr>
          <p:nvPr>
            <p:ph type="sldNum" sz="quarter" idx="12"/>
          </p:nvPr>
        </p:nvSpPr>
        <p:spPr>
          <a:xfrm>
            <a:off x="-2295004" y="6388249"/>
            <a:ext cx="2743200" cy="365125"/>
          </a:xfrm>
        </p:spPr>
        <p:txBody>
          <a:bodyPr/>
          <a:lstStyle/>
          <a:p>
            <a:fld id="{48F63A3B-78C7-47BE-AE5E-E10140E04643}" type="slidenum">
              <a:rPr lang="en-US" smtClean="0"/>
              <a:pPr/>
              <a:t>3</a:t>
            </a:fld>
            <a:endParaRPr lang="en-US"/>
          </a:p>
        </p:txBody>
      </p:sp>
    </p:spTree>
    <p:extLst>
      <p:ext uri="{BB962C8B-B14F-4D97-AF65-F5344CB8AC3E}">
        <p14:creationId xmlns:p14="http://schemas.microsoft.com/office/powerpoint/2010/main" val="1901401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18345"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2772AA96-E694-36F1-C1C5-F1724A4935A6}"/>
              </a:ext>
            </a:extLst>
          </p:cNvPr>
          <p:cNvSpPr/>
          <p:nvPr/>
        </p:nvSpPr>
        <p:spPr>
          <a:xfrm>
            <a:off x="7774377" y="1232962"/>
            <a:ext cx="3802276" cy="10313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CD5EB1-705E-0D27-3850-5B2C0AFBBF5C}"/>
              </a:ext>
            </a:extLst>
          </p:cNvPr>
          <p:cNvSpPr>
            <a:spLocks noGrp="1"/>
          </p:cNvSpPr>
          <p:nvPr>
            <p:ph type="title"/>
          </p:nvPr>
        </p:nvSpPr>
        <p:spPr>
          <a:xfrm>
            <a:off x="7774377" y="569091"/>
            <a:ext cx="3802276" cy="738831"/>
          </a:xfrm>
          <a:ln>
            <a:noFill/>
          </a:ln>
        </p:spPr>
        <p:txBody>
          <a:bodyPr>
            <a:normAutofit fontScale="90000"/>
          </a:bodyPr>
          <a:lstStyle/>
          <a:p>
            <a:r>
              <a:rPr lang="en-US" sz="4800" b="1">
                <a:solidFill>
                  <a:schemeClr val="bg1"/>
                </a:solidFill>
                <a:latin typeface="Arial Nova"/>
                <a:cs typeface="Calibri Light"/>
              </a:rPr>
              <a:t>Objectives</a:t>
            </a:r>
            <a:endParaRPr lang="en-US" sz="4800">
              <a:solidFill>
                <a:schemeClr val="bg1"/>
              </a:solidFill>
              <a:latin typeface="Arial Nova"/>
              <a:cs typeface="Calibri"/>
            </a:endParaRPr>
          </a:p>
        </p:txBody>
      </p:sp>
      <p:sp>
        <p:nvSpPr>
          <p:cNvPr id="5264" name="Content Placeholder 5263">
            <a:extLst>
              <a:ext uri="{FF2B5EF4-FFF2-40B4-BE49-F238E27FC236}">
                <a16:creationId xmlns:a16="http://schemas.microsoft.com/office/drawing/2014/main" id="{0A5EE0C5-2CB3-21F9-82AE-83BECF7AF3E9}"/>
              </a:ext>
            </a:extLst>
          </p:cNvPr>
          <p:cNvSpPr>
            <a:spLocks noGrp="1"/>
          </p:cNvSpPr>
          <p:nvPr>
            <p:ph idx="1"/>
          </p:nvPr>
        </p:nvSpPr>
        <p:spPr>
          <a:xfrm>
            <a:off x="7693446" y="1449534"/>
            <a:ext cx="3979111" cy="725731"/>
          </a:xfrm>
        </p:spPr>
        <p:txBody>
          <a:bodyPr vert="horz" lIns="91440" tIns="45720" rIns="91440" bIns="45720" rtlCol="0" anchor="t">
            <a:noAutofit/>
          </a:bodyPr>
          <a:lstStyle/>
          <a:p>
            <a:pPr marL="342900" indent="-342900">
              <a:lnSpc>
                <a:spcPct val="100000"/>
              </a:lnSpc>
              <a:buAutoNum type="arabicPeriod"/>
            </a:pPr>
            <a:r>
              <a:rPr lang="en-US" sz="1800" b="1">
                <a:solidFill>
                  <a:schemeClr val="bg1"/>
                </a:solidFill>
                <a:latin typeface="Arial Nova"/>
                <a:cs typeface="Times New Roman"/>
              </a:rPr>
              <a:t>Understand the role of volunteers at La Goyco</a:t>
            </a:r>
            <a:endParaRPr lang="en-US" sz="1800" b="1">
              <a:solidFill>
                <a:schemeClr val="bg1"/>
              </a:solidFill>
              <a:latin typeface="Arial Nova"/>
              <a:cs typeface="Calibri" panose="020F0502020204030204"/>
            </a:endParaRPr>
          </a:p>
          <a:p>
            <a:pPr marL="342900" indent="-342900">
              <a:lnSpc>
                <a:spcPct val="100000"/>
              </a:lnSpc>
              <a:buAutoNum type="arabicPeriod"/>
            </a:pPr>
            <a:r>
              <a:rPr lang="en-US" sz="1800" b="1">
                <a:solidFill>
                  <a:schemeClr val="bg1"/>
                </a:solidFill>
                <a:latin typeface="Arial Nova"/>
                <a:cs typeface="Times New Roman"/>
              </a:rPr>
              <a:t>Analyze the current volunteer program</a:t>
            </a:r>
            <a:endParaRPr lang="en-US" sz="1800" b="1">
              <a:solidFill>
                <a:schemeClr val="bg1"/>
              </a:solidFill>
              <a:latin typeface="Arial Nova"/>
              <a:cs typeface="Calibri" panose="020F0502020204030204"/>
            </a:endParaRPr>
          </a:p>
          <a:p>
            <a:pPr marL="342900" indent="-342900">
              <a:lnSpc>
                <a:spcPct val="100000"/>
              </a:lnSpc>
              <a:buAutoNum type="arabicPeriod"/>
            </a:pPr>
            <a:r>
              <a:rPr lang="en-US" sz="1800" b="1">
                <a:solidFill>
                  <a:schemeClr val="bg1"/>
                </a:solidFill>
                <a:latin typeface="Arial Nova"/>
                <a:cs typeface="Times New Roman"/>
              </a:rPr>
              <a:t>Strengthen the volunteer program</a:t>
            </a:r>
            <a:endParaRPr lang="en-US" sz="1800" b="1">
              <a:solidFill>
                <a:schemeClr val="bg1"/>
              </a:solidFill>
              <a:latin typeface="Arial Nova"/>
              <a:cs typeface="Calibri" panose="020F0502020204030204"/>
            </a:endParaRPr>
          </a:p>
          <a:p>
            <a:pPr marL="342900" indent="-342900">
              <a:lnSpc>
                <a:spcPct val="100000"/>
              </a:lnSpc>
              <a:buAutoNum type="arabicPeriod"/>
            </a:pPr>
            <a:r>
              <a:rPr lang="en-US" sz="1800" b="1">
                <a:solidFill>
                  <a:schemeClr val="bg1"/>
                </a:solidFill>
                <a:latin typeface="Arial Nova"/>
                <a:cs typeface="Times New Roman"/>
              </a:rPr>
              <a:t>Implement a Volunteer Management System</a:t>
            </a:r>
            <a:endParaRPr lang="en-US" sz="1800" b="1">
              <a:solidFill>
                <a:schemeClr val="bg1"/>
              </a:solidFill>
              <a:latin typeface="Arial Nova"/>
              <a:cs typeface="Calibri" panose="020F0502020204030204"/>
            </a:endParaRPr>
          </a:p>
          <a:p>
            <a:pPr marL="342900" indent="-342900">
              <a:lnSpc>
                <a:spcPct val="100000"/>
              </a:lnSpc>
              <a:buAutoNum type="arabicPeriod"/>
            </a:pPr>
            <a:r>
              <a:rPr lang="en-US" sz="1800" b="1">
                <a:solidFill>
                  <a:schemeClr val="bg1"/>
                </a:solidFill>
                <a:latin typeface="Arial Nova"/>
                <a:cs typeface="Times New Roman"/>
              </a:rPr>
              <a:t>Develop resources for La Goyco to use in gaining business partnerships.</a:t>
            </a:r>
            <a:endParaRPr lang="en-US" sz="1800" b="1">
              <a:solidFill>
                <a:schemeClr val="bg1"/>
              </a:solidFill>
              <a:latin typeface="Arial Nova"/>
              <a:cs typeface="Calibri" panose="020F0502020204030204"/>
            </a:endParaRPr>
          </a:p>
          <a:p>
            <a:pPr marL="342900" indent="-342900">
              <a:lnSpc>
                <a:spcPct val="100000"/>
              </a:lnSpc>
              <a:buAutoNum type="arabicPeriod"/>
            </a:pPr>
            <a:r>
              <a:rPr lang="en-US" sz="1800" b="1">
                <a:solidFill>
                  <a:schemeClr val="bg1"/>
                </a:solidFill>
                <a:latin typeface="Arial Nova"/>
                <a:cs typeface="Times New Roman"/>
              </a:rPr>
              <a:t>Initiate volunteer opportunities for WPI student cohorts </a:t>
            </a:r>
            <a:endParaRPr lang="en-US" sz="1800" b="1">
              <a:solidFill>
                <a:schemeClr val="bg1"/>
              </a:solidFill>
              <a:latin typeface="Arial Nova"/>
              <a:cs typeface="Calibri" panose="020F0502020204030204"/>
            </a:endParaRPr>
          </a:p>
          <a:p>
            <a:pPr marL="0" indent="0">
              <a:buNone/>
            </a:pPr>
            <a:endParaRPr lang="en-US">
              <a:solidFill>
                <a:schemeClr val="bg1"/>
              </a:solidFill>
              <a:cs typeface="Calibri" panose="020F0502020204030204"/>
            </a:endParaRPr>
          </a:p>
        </p:txBody>
      </p:sp>
      <p:pic>
        <p:nvPicPr>
          <p:cNvPr id="5265" name="Picture 5265" descr="A picture containing outdoor&#10;&#10;Description automatically generated">
            <a:extLst>
              <a:ext uri="{FF2B5EF4-FFF2-40B4-BE49-F238E27FC236}">
                <a16:creationId xmlns:a16="http://schemas.microsoft.com/office/drawing/2014/main" id="{B74818F4-3A23-BBE3-EF8A-D24F94EA6CB2}"/>
              </a:ext>
            </a:extLst>
          </p:cNvPr>
          <p:cNvPicPr>
            <a:picLocks noChangeAspect="1"/>
          </p:cNvPicPr>
          <p:nvPr/>
        </p:nvPicPr>
        <p:blipFill>
          <a:blip r:embed="rId3"/>
          <a:stretch>
            <a:fillRect/>
          </a:stretch>
        </p:blipFill>
        <p:spPr>
          <a:xfrm>
            <a:off x="651641" y="454609"/>
            <a:ext cx="3505199" cy="2685318"/>
          </a:xfrm>
          <a:prstGeom prst="rect">
            <a:avLst/>
          </a:prstGeom>
          <a:ln w="12700">
            <a:solidFill>
              <a:schemeClr val="accent1">
                <a:lumMod val="75000"/>
              </a:schemeClr>
            </a:solidFill>
          </a:ln>
        </p:spPr>
      </p:pic>
      <p:pic>
        <p:nvPicPr>
          <p:cNvPr id="5266" name="Picture 5266" descr="A group of people on a beach&#10;&#10;Description automatically generated">
            <a:extLst>
              <a:ext uri="{FF2B5EF4-FFF2-40B4-BE49-F238E27FC236}">
                <a16:creationId xmlns:a16="http://schemas.microsoft.com/office/drawing/2014/main" id="{1DD8A247-DFDB-6FF9-BD36-6E325A8F212C}"/>
              </a:ext>
            </a:extLst>
          </p:cNvPr>
          <p:cNvPicPr>
            <a:picLocks noChangeAspect="1"/>
          </p:cNvPicPr>
          <p:nvPr/>
        </p:nvPicPr>
        <p:blipFill>
          <a:blip r:embed="rId4"/>
          <a:stretch>
            <a:fillRect/>
          </a:stretch>
        </p:blipFill>
        <p:spPr>
          <a:xfrm>
            <a:off x="4314497" y="452069"/>
            <a:ext cx="2659118" cy="3536483"/>
          </a:xfrm>
          <a:prstGeom prst="rect">
            <a:avLst/>
          </a:prstGeom>
          <a:ln w="12700">
            <a:solidFill>
              <a:schemeClr val="accent1">
                <a:lumMod val="75000"/>
              </a:schemeClr>
            </a:solidFill>
          </a:ln>
        </p:spPr>
      </p:pic>
      <p:pic>
        <p:nvPicPr>
          <p:cNvPr id="5267" name="Picture 5267" descr="A picture containing person, floor, indoor&#10;&#10;Description automatically generated">
            <a:extLst>
              <a:ext uri="{FF2B5EF4-FFF2-40B4-BE49-F238E27FC236}">
                <a16:creationId xmlns:a16="http://schemas.microsoft.com/office/drawing/2014/main" id="{D182BFD0-5A58-BDC3-1E83-51D3EFC409EE}"/>
              </a:ext>
            </a:extLst>
          </p:cNvPr>
          <p:cNvPicPr>
            <a:picLocks noChangeAspect="1"/>
          </p:cNvPicPr>
          <p:nvPr/>
        </p:nvPicPr>
        <p:blipFill>
          <a:blip r:embed="rId5"/>
          <a:stretch>
            <a:fillRect/>
          </a:stretch>
        </p:blipFill>
        <p:spPr>
          <a:xfrm>
            <a:off x="651641" y="3387989"/>
            <a:ext cx="3494688" cy="2678077"/>
          </a:xfrm>
          <a:prstGeom prst="rect">
            <a:avLst/>
          </a:prstGeom>
          <a:ln w="12700">
            <a:solidFill>
              <a:schemeClr val="accent1">
                <a:lumMod val="75000"/>
              </a:schemeClr>
            </a:solidFill>
          </a:ln>
        </p:spPr>
      </p:pic>
      <p:pic>
        <p:nvPicPr>
          <p:cNvPr id="5268" name="Picture 5268" descr="A group of people posing for a photo&#10;&#10;Description automatically generated">
            <a:extLst>
              <a:ext uri="{FF2B5EF4-FFF2-40B4-BE49-F238E27FC236}">
                <a16:creationId xmlns:a16="http://schemas.microsoft.com/office/drawing/2014/main" id="{069875CC-4D9F-1181-5CDF-6845BAA413BF}"/>
              </a:ext>
            </a:extLst>
          </p:cNvPr>
          <p:cNvPicPr>
            <a:picLocks noChangeAspect="1"/>
          </p:cNvPicPr>
          <p:nvPr/>
        </p:nvPicPr>
        <p:blipFill>
          <a:blip r:embed="rId6"/>
          <a:stretch>
            <a:fillRect/>
          </a:stretch>
        </p:blipFill>
        <p:spPr>
          <a:xfrm>
            <a:off x="4309241" y="4171785"/>
            <a:ext cx="2659119" cy="1893505"/>
          </a:xfrm>
          <a:prstGeom prst="rect">
            <a:avLst/>
          </a:prstGeom>
          <a:ln w="12700">
            <a:solidFill>
              <a:schemeClr val="accent1">
                <a:lumMod val="75000"/>
              </a:schemeClr>
            </a:solidFill>
          </a:ln>
        </p:spPr>
      </p:pic>
      <p:sp>
        <p:nvSpPr>
          <p:cNvPr id="4" name="Slide Number Placeholder 3">
            <a:extLst>
              <a:ext uri="{FF2B5EF4-FFF2-40B4-BE49-F238E27FC236}">
                <a16:creationId xmlns:a16="http://schemas.microsoft.com/office/drawing/2014/main" id="{CE52C220-79C8-0F6C-02F4-75CFD80331FE}"/>
              </a:ext>
            </a:extLst>
          </p:cNvPr>
          <p:cNvSpPr>
            <a:spLocks noGrp="1"/>
          </p:cNvSpPr>
          <p:nvPr>
            <p:ph type="sldNum" sz="quarter" idx="12"/>
          </p:nvPr>
        </p:nvSpPr>
        <p:spPr/>
        <p:txBody>
          <a:bodyPr/>
          <a:lstStyle/>
          <a:p>
            <a:fld id="{48F63A3B-78C7-47BE-AE5E-E10140E04643}" type="slidenum">
              <a:rPr lang="en-US" smtClean="0"/>
              <a:pPr/>
              <a:t>4</a:t>
            </a:fld>
            <a:endParaRPr lang="en-US"/>
          </a:p>
        </p:txBody>
      </p:sp>
    </p:spTree>
    <p:extLst>
      <p:ext uri="{BB962C8B-B14F-4D97-AF65-F5344CB8AC3E}">
        <p14:creationId xmlns:p14="http://schemas.microsoft.com/office/powerpoint/2010/main" val="394249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wearing a hat&#10;&#10;Description automatically generated">
            <a:extLst>
              <a:ext uri="{FF2B5EF4-FFF2-40B4-BE49-F238E27FC236}">
                <a16:creationId xmlns:a16="http://schemas.microsoft.com/office/drawing/2014/main" id="{DE01DF55-9915-EDB6-3B94-88411B5BADE2}"/>
              </a:ext>
            </a:extLst>
          </p:cNvPr>
          <p:cNvPicPr>
            <a:picLocks noChangeAspect="1"/>
          </p:cNvPicPr>
          <p:nvPr/>
        </p:nvPicPr>
        <p:blipFill rotWithShape="1">
          <a:blip r:embed="rId3">
            <a:extLst>
              <a:ext uri="{28A0092B-C50C-407E-A947-70E740481C1C}">
                <a14:useLocalDpi xmlns:a14="http://schemas.microsoft.com/office/drawing/2010/main" val="0"/>
              </a:ext>
            </a:extLst>
          </a:blip>
          <a:srcRect r="-2" b="10699"/>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1" name="Picture 10" descr="A group of people in a room&#10;&#10;Description automatically generated with medium confidence">
            <a:extLst>
              <a:ext uri="{FF2B5EF4-FFF2-40B4-BE49-F238E27FC236}">
                <a16:creationId xmlns:a16="http://schemas.microsoft.com/office/drawing/2014/main" id="{DC2570CC-98D9-D9F0-0E4A-EE8D7D470970}"/>
              </a:ext>
            </a:extLst>
          </p:cNvPr>
          <p:cNvPicPr>
            <a:picLocks noChangeAspect="1"/>
          </p:cNvPicPr>
          <p:nvPr/>
        </p:nvPicPr>
        <p:blipFill rotWithShape="1">
          <a:blip r:embed="rId4">
            <a:extLst>
              <a:ext uri="{28A0092B-C50C-407E-A947-70E740481C1C}">
                <a14:useLocalDpi xmlns:a14="http://schemas.microsoft.com/office/drawing/2010/main" val="0"/>
              </a:ext>
            </a:extLst>
          </a:blip>
          <a:srcRect t="6339" r="2" b="2"/>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5" name="Picture 4" descr="A group of people sitting around a table&#10;&#10;Description automatically generated">
            <a:extLst>
              <a:ext uri="{FF2B5EF4-FFF2-40B4-BE49-F238E27FC236}">
                <a16:creationId xmlns:a16="http://schemas.microsoft.com/office/drawing/2014/main" id="{F9577DAC-D909-0D83-2309-766811648613}"/>
              </a:ext>
            </a:extLst>
          </p:cNvPr>
          <p:cNvPicPr>
            <a:picLocks noChangeAspect="1"/>
          </p:cNvPicPr>
          <p:nvPr/>
        </p:nvPicPr>
        <p:blipFill rotWithShape="1">
          <a:blip r:embed="rId5"/>
          <a:srcRect r="7325" b="-3"/>
          <a:stretch/>
        </p:blipFill>
        <p:spPr>
          <a:xfrm>
            <a:off x="3136389" y="3456422"/>
            <a:ext cx="4979304"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6" name="Freeform: Shape 20">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2">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4">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6">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E85BE885-B02B-AB94-269E-17ADB5F5AF32}"/>
              </a:ext>
            </a:extLst>
          </p:cNvPr>
          <p:cNvPicPr>
            <a:picLocks noChangeAspect="1"/>
          </p:cNvPicPr>
          <p:nvPr/>
        </p:nvPicPr>
        <p:blipFill rotWithShape="1">
          <a:blip r:embed="rId6"/>
          <a:srcRect r="-1" b="20169"/>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4" name="Slide Number Placeholder 3">
            <a:extLst>
              <a:ext uri="{FF2B5EF4-FFF2-40B4-BE49-F238E27FC236}">
                <a16:creationId xmlns:a16="http://schemas.microsoft.com/office/drawing/2014/main" id="{90AC34F0-26FC-51DE-55C0-BAFAB4EB6DE8}"/>
              </a:ext>
            </a:extLst>
          </p:cNvPr>
          <p:cNvSpPr>
            <a:spLocks noGrp="1"/>
          </p:cNvSpPr>
          <p:nvPr>
            <p:ph type="sldNum" sz="quarter" idx="12"/>
          </p:nvPr>
        </p:nvSpPr>
        <p:spPr>
          <a:xfrm>
            <a:off x="9001658" y="6356350"/>
            <a:ext cx="2743200" cy="365125"/>
          </a:xfrm>
        </p:spPr>
        <p:txBody>
          <a:bodyPr vert="horz" lIns="91440" tIns="45720" rIns="91440" bIns="45720" rtlCol="0" anchor="ctr">
            <a:normAutofit/>
          </a:bodyPr>
          <a:lstStyle/>
          <a:p>
            <a:pPr>
              <a:spcAft>
                <a:spcPts val="600"/>
              </a:spcAft>
            </a:pPr>
            <a:fld id="{48F63A3B-78C7-47BE-AE5E-E10140E04643}" type="slidenum">
              <a:rPr lang="en-US" sz="1200">
                <a:solidFill>
                  <a:schemeClr val="bg1"/>
                </a:solidFill>
              </a:rPr>
              <a:pPr>
                <a:spcAft>
                  <a:spcPts val="600"/>
                </a:spcAft>
              </a:pPr>
              <a:t>5</a:t>
            </a:fld>
            <a:endParaRPr lang="en-US" sz="1200">
              <a:solidFill>
                <a:schemeClr val="bg1"/>
              </a:solidFill>
            </a:endParaRPr>
          </a:p>
        </p:txBody>
      </p:sp>
      <p:sp>
        <p:nvSpPr>
          <p:cNvPr id="8" name="TextBox 7">
            <a:extLst>
              <a:ext uri="{FF2B5EF4-FFF2-40B4-BE49-F238E27FC236}">
                <a16:creationId xmlns:a16="http://schemas.microsoft.com/office/drawing/2014/main" id="{F41D70AE-5192-2953-C5C9-FD93734D374B}"/>
              </a:ext>
            </a:extLst>
          </p:cNvPr>
          <p:cNvSpPr txBox="1"/>
          <p:nvPr/>
        </p:nvSpPr>
        <p:spPr>
          <a:xfrm>
            <a:off x="4343400" y="640172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200">
              <a:latin typeface="Times New Roman"/>
              <a:cs typeface="Segoe UI"/>
            </a:endParaRPr>
          </a:p>
        </p:txBody>
      </p:sp>
      <p:sp>
        <p:nvSpPr>
          <p:cNvPr id="15" name="Rounded Rectangle 2">
            <a:extLst>
              <a:ext uri="{FF2B5EF4-FFF2-40B4-BE49-F238E27FC236}">
                <a16:creationId xmlns:a16="http://schemas.microsoft.com/office/drawing/2014/main" id="{7E7B939F-C579-61C6-C190-84581AE89FCF}"/>
              </a:ext>
            </a:extLst>
          </p:cNvPr>
          <p:cNvSpPr/>
          <p:nvPr/>
        </p:nvSpPr>
        <p:spPr>
          <a:xfrm>
            <a:off x="267343" y="655818"/>
            <a:ext cx="2966338" cy="923622"/>
          </a:xfrm>
          <a:prstGeom prst="round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a:t>Findings</a:t>
            </a:r>
          </a:p>
        </p:txBody>
      </p:sp>
      <p:pic>
        <p:nvPicPr>
          <p:cNvPr id="2" name="Picture 1">
            <a:extLst>
              <a:ext uri="{FF2B5EF4-FFF2-40B4-BE49-F238E27FC236}">
                <a16:creationId xmlns:a16="http://schemas.microsoft.com/office/drawing/2014/main" id="{8B447F21-CC32-321A-BC81-EF5BDF9801B7}"/>
              </a:ext>
            </a:extLst>
          </p:cNvPr>
          <p:cNvPicPr>
            <a:picLocks noChangeAspect="1"/>
          </p:cNvPicPr>
          <p:nvPr/>
        </p:nvPicPr>
        <p:blipFill>
          <a:blip r:embed="rId7"/>
          <a:stretch>
            <a:fillRect/>
          </a:stretch>
        </p:blipFill>
        <p:spPr>
          <a:xfrm>
            <a:off x="2730" y="883523"/>
            <a:ext cx="167073" cy="874042"/>
          </a:xfrm>
          <a:prstGeom prst="rect">
            <a:avLst/>
          </a:prstGeom>
        </p:spPr>
      </p:pic>
      <p:pic>
        <p:nvPicPr>
          <p:cNvPr id="12" name="Picture 11">
            <a:extLst>
              <a:ext uri="{FF2B5EF4-FFF2-40B4-BE49-F238E27FC236}">
                <a16:creationId xmlns:a16="http://schemas.microsoft.com/office/drawing/2014/main" id="{F11C0C59-39A6-474B-FD82-D9292F9D11CD}"/>
              </a:ext>
            </a:extLst>
          </p:cNvPr>
          <p:cNvPicPr>
            <a:picLocks noChangeAspect="1"/>
          </p:cNvPicPr>
          <p:nvPr/>
        </p:nvPicPr>
        <p:blipFill>
          <a:blip r:embed="rId8"/>
          <a:stretch>
            <a:fillRect/>
          </a:stretch>
        </p:blipFill>
        <p:spPr>
          <a:xfrm>
            <a:off x="-26629" y="1345653"/>
            <a:ext cx="203200" cy="596900"/>
          </a:xfrm>
          <a:prstGeom prst="rect">
            <a:avLst/>
          </a:prstGeom>
        </p:spPr>
      </p:pic>
      <p:pic>
        <p:nvPicPr>
          <p:cNvPr id="10" name="Picture 9">
            <a:extLst>
              <a:ext uri="{FF2B5EF4-FFF2-40B4-BE49-F238E27FC236}">
                <a16:creationId xmlns:a16="http://schemas.microsoft.com/office/drawing/2014/main" id="{B6C03804-DF6E-243E-F7B6-A4B44BA4A0CA}"/>
              </a:ext>
            </a:extLst>
          </p:cNvPr>
          <p:cNvPicPr>
            <a:picLocks noChangeAspect="1"/>
          </p:cNvPicPr>
          <p:nvPr/>
        </p:nvPicPr>
        <p:blipFill>
          <a:blip r:embed="rId9"/>
          <a:stretch>
            <a:fillRect/>
          </a:stretch>
        </p:blipFill>
        <p:spPr>
          <a:xfrm>
            <a:off x="173841" y="1990053"/>
            <a:ext cx="3378200" cy="165100"/>
          </a:xfrm>
          <a:prstGeom prst="rect">
            <a:avLst/>
          </a:prstGeom>
        </p:spPr>
      </p:pic>
      <p:sp>
        <p:nvSpPr>
          <p:cNvPr id="3" name="Content Placeholder 2">
            <a:extLst>
              <a:ext uri="{FF2B5EF4-FFF2-40B4-BE49-F238E27FC236}">
                <a16:creationId xmlns:a16="http://schemas.microsoft.com/office/drawing/2014/main" id="{09323EC2-9034-7E93-C9C8-2BFA990810D6}"/>
              </a:ext>
            </a:extLst>
          </p:cNvPr>
          <p:cNvSpPr>
            <a:spLocks noGrp="1"/>
          </p:cNvSpPr>
          <p:nvPr>
            <p:ph idx="1"/>
          </p:nvPr>
        </p:nvSpPr>
        <p:spPr>
          <a:xfrm>
            <a:off x="296883" y="1805065"/>
            <a:ext cx="3255158" cy="5052925"/>
          </a:xfrm>
        </p:spPr>
        <p:txBody>
          <a:bodyPr vert="horz" lIns="91440" tIns="45720" rIns="91440" bIns="45720" rtlCol="0">
            <a:normAutofit/>
          </a:bodyPr>
          <a:lstStyle/>
          <a:p>
            <a:r>
              <a:rPr lang="en-US" sz="2400"/>
              <a:t>Less structured volunteer program </a:t>
            </a:r>
          </a:p>
          <a:p>
            <a:r>
              <a:rPr lang="en-US" sz="2400"/>
              <a:t>In transition to a more professionalized organizational structure</a:t>
            </a:r>
          </a:p>
          <a:p>
            <a:r>
              <a:rPr lang="en-US" sz="2400"/>
              <a:t>The importance of feedback to developing an effective volunteer program</a:t>
            </a:r>
          </a:p>
        </p:txBody>
      </p:sp>
    </p:spTree>
    <p:extLst>
      <p:ext uri="{BB962C8B-B14F-4D97-AF65-F5344CB8AC3E}">
        <p14:creationId xmlns:p14="http://schemas.microsoft.com/office/powerpoint/2010/main" val="2867610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129F62-4F9B-F838-938D-612FC6E3B7E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6" descr="Graphical user interface, text&#10;&#10;Description automatically generated">
            <a:extLst>
              <a:ext uri="{FF2B5EF4-FFF2-40B4-BE49-F238E27FC236}">
                <a16:creationId xmlns:a16="http://schemas.microsoft.com/office/drawing/2014/main" id="{93601DF8-AE42-9665-82F5-90E47B6A4829}"/>
              </a:ext>
            </a:extLst>
          </p:cNvPr>
          <p:cNvPicPr>
            <a:picLocks noChangeAspect="1"/>
          </p:cNvPicPr>
          <p:nvPr/>
        </p:nvPicPr>
        <p:blipFill>
          <a:blip r:embed="rId3"/>
          <a:stretch>
            <a:fillRect/>
          </a:stretch>
        </p:blipFill>
        <p:spPr>
          <a:xfrm>
            <a:off x="2146555" y="1231465"/>
            <a:ext cx="3538821" cy="5471482"/>
          </a:xfrm>
          <a:prstGeom prst="rect">
            <a:avLst/>
          </a:prstGeom>
          <a:ln w="57150">
            <a:solidFill>
              <a:schemeClr val="accent1">
                <a:lumMod val="75000"/>
              </a:schemeClr>
            </a:solidFill>
          </a:ln>
        </p:spPr>
      </p:pic>
      <p:sp>
        <p:nvSpPr>
          <p:cNvPr id="7" name="TextBox 6">
            <a:extLst>
              <a:ext uri="{FF2B5EF4-FFF2-40B4-BE49-F238E27FC236}">
                <a16:creationId xmlns:a16="http://schemas.microsoft.com/office/drawing/2014/main" id="{0D0573FE-8746-34A7-7FD4-985C0B257812}"/>
              </a:ext>
            </a:extLst>
          </p:cNvPr>
          <p:cNvSpPr txBox="1"/>
          <p:nvPr/>
        </p:nvSpPr>
        <p:spPr>
          <a:xfrm>
            <a:off x="4062008" y="320289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8" descr="Graphical user interface, text, application&#10;&#10;Description automatically generated">
            <a:extLst>
              <a:ext uri="{FF2B5EF4-FFF2-40B4-BE49-F238E27FC236}">
                <a16:creationId xmlns:a16="http://schemas.microsoft.com/office/drawing/2014/main" id="{5313BE09-E4DF-9F56-E0EF-902CA45AD722}"/>
              </a:ext>
            </a:extLst>
          </p:cNvPr>
          <p:cNvPicPr>
            <a:picLocks noChangeAspect="1"/>
          </p:cNvPicPr>
          <p:nvPr/>
        </p:nvPicPr>
        <p:blipFill>
          <a:blip r:embed="rId4"/>
          <a:stretch>
            <a:fillRect/>
          </a:stretch>
        </p:blipFill>
        <p:spPr>
          <a:xfrm>
            <a:off x="6595350" y="1232640"/>
            <a:ext cx="3553133" cy="5471478"/>
          </a:xfrm>
          <a:prstGeom prst="rect">
            <a:avLst/>
          </a:prstGeom>
          <a:ln w="57150">
            <a:solidFill>
              <a:schemeClr val="accent1">
                <a:lumMod val="75000"/>
              </a:schemeClr>
            </a:solidFill>
          </a:ln>
        </p:spPr>
      </p:pic>
      <p:sp>
        <p:nvSpPr>
          <p:cNvPr id="11" name="Slide Number Placeholder 10">
            <a:extLst>
              <a:ext uri="{FF2B5EF4-FFF2-40B4-BE49-F238E27FC236}">
                <a16:creationId xmlns:a16="http://schemas.microsoft.com/office/drawing/2014/main" id="{26AA198A-93F4-02B6-9F71-DE4167BE4E00}"/>
              </a:ext>
            </a:extLst>
          </p:cNvPr>
          <p:cNvSpPr>
            <a:spLocks noGrp="1"/>
          </p:cNvSpPr>
          <p:nvPr>
            <p:ph type="sldNum" sz="quarter" idx="12"/>
          </p:nvPr>
        </p:nvSpPr>
        <p:spPr>
          <a:xfrm>
            <a:off x="-2252472" y="6356350"/>
            <a:ext cx="2628937" cy="365125"/>
          </a:xfrm>
        </p:spPr>
        <p:txBody>
          <a:bodyPr/>
          <a:lstStyle/>
          <a:p>
            <a:fld id="{48F63A3B-78C7-47BE-AE5E-E10140E04643}" type="slidenum">
              <a:rPr lang="en-US" smtClean="0"/>
              <a:pPr/>
              <a:t>6</a:t>
            </a:fld>
            <a:endParaRPr lang="en-US"/>
          </a:p>
        </p:txBody>
      </p:sp>
      <p:sp>
        <p:nvSpPr>
          <p:cNvPr id="3" name="Rounded Rectangle 2">
            <a:extLst>
              <a:ext uri="{FF2B5EF4-FFF2-40B4-BE49-F238E27FC236}">
                <a16:creationId xmlns:a16="http://schemas.microsoft.com/office/drawing/2014/main" id="{F45C4A24-4519-04C3-0AAC-3604269D848F}"/>
              </a:ext>
            </a:extLst>
          </p:cNvPr>
          <p:cNvSpPr/>
          <p:nvPr/>
        </p:nvSpPr>
        <p:spPr>
          <a:xfrm>
            <a:off x="3239035" y="106958"/>
            <a:ext cx="5713929" cy="923622"/>
          </a:xfrm>
          <a:prstGeom prst="roundRect">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a:t>La Goyco Profiles</a:t>
            </a:r>
          </a:p>
        </p:txBody>
      </p:sp>
    </p:spTree>
    <p:extLst>
      <p:ext uri="{BB962C8B-B14F-4D97-AF65-F5344CB8AC3E}">
        <p14:creationId xmlns:p14="http://schemas.microsoft.com/office/powerpoint/2010/main" val="285366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E91E68F3-EEBD-A0C9-D406-606488C5C075}"/>
              </a:ext>
            </a:extLst>
          </p:cNvPr>
          <p:cNvPicPr>
            <a:picLocks noChangeAspect="1"/>
          </p:cNvPicPr>
          <p:nvPr/>
        </p:nvPicPr>
        <p:blipFill rotWithShape="1">
          <a:blip r:embed="rId3">
            <a:alphaModFix amt="50000"/>
          </a:blip>
          <a:srcRect t="7840" b="19345"/>
          <a:stretch/>
        </p:blipFill>
        <p:spPr>
          <a:xfrm>
            <a:off x="20" y="1"/>
            <a:ext cx="12191980" cy="6857999"/>
          </a:xfrm>
          <a:prstGeom prst="rect">
            <a:avLst/>
          </a:prstGeom>
        </p:spPr>
      </p:pic>
      <p:sp>
        <p:nvSpPr>
          <p:cNvPr id="3" name="Rounded Rectangle 2">
            <a:extLst>
              <a:ext uri="{FF2B5EF4-FFF2-40B4-BE49-F238E27FC236}">
                <a16:creationId xmlns:a16="http://schemas.microsoft.com/office/drawing/2014/main" id="{8CECEB3B-AF4F-573F-4319-787B7ACADFAD}"/>
              </a:ext>
            </a:extLst>
          </p:cNvPr>
          <p:cNvSpPr/>
          <p:nvPr/>
        </p:nvSpPr>
        <p:spPr>
          <a:xfrm>
            <a:off x="2635653" y="2328339"/>
            <a:ext cx="6920694" cy="2201320"/>
          </a:xfrm>
          <a:prstGeom prst="round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6600" b="1">
                <a:solidFill>
                  <a:srgbClr val="FFFFFF"/>
                </a:solidFill>
                <a:ea typeface="+mj-ea"/>
                <a:cs typeface="+mj-cs"/>
              </a:rPr>
              <a:t>Welcoming &amp; Greeting Package</a:t>
            </a:r>
          </a:p>
        </p:txBody>
      </p:sp>
      <p:sp>
        <p:nvSpPr>
          <p:cNvPr id="4" name="Slide Number Placeholder 3">
            <a:extLst>
              <a:ext uri="{FF2B5EF4-FFF2-40B4-BE49-F238E27FC236}">
                <a16:creationId xmlns:a16="http://schemas.microsoft.com/office/drawing/2014/main" id="{E9C3A24B-8B86-44B2-0A5C-C98BD6E13C2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8F63A3B-78C7-47BE-AE5E-E10140E04643}" type="slidenum">
              <a:rPr lang="en-US" sz="1200">
                <a:solidFill>
                  <a:srgbClr val="FFFFFF"/>
                </a:solidFill>
                <a:latin typeface="Calibri" panose="020F0502020204030204"/>
              </a:rPr>
              <a:pPr>
                <a:spcAft>
                  <a:spcPts val="600"/>
                </a:spcAft>
                <a:defRPr/>
              </a:pPr>
              <a:t>7</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269765513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8523D27-7424-77FF-FEB4-4D75396F8EE2}"/>
              </a:ext>
            </a:extLst>
          </p:cNvPr>
          <p:cNvSpPr txBox="1"/>
          <p:nvPr/>
        </p:nvSpPr>
        <p:spPr>
          <a:xfrm>
            <a:off x="7802748" y="36952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9" descr="Text&#10;&#10;Description automatically generated">
            <a:extLst>
              <a:ext uri="{FF2B5EF4-FFF2-40B4-BE49-F238E27FC236}">
                <a16:creationId xmlns:a16="http://schemas.microsoft.com/office/drawing/2014/main" id="{F522CEF3-EC93-5FBA-C626-A2B36A182D2A}"/>
              </a:ext>
            </a:extLst>
          </p:cNvPr>
          <p:cNvPicPr>
            <a:picLocks noChangeAspect="1"/>
          </p:cNvPicPr>
          <p:nvPr/>
        </p:nvPicPr>
        <p:blipFill>
          <a:blip r:embed="rId3"/>
          <a:stretch>
            <a:fillRect/>
          </a:stretch>
        </p:blipFill>
        <p:spPr>
          <a:xfrm>
            <a:off x="2962661" y="151030"/>
            <a:ext cx="6219825" cy="1827036"/>
          </a:xfrm>
          <a:prstGeom prst="rect">
            <a:avLst/>
          </a:prstGeom>
          <a:ln w="57150">
            <a:solidFill>
              <a:schemeClr val="accent1">
                <a:lumMod val="75000"/>
              </a:schemeClr>
            </a:solidFill>
          </a:ln>
        </p:spPr>
      </p:pic>
      <p:pic>
        <p:nvPicPr>
          <p:cNvPr id="13" name="Picture 4" descr="Qr code&#10;&#10;Description automatically generated">
            <a:extLst>
              <a:ext uri="{FF2B5EF4-FFF2-40B4-BE49-F238E27FC236}">
                <a16:creationId xmlns:a16="http://schemas.microsoft.com/office/drawing/2014/main" id="{3EBDB6CF-68F7-1ED5-9000-1A2BFF19AE2B}"/>
              </a:ext>
            </a:extLst>
          </p:cNvPr>
          <p:cNvPicPr>
            <a:picLocks noGrp="1" noChangeAspect="1"/>
          </p:cNvPicPr>
          <p:nvPr>
            <p:ph idx="1"/>
          </p:nvPr>
        </p:nvPicPr>
        <p:blipFill>
          <a:blip r:embed="rId4"/>
          <a:stretch>
            <a:fillRect/>
          </a:stretch>
        </p:blipFill>
        <p:spPr>
          <a:xfrm>
            <a:off x="8911616" y="2174691"/>
            <a:ext cx="2960035" cy="4553632"/>
          </a:xfrm>
          <a:ln w="28575">
            <a:solidFill>
              <a:schemeClr val="accent1">
                <a:lumMod val="75000"/>
              </a:schemeClr>
            </a:solidFill>
          </a:ln>
        </p:spPr>
      </p:pic>
      <p:pic>
        <p:nvPicPr>
          <p:cNvPr id="12" name="Picture 14">
            <a:extLst>
              <a:ext uri="{FF2B5EF4-FFF2-40B4-BE49-F238E27FC236}">
                <a16:creationId xmlns:a16="http://schemas.microsoft.com/office/drawing/2014/main" id="{F269C430-3A54-F44E-2B94-32D40B432E9D}"/>
              </a:ext>
            </a:extLst>
          </p:cNvPr>
          <p:cNvPicPr>
            <a:picLocks noChangeAspect="1"/>
          </p:cNvPicPr>
          <p:nvPr/>
        </p:nvPicPr>
        <p:blipFill>
          <a:blip r:embed="rId5"/>
          <a:stretch>
            <a:fillRect/>
          </a:stretch>
        </p:blipFill>
        <p:spPr>
          <a:xfrm>
            <a:off x="485958" y="2174691"/>
            <a:ext cx="2966812" cy="4546784"/>
          </a:xfrm>
          <a:prstGeom prst="rect">
            <a:avLst/>
          </a:prstGeom>
          <a:ln w="28575">
            <a:solidFill>
              <a:schemeClr val="accent1">
                <a:lumMod val="75000"/>
              </a:schemeClr>
            </a:solidFill>
          </a:ln>
        </p:spPr>
      </p:pic>
      <p:pic>
        <p:nvPicPr>
          <p:cNvPr id="17" name="Picture 16">
            <a:extLst>
              <a:ext uri="{FF2B5EF4-FFF2-40B4-BE49-F238E27FC236}">
                <a16:creationId xmlns:a16="http://schemas.microsoft.com/office/drawing/2014/main" id="{C171A4C6-C7E4-7C51-916F-D790B4504768}"/>
              </a:ext>
            </a:extLst>
          </p:cNvPr>
          <p:cNvPicPr>
            <a:picLocks noChangeAspect="1"/>
          </p:cNvPicPr>
          <p:nvPr/>
        </p:nvPicPr>
        <p:blipFill>
          <a:blip r:embed="rId6"/>
          <a:stretch>
            <a:fillRect/>
          </a:stretch>
        </p:blipFill>
        <p:spPr>
          <a:xfrm>
            <a:off x="3933145" y="2220024"/>
            <a:ext cx="835023" cy="1324205"/>
          </a:xfrm>
          <a:prstGeom prst="rect">
            <a:avLst/>
          </a:prstGeom>
          <a:ln w="12700">
            <a:solidFill>
              <a:schemeClr val="accent1">
                <a:lumMod val="75000"/>
              </a:schemeClr>
            </a:solidFill>
          </a:ln>
        </p:spPr>
      </p:pic>
      <p:pic>
        <p:nvPicPr>
          <p:cNvPr id="4" name="Picture 3" descr="Diagram&#10;&#10;Description automatically generated">
            <a:extLst>
              <a:ext uri="{FF2B5EF4-FFF2-40B4-BE49-F238E27FC236}">
                <a16:creationId xmlns:a16="http://schemas.microsoft.com/office/drawing/2014/main" id="{77666029-FDC2-8CCC-7FFE-53601EB08112}"/>
              </a:ext>
            </a:extLst>
          </p:cNvPr>
          <p:cNvPicPr>
            <a:picLocks noChangeAspect="1"/>
          </p:cNvPicPr>
          <p:nvPr/>
        </p:nvPicPr>
        <p:blipFill>
          <a:blip r:embed="rId6"/>
          <a:stretch>
            <a:fillRect/>
          </a:stretch>
        </p:blipFill>
        <p:spPr>
          <a:xfrm>
            <a:off x="5108801" y="2969488"/>
            <a:ext cx="835023" cy="1324205"/>
          </a:xfrm>
          <a:prstGeom prst="rect">
            <a:avLst/>
          </a:prstGeom>
          <a:ln w="12700">
            <a:solidFill>
              <a:schemeClr val="accent1">
                <a:lumMod val="75000"/>
              </a:schemeClr>
            </a:solidFill>
          </a:ln>
        </p:spPr>
      </p:pic>
      <p:pic>
        <p:nvPicPr>
          <p:cNvPr id="6" name="Picture 5" descr="Diagram&#10;&#10;Description automatically generated">
            <a:extLst>
              <a:ext uri="{FF2B5EF4-FFF2-40B4-BE49-F238E27FC236}">
                <a16:creationId xmlns:a16="http://schemas.microsoft.com/office/drawing/2014/main" id="{7CA2034E-B5BD-ADFA-AFF4-243F05C16D87}"/>
              </a:ext>
            </a:extLst>
          </p:cNvPr>
          <p:cNvPicPr>
            <a:picLocks noChangeAspect="1"/>
          </p:cNvPicPr>
          <p:nvPr/>
        </p:nvPicPr>
        <p:blipFill>
          <a:blip r:embed="rId6"/>
          <a:stretch>
            <a:fillRect/>
          </a:stretch>
        </p:blipFill>
        <p:spPr>
          <a:xfrm>
            <a:off x="3937761" y="3837045"/>
            <a:ext cx="835023" cy="1324205"/>
          </a:xfrm>
          <a:prstGeom prst="rect">
            <a:avLst/>
          </a:prstGeom>
          <a:ln w="12700">
            <a:solidFill>
              <a:schemeClr val="accent1">
                <a:lumMod val="75000"/>
              </a:schemeClr>
            </a:solidFill>
          </a:ln>
        </p:spPr>
      </p:pic>
      <p:pic>
        <p:nvPicPr>
          <p:cNvPr id="7" name="Picture 6" descr="Diagram&#10;&#10;Description automatically generated">
            <a:extLst>
              <a:ext uri="{FF2B5EF4-FFF2-40B4-BE49-F238E27FC236}">
                <a16:creationId xmlns:a16="http://schemas.microsoft.com/office/drawing/2014/main" id="{9DC80F2B-FB9D-2529-DFDC-04CE5C46B11D}"/>
              </a:ext>
            </a:extLst>
          </p:cNvPr>
          <p:cNvPicPr>
            <a:picLocks noChangeAspect="1"/>
          </p:cNvPicPr>
          <p:nvPr/>
        </p:nvPicPr>
        <p:blipFill>
          <a:blip r:embed="rId6"/>
          <a:stretch>
            <a:fillRect/>
          </a:stretch>
        </p:blipFill>
        <p:spPr>
          <a:xfrm>
            <a:off x="6284457" y="2309087"/>
            <a:ext cx="835023" cy="1324205"/>
          </a:xfrm>
          <a:prstGeom prst="rect">
            <a:avLst/>
          </a:prstGeom>
          <a:ln w="12700">
            <a:solidFill>
              <a:schemeClr val="accent1">
                <a:lumMod val="75000"/>
              </a:schemeClr>
            </a:solidFill>
          </a:ln>
        </p:spPr>
      </p:pic>
      <p:pic>
        <p:nvPicPr>
          <p:cNvPr id="8" name="Picture 7" descr="Diagram&#10;&#10;Description automatically generated">
            <a:extLst>
              <a:ext uri="{FF2B5EF4-FFF2-40B4-BE49-F238E27FC236}">
                <a16:creationId xmlns:a16="http://schemas.microsoft.com/office/drawing/2014/main" id="{30AB7407-387D-B412-6141-A8C0F58C4C1E}"/>
              </a:ext>
            </a:extLst>
          </p:cNvPr>
          <p:cNvPicPr>
            <a:picLocks noChangeAspect="1"/>
          </p:cNvPicPr>
          <p:nvPr/>
        </p:nvPicPr>
        <p:blipFill>
          <a:blip r:embed="rId6"/>
          <a:stretch>
            <a:fillRect/>
          </a:stretch>
        </p:blipFill>
        <p:spPr>
          <a:xfrm>
            <a:off x="6284458" y="3840345"/>
            <a:ext cx="835023" cy="1324205"/>
          </a:xfrm>
          <a:prstGeom prst="rect">
            <a:avLst/>
          </a:prstGeom>
          <a:ln w="12700">
            <a:solidFill>
              <a:schemeClr val="accent1">
                <a:lumMod val="75000"/>
              </a:schemeClr>
            </a:solidFill>
          </a:ln>
        </p:spPr>
      </p:pic>
      <p:pic>
        <p:nvPicPr>
          <p:cNvPr id="10" name="Picture 9" descr="Diagram&#10;&#10;Description automatically generated">
            <a:extLst>
              <a:ext uri="{FF2B5EF4-FFF2-40B4-BE49-F238E27FC236}">
                <a16:creationId xmlns:a16="http://schemas.microsoft.com/office/drawing/2014/main" id="{3BB61848-AB54-F161-963A-677A8275BE68}"/>
              </a:ext>
            </a:extLst>
          </p:cNvPr>
          <p:cNvPicPr>
            <a:picLocks noChangeAspect="1"/>
          </p:cNvPicPr>
          <p:nvPr/>
        </p:nvPicPr>
        <p:blipFill>
          <a:blip r:embed="rId6"/>
          <a:stretch>
            <a:fillRect/>
          </a:stretch>
        </p:blipFill>
        <p:spPr>
          <a:xfrm>
            <a:off x="7460115" y="2969488"/>
            <a:ext cx="835023" cy="1324205"/>
          </a:xfrm>
          <a:prstGeom prst="rect">
            <a:avLst/>
          </a:prstGeom>
          <a:ln w="12700">
            <a:solidFill>
              <a:schemeClr val="accent1">
                <a:lumMod val="75000"/>
              </a:schemeClr>
            </a:solidFill>
          </a:ln>
        </p:spPr>
      </p:pic>
      <p:pic>
        <p:nvPicPr>
          <p:cNvPr id="11" name="Picture 10" descr="Diagram&#10;&#10;Description automatically generated">
            <a:extLst>
              <a:ext uri="{FF2B5EF4-FFF2-40B4-BE49-F238E27FC236}">
                <a16:creationId xmlns:a16="http://schemas.microsoft.com/office/drawing/2014/main" id="{3AEB77AB-F09D-0F21-E6FE-55ECFBAC7211}"/>
              </a:ext>
            </a:extLst>
          </p:cNvPr>
          <p:cNvPicPr>
            <a:picLocks noChangeAspect="1"/>
          </p:cNvPicPr>
          <p:nvPr/>
        </p:nvPicPr>
        <p:blipFill>
          <a:blip r:embed="rId6"/>
          <a:stretch>
            <a:fillRect/>
          </a:stretch>
        </p:blipFill>
        <p:spPr>
          <a:xfrm>
            <a:off x="3937761" y="5390074"/>
            <a:ext cx="835023" cy="1324205"/>
          </a:xfrm>
          <a:prstGeom prst="rect">
            <a:avLst/>
          </a:prstGeom>
          <a:ln w="12700">
            <a:solidFill>
              <a:schemeClr val="accent1">
                <a:lumMod val="75000"/>
              </a:schemeClr>
            </a:solidFill>
          </a:ln>
        </p:spPr>
      </p:pic>
      <p:pic>
        <p:nvPicPr>
          <p:cNvPr id="14" name="Picture 13" descr="Diagram&#10;&#10;Description automatically generated">
            <a:extLst>
              <a:ext uri="{FF2B5EF4-FFF2-40B4-BE49-F238E27FC236}">
                <a16:creationId xmlns:a16="http://schemas.microsoft.com/office/drawing/2014/main" id="{DD2C18BC-4DE4-1A7A-40BC-F47907685CEB}"/>
              </a:ext>
            </a:extLst>
          </p:cNvPr>
          <p:cNvPicPr>
            <a:picLocks noChangeAspect="1"/>
          </p:cNvPicPr>
          <p:nvPr/>
        </p:nvPicPr>
        <p:blipFill>
          <a:blip r:embed="rId6"/>
          <a:stretch>
            <a:fillRect/>
          </a:stretch>
        </p:blipFill>
        <p:spPr>
          <a:xfrm>
            <a:off x="5108800" y="4725716"/>
            <a:ext cx="835023" cy="1324205"/>
          </a:xfrm>
          <a:prstGeom prst="rect">
            <a:avLst/>
          </a:prstGeom>
          <a:ln w="12700">
            <a:solidFill>
              <a:schemeClr val="accent1">
                <a:lumMod val="75000"/>
              </a:schemeClr>
            </a:solidFill>
          </a:ln>
        </p:spPr>
      </p:pic>
      <p:pic>
        <p:nvPicPr>
          <p:cNvPr id="15" name="Picture 14" descr="Diagram&#10;&#10;Description automatically generated">
            <a:extLst>
              <a:ext uri="{FF2B5EF4-FFF2-40B4-BE49-F238E27FC236}">
                <a16:creationId xmlns:a16="http://schemas.microsoft.com/office/drawing/2014/main" id="{D554DACD-8D07-EDC6-64B3-B07611CB7F14}"/>
              </a:ext>
            </a:extLst>
          </p:cNvPr>
          <p:cNvPicPr>
            <a:picLocks noChangeAspect="1"/>
          </p:cNvPicPr>
          <p:nvPr/>
        </p:nvPicPr>
        <p:blipFill>
          <a:blip r:embed="rId6"/>
          <a:stretch>
            <a:fillRect/>
          </a:stretch>
        </p:blipFill>
        <p:spPr>
          <a:xfrm>
            <a:off x="6284457" y="5393373"/>
            <a:ext cx="835023" cy="1324205"/>
          </a:xfrm>
          <a:prstGeom prst="rect">
            <a:avLst/>
          </a:prstGeom>
          <a:ln w="12700">
            <a:solidFill>
              <a:schemeClr val="accent1">
                <a:lumMod val="75000"/>
              </a:schemeClr>
            </a:solidFill>
          </a:ln>
        </p:spPr>
      </p:pic>
      <p:pic>
        <p:nvPicPr>
          <p:cNvPr id="16" name="Picture 15" descr="Diagram&#10;&#10;Description automatically generated">
            <a:extLst>
              <a:ext uri="{FF2B5EF4-FFF2-40B4-BE49-F238E27FC236}">
                <a16:creationId xmlns:a16="http://schemas.microsoft.com/office/drawing/2014/main" id="{8229F912-30A2-AB66-F052-83FE4A390271}"/>
              </a:ext>
            </a:extLst>
          </p:cNvPr>
          <p:cNvPicPr>
            <a:picLocks noChangeAspect="1"/>
          </p:cNvPicPr>
          <p:nvPr/>
        </p:nvPicPr>
        <p:blipFill>
          <a:blip r:embed="rId6"/>
          <a:stretch>
            <a:fillRect/>
          </a:stretch>
        </p:blipFill>
        <p:spPr>
          <a:xfrm>
            <a:off x="7460115" y="4725716"/>
            <a:ext cx="835023" cy="1324205"/>
          </a:xfrm>
          <a:prstGeom prst="rect">
            <a:avLst/>
          </a:prstGeom>
          <a:ln w="12700">
            <a:solidFill>
              <a:schemeClr val="accent1">
                <a:lumMod val="75000"/>
              </a:schemeClr>
            </a:solidFill>
          </a:ln>
        </p:spPr>
      </p:pic>
      <p:sp>
        <p:nvSpPr>
          <p:cNvPr id="20" name="Slide Number Placeholder 19">
            <a:extLst>
              <a:ext uri="{FF2B5EF4-FFF2-40B4-BE49-F238E27FC236}">
                <a16:creationId xmlns:a16="http://schemas.microsoft.com/office/drawing/2014/main" id="{515A33B3-9C9C-C5B8-46A5-59D88FDD06BC}"/>
              </a:ext>
            </a:extLst>
          </p:cNvPr>
          <p:cNvSpPr>
            <a:spLocks noGrp="1"/>
          </p:cNvSpPr>
          <p:nvPr>
            <p:ph type="sldNum" sz="quarter" idx="12"/>
          </p:nvPr>
        </p:nvSpPr>
        <p:spPr>
          <a:xfrm>
            <a:off x="-2252472" y="6356350"/>
            <a:ext cx="2609101" cy="365125"/>
          </a:xfrm>
        </p:spPr>
        <p:txBody>
          <a:bodyPr/>
          <a:lstStyle/>
          <a:p>
            <a:fld id="{48F63A3B-78C7-47BE-AE5E-E10140E04643}" type="slidenum">
              <a:rPr lang="en-US" smtClean="0"/>
              <a:pPr/>
              <a:t>8</a:t>
            </a:fld>
            <a:endParaRPr lang="en-US"/>
          </a:p>
        </p:txBody>
      </p:sp>
    </p:spTree>
    <p:extLst>
      <p:ext uri="{BB962C8B-B14F-4D97-AF65-F5344CB8AC3E}">
        <p14:creationId xmlns:p14="http://schemas.microsoft.com/office/powerpoint/2010/main" val="908346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CCB3BCE1-17F4-960E-9E0B-554730D41FE7}"/>
              </a:ext>
            </a:extLst>
          </p:cNvPr>
          <p:cNvPicPr>
            <a:picLocks noChangeAspect="1"/>
          </p:cNvPicPr>
          <p:nvPr/>
        </p:nvPicPr>
        <p:blipFill rotWithShape="1">
          <a:blip r:embed="rId3">
            <a:alphaModFix amt="50000"/>
          </a:blip>
          <a:srcRect t="20213"/>
          <a:stretch/>
        </p:blipFill>
        <p:spPr>
          <a:xfrm>
            <a:off x="20" y="1"/>
            <a:ext cx="12191980" cy="6857999"/>
          </a:xfrm>
          <a:prstGeom prst="rect">
            <a:avLst/>
          </a:prstGeom>
        </p:spPr>
      </p:pic>
      <p:sp>
        <p:nvSpPr>
          <p:cNvPr id="5" name="Rounded Rectangle 4">
            <a:extLst>
              <a:ext uri="{FF2B5EF4-FFF2-40B4-BE49-F238E27FC236}">
                <a16:creationId xmlns:a16="http://schemas.microsoft.com/office/drawing/2014/main" id="{027796F3-697A-B2CA-5136-E32AF2C06145}"/>
              </a:ext>
            </a:extLst>
          </p:cNvPr>
          <p:cNvSpPr/>
          <p:nvPr/>
        </p:nvSpPr>
        <p:spPr>
          <a:xfrm>
            <a:off x="1647255" y="2479763"/>
            <a:ext cx="8897490" cy="2171432"/>
          </a:xfrm>
          <a:prstGeom prst="round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6600" b="1">
                <a:solidFill>
                  <a:srgbClr val="FFFFFF"/>
                </a:solidFill>
                <a:ea typeface="+mj-ea"/>
                <a:cs typeface="+mj-cs"/>
              </a:rPr>
              <a:t>Volunteer Management System (VMS)</a:t>
            </a:r>
          </a:p>
        </p:txBody>
      </p:sp>
      <p:sp>
        <p:nvSpPr>
          <p:cNvPr id="4" name="Slide Number Placeholder 3">
            <a:extLst>
              <a:ext uri="{FF2B5EF4-FFF2-40B4-BE49-F238E27FC236}">
                <a16:creationId xmlns:a16="http://schemas.microsoft.com/office/drawing/2014/main" id="{531E0E46-8F0F-D92C-45B8-CE95AD1B8FD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8F63A3B-78C7-47BE-AE5E-E10140E04643}" type="slidenum">
              <a:rPr lang="en-US" sz="1200">
                <a:solidFill>
                  <a:srgbClr val="FFFFFF"/>
                </a:solidFill>
                <a:latin typeface="Calibri" panose="020F0502020204030204"/>
              </a:rPr>
              <a:pPr>
                <a:spcAft>
                  <a:spcPts val="600"/>
                </a:spcAft>
                <a:defRPr/>
              </a:pPr>
              <a:t>9</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96607347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b5dfb71-dcb0-4e65-a704-71b218c3d2b9" xsi:nil="true"/>
    <lcf76f155ced4ddcb4097134ff3c332f xmlns="c58b2c2f-175b-4570-9019-1d321968f52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40DEC76D9A53489A2B578CAD08CB04" ma:contentTypeVersion="16" ma:contentTypeDescription="Create a new document." ma:contentTypeScope="" ma:versionID="79d8f9c6189e728b7dc25813f3d5c2ff">
  <xsd:schema xmlns:xsd="http://www.w3.org/2001/XMLSchema" xmlns:xs="http://www.w3.org/2001/XMLSchema" xmlns:p="http://schemas.microsoft.com/office/2006/metadata/properties" xmlns:ns2="c58b2c2f-175b-4570-9019-1d321968f521" xmlns:ns3="8b5dfb71-dcb0-4e65-a704-71b218c3d2b9" targetNamespace="http://schemas.microsoft.com/office/2006/metadata/properties" ma:root="true" ma:fieldsID="928605a61e00f95579d1e64f899f0e05" ns2:_="" ns3:_="">
    <xsd:import namespace="c58b2c2f-175b-4570-9019-1d321968f521"/>
    <xsd:import namespace="8b5dfb71-dcb0-4e65-a704-71b218c3d2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8b2c2f-175b-4570-9019-1d321968f5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22fa50b-dfd9-4bb6-9271-ff5c2232ab1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dfb71-dcb0-4e65-a704-71b218c3d2b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1093964-256c-4bcb-9f03-3a0afb449ad9}" ma:internalName="TaxCatchAll" ma:showField="CatchAllData" ma:web="8b5dfb71-dcb0-4e65-a704-71b218c3d2b9">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BA7280-1B1C-44B9-8C88-80D30430EC90}">
  <ds:schemaRefs>
    <ds:schemaRef ds:uri="8b5dfb71-dcb0-4e65-a704-71b218c3d2b9"/>
    <ds:schemaRef ds:uri="c58b2c2f-175b-4570-9019-1d321968f52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C9D2A10-7628-4F95-9D2D-C1F49994DB82}">
  <ds:schemaRefs>
    <ds:schemaRef ds:uri="8b5dfb71-dcb0-4e65-a704-71b218c3d2b9"/>
    <ds:schemaRef ds:uri="c58b2c2f-175b-4570-9019-1d321968f52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BC438DFC-B8AB-4592-B1B0-DFA7538EF9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20</Slides>
  <Notes>19</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Supporting La Goyco's Volunteer Program</vt:lpstr>
      <vt:lpstr>PowerPoint Presentation</vt:lpstr>
      <vt:lpstr>Mission Statement</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2013-07-15T20:26:40Z</dcterms:created>
  <dcterms:modified xsi:type="dcterms:W3CDTF">2023-05-02T21:01:06Z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0x010100C940DEC76D9A53489A2B578CAD08CB04</vt:lpwstr>
  </property>
  <property fmtid="{D5CDD505-2E9C-101B-9397-08002B2CF9AE}" pid="3" name="MediaServiceImageTags">
    <vt:lpwstr/>
  </property>
</Properties>
</file>