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4" r:id="rId1"/>
    <p:sldMasterId id="2147483665" r:id="rId2"/>
  </p:sldMasterIdLst>
  <p:notesMasterIdLst>
    <p:notesMasterId r:id="rId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2" d="100"/>
          <a:sy n="32" d="100"/>
        </p:scale>
        <p:origin x="1412"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noAutofit/>
          </a:bodyPr>
          <a:lstStyle>
            <a:lvl1pPr marL="0" marR="0" lvl="0"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0"/>
              </a:spcBef>
              <a:spcAft>
                <a:spcPts val="0"/>
              </a:spcAft>
              <a:buClr>
                <a:schemeClr val="dk1"/>
              </a:buClr>
              <a:buSzPts val="1400"/>
              <a:buFont typeface="Arial"/>
              <a:buChar char="●"/>
              <a:defRPr sz="1200" b="0" i="0" u="none" strike="noStrike" cap="none">
                <a:solidFill>
                  <a:schemeClr val="dk1"/>
                </a:solidFill>
                <a:latin typeface="Arial"/>
                <a:ea typeface="Arial"/>
                <a:cs typeface="Arial"/>
                <a:sym typeface="Arial"/>
              </a:defRPr>
            </a:lvl1pPr>
            <a:lvl2pPr marL="914400" marR="0" lvl="1" indent="-317500" algn="l" rtl="0">
              <a:spcBef>
                <a:spcPts val="0"/>
              </a:spcBef>
              <a:spcAft>
                <a:spcPts val="0"/>
              </a:spcAft>
              <a:buClr>
                <a:schemeClr val="dk1"/>
              </a:buClr>
              <a:buSzPts val="1400"/>
              <a:buFont typeface="Arial"/>
              <a:buChar char="○"/>
              <a:defRPr sz="1200" b="0" i="0" u="none" strike="noStrike" cap="none">
                <a:solidFill>
                  <a:schemeClr val="dk1"/>
                </a:solidFill>
                <a:latin typeface="Arial"/>
                <a:ea typeface="Arial"/>
                <a:cs typeface="Arial"/>
                <a:sym typeface="Arial"/>
              </a:defRPr>
            </a:lvl2pPr>
            <a:lvl3pPr marL="1371600" marR="0" lvl="2" indent="-317500" algn="l" rtl="0">
              <a:spcBef>
                <a:spcPts val="0"/>
              </a:spcBef>
              <a:spcAft>
                <a:spcPts val="0"/>
              </a:spcAft>
              <a:buClr>
                <a:schemeClr val="dk1"/>
              </a:buClr>
              <a:buSzPts val="1400"/>
              <a:buFont typeface="Arial"/>
              <a:buChar char="■"/>
              <a:defRPr sz="1200" b="0" i="0" u="none" strike="noStrike" cap="none">
                <a:solidFill>
                  <a:schemeClr val="dk1"/>
                </a:solidFill>
                <a:latin typeface="Arial"/>
                <a:ea typeface="Arial"/>
                <a:cs typeface="Arial"/>
                <a:sym typeface="Arial"/>
              </a:defRPr>
            </a:lvl3pPr>
            <a:lvl4pPr marL="1828800" marR="0" lvl="3" indent="-317500" algn="l" rtl="0">
              <a:spcBef>
                <a:spcPts val="0"/>
              </a:spcBef>
              <a:spcAft>
                <a:spcPts val="0"/>
              </a:spcAft>
              <a:buClr>
                <a:schemeClr val="dk1"/>
              </a:buClr>
              <a:buSzPts val="1400"/>
              <a:buFont typeface="Arial"/>
              <a:buChar char="●"/>
              <a:defRPr sz="1200" b="0" i="0" u="none" strike="noStrike" cap="none">
                <a:solidFill>
                  <a:schemeClr val="dk1"/>
                </a:solidFill>
                <a:latin typeface="Arial"/>
                <a:ea typeface="Arial"/>
                <a:cs typeface="Arial"/>
                <a:sym typeface="Arial"/>
              </a:defRPr>
            </a:lvl4pPr>
            <a:lvl5pPr marL="2286000" marR="0" lvl="4" indent="-317500" algn="l" rtl="0">
              <a:spcBef>
                <a:spcPts val="0"/>
              </a:spcBef>
              <a:spcAft>
                <a:spcPts val="0"/>
              </a:spcAft>
              <a:buClr>
                <a:schemeClr val="dk1"/>
              </a:buClr>
              <a:buSzPts val="1400"/>
              <a:buFont typeface="Arial"/>
              <a:buChar char="○"/>
              <a:defRPr sz="1200" b="0" i="0" u="none" strike="noStrike" cap="none">
                <a:solidFill>
                  <a:schemeClr val="dk1"/>
                </a:solidFill>
                <a:latin typeface="Arial"/>
                <a:ea typeface="Arial"/>
                <a:cs typeface="Arial"/>
                <a:sym typeface="Arial"/>
              </a:defRPr>
            </a:lvl5pPr>
            <a:lvl6pPr marL="2743200" marR="0" lvl="5" indent="-317500" algn="l" rtl="0">
              <a:spcBef>
                <a:spcPts val="0"/>
              </a:spcBef>
              <a:spcAft>
                <a:spcPts val="0"/>
              </a:spcAft>
              <a:buClr>
                <a:schemeClr val="dk1"/>
              </a:buClr>
              <a:buSzPts val="1400"/>
              <a:buFont typeface="Arial"/>
              <a:buChar char="■"/>
              <a:defRPr sz="1200" b="0" i="0" u="none" strike="noStrike" cap="none">
                <a:solidFill>
                  <a:schemeClr val="dk1"/>
                </a:solidFill>
                <a:latin typeface="Arial"/>
                <a:ea typeface="Arial"/>
                <a:cs typeface="Arial"/>
                <a:sym typeface="Arial"/>
              </a:defRPr>
            </a:lvl6pPr>
            <a:lvl7pPr marL="3200400" marR="0" lvl="6" indent="-317500" algn="l" rtl="0">
              <a:spcBef>
                <a:spcPts val="0"/>
              </a:spcBef>
              <a:spcAft>
                <a:spcPts val="0"/>
              </a:spcAft>
              <a:buClr>
                <a:schemeClr val="dk1"/>
              </a:buClr>
              <a:buSzPts val="1400"/>
              <a:buFont typeface="Arial"/>
              <a:buChar char="●"/>
              <a:defRPr sz="1200" b="0" i="0" u="none" strike="noStrike" cap="none">
                <a:solidFill>
                  <a:schemeClr val="dk1"/>
                </a:solidFill>
                <a:latin typeface="Arial"/>
                <a:ea typeface="Arial"/>
                <a:cs typeface="Arial"/>
                <a:sym typeface="Arial"/>
              </a:defRPr>
            </a:lvl7pPr>
            <a:lvl8pPr marL="3657600" marR="0" lvl="7" indent="-317500" algn="l" rtl="0">
              <a:spcBef>
                <a:spcPts val="0"/>
              </a:spcBef>
              <a:spcAft>
                <a:spcPts val="0"/>
              </a:spcAft>
              <a:buClr>
                <a:schemeClr val="dk1"/>
              </a:buClr>
              <a:buSzPts val="1400"/>
              <a:buFont typeface="Arial"/>
              <a:buChar char="○"/>
              <a:defRPr sz="1200" b="0" i="0" u="none" strike="noStrike" cap="none">
                <a:solidFill>
                  <a:schemeClr val="dk1"/>
                </a:solidFill>
                <a:latin typeface="Arial"/>
                <a:ea typeface="Arial"/>
                <a:cs typeface="Arial"/>
                <a:sym typeface="Arial"/>
              </a:defRPr>
            </a:lvl8pPr>
            <a:lvl9pPr marL="4114800" marR="0" lvl="8" indent="-317500" algn="l" rtl="0">
              <a:spcBef>
                <a:spcPts val="0"/>
              </a:spcBef>
              <a:spcAft>
                <a:spcPts val="0"/>
              </a:spcAft>
              <a:buClr>
                <a:schemeClr val="dk1"/>
              </a:buClr>
              <a:buSzPts val="1400"/>
              <a:buFont typeface="Arial"/>
              <a:buChar char="■"/>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chemeClr val="dk1"/>
              </a:buClr>
              <a:buSzPts val="12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Arial"/>
              <a:buNone/>
            </a:pPr>
            <a:endParaRPr sz="1200" b="0" i="0" u="none" strike="noStrike" cap="none">
              <a:solidFill>
                <a:schemeClr val="dk1"/>
              </a:solidFill>
              <a:latin typeface="Arial"/>
              <a:ea typeface="Arial"/>
              <a:cs typeface="Arial"/>
              <a:sym typeface="Arial"/>
            </a:endParaRPr>
          </a:p>
        </p:txBody>
      </p:sp>
      <p:sp>
        <p:nvSpPr>
          <p:cNvPr id="159" name="Google Shape;159;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1" name="Google Shape;221;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Arial"/>
              <a:buNone/>
            </a:pPr>
            <a:endParaRPr/>
          </a:p>
        </p:txBody>
      </p:sp>
      <p:sp>
        <p:nvSpPr>
          <p:cNvPr id="222" name="Google Shape;222;p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10</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a5dd26fdba_1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a5dd26fdba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ga5dd26fdba_1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Calibri"/>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Arial"/>
              <a:buNone/>
            </a:pPr>
            <a:endParaRPr sz="1200" b="0" i="0" u="none" strike="noStrike" cap="none">
              <a:solidFill>
                <a:schemeClr val="dk1"/>
              </a:solidFill>
              <a:latin typeface="Arial"/>
              <a:ea typeface="Arial"/>
              <a:cs typeface="Arial"/>
              <a:sym typeface="Arial"/>
            </a:endParaRPr>
          </a:p>
        </p:txBody>
      </p:sp>
      <p:sp>
        <p:nvSpPr>
          <p:cNvPr id="236" name="Google Shape;236;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1090ccfc771_0_17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Arial"/>
              <a:buNone/>
            </a:pPr>
            <a:endParaRPr sz="1200" b="0" i="0" u="none" strike="noStrike" cap="none">
              <a:solidFill>
                <a:schemeClr val="dk1"/>
              </a:solidFill>
              <a:latin typeface="Arial"/>
              <a:ea typeface="Arial"/>
              <a:cs typeface="Arial"/>
              <a:sym typeface="Arial"/>
            </a:endParaRPr>
          </a:p>
        </p:txBody>
      </p:sp>
      <p:sp>
        <p:nvSpPr>
          <p:cNvPr id="243" name="Google Shape;243;g1090ccfc771_0_17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1090ccfc771_0_27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Arial"/>
              <a:buNone/>
            </a:pPr>
            <a:endParaRPr sz="1200" b="0" i="0" u="none" strike="noStrike" cap="none">
              <a:solidFill>
                <a:schemeClr val="dk1"/>
              </a:solidFill>
              <a:latin typeface="Arial"/>
              <a:ea typeface="Arial"/>
              <a:cs typeface="Arial"/>
              <a:sym typeface="Arial"/>
            </a:endParaRPr>
          </a:p>
        </p:txBody>
      </p:sp>
      <p:sp>
        <p:nvSpPr>
          <p:cNvPr id="252" name="Google Shape;252;g1090ccfc771_0_27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1090ccfc771_0_28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Arial"/>
              <a:buNone/>
            </a:pPr>
            <a:endParaRPr sz="1200" b="0" i="0" u="none" strike="noStrike" cap="none">
              <a:solidFill>
                <a:schemeClr val="dk1"/>
              </a:solidFill>
              <a:latin typeface="Arial"/>
              <a:ea typeface="Arial"/>
              <a:cs typeface="Arial"/>
              <a:sym typeface="Arial"/>
            </a:endParaRPr>
          </a:p>
        </p:txBody>
      </p:sp>
      <p:sp>
        <p:nvSpPr>
          <p:cNvPr id="264" name="Google Shape;264;g1090ccfc771_0_28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gb9aa617f83_0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Arial"/>
              <a:buNone/>
            </a:pPr>
            <a:endParaRPr sz="1200" b="0" i="0" u="none" strike="noStrike" cap="none">
              <a:solidFill>
                <a:schemeClr val="dk1"/>
              </a:solidFill>
              <a:latin typeface="Arial"/>
              <a:ea typeface="Arial"/>
              <a:cs typeface="Arial"/>
              <a:sym typeface="Arial"/>
            </a:endParaRPr>
          </a:p>
        </p:txBody>
      </p:sp>
      <p:sp>
        <p:nvSpPr>
          <p:cNvPr id="274" name="Google Shape;274;gb9aa617f83_0_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Arial"/>
              <a:buNone/>
            </a:pPr>
            <a:r>
              <a:rPr lang="en-US" sz="1200" b="0" i="0" u="none" strike="noStrike" cap="none">
                <a:solidFill>
                  <a:schemeClr val="dk1"/>
                </a:solidFill>
                <a:latin typeface="Arial"/>
                <a:ea typeface="Arial"/>
                <a:cs typeface="Arial"/>
                <a:sym typeface="Arial"/>
              </a:rPr>
              <a:t>add my office hours </a:t>
            </a:r>
            <a:endParaRPr/>
          </a:p>
        </p:txBody>
      </p:sp>
      <p:sp>
        <p:nvSpPr>
          <p:cNvPr id="281" name="Google Shape;281;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Google Shape;287;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8" name="Google Shape;288;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Arial"/>
              <a:buNone/>
            </a:pPr>
            <a:endParaRPr/>
          </a:p>
          <a:p>
            <a:pPr marL="0" marR="0" lvl="0" indent="0" algn="l" rtl="0">
              <a:spcBef>
                <a:spcPts val="0"/>
              </a:spcBef>
              <a:spcAft>
                <a:spcPts val="0"/>
              </a:spcAft>
              <a:buClr>
                <a:schemeClr val="dk1"/>
              </a:buClr>
              <a:buSzPts val="1400"/>
              <a:buFont typeface="Arial"/>
              <a:buNone/>
            </a:pPr>
            <a:r>
              <a:rPr lang="en-US" sz="1200" b="0" i="0" u="none" strike="noStrike" cap="none">
                <a:solidFill>
                  <a:schemeClr val="dk1"/>
                </a:solidFill>
                <a:latin typeface="Arial"/>
                <a:ea typeface="Arial"/>
                <a:cs typeface="Arial"/>
                <a:sym typeface="Arial"/>
              </a:rPr>
              <a:t> </a:t>
            </a:r>
            <a:endParaRPr/>
          </a:p>
          <a:p>
            <a:pPr marL="0" marR="0" lvl="0" indent="0" algn="l" rtl="0">
              <a:spcBef>
                <a:spcPts val="0"/>
              </a:spcBef>
              <a:spcAft>
                <a:spcPts val="0"/>
              </a:spcAft>
              <a:buClr>
                <a:schemeClr val="dk1"/>
              </a:buClr>
              <a:buSzPts val="1400"/>
              <a:buFont typeface="Arial"/>
              <a:buNone/>
            </a:pPr>
            <a:endParaRPr sz="1200" b="0" i="0" u="none" strike="noStrike" cap="none">
              <a:solidFill>
                <a:schemeClr val="dk1"/>
              </a:solidFill>
              <a:latin typeface="Arial"/>
              <a:ea typeface="Arial"/>
              <a:cs typeface="Arial"/>
              <a:sym typeface="Arial"/>
            </a:endParaRPr>
          </a:p>
        </p:txBody>
      </p:sp>
      <p:sp>
        <p:nvSpPr>
          <p:cNvPr id="289" name="Google Shape;289;p2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18</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Arial"/>
              <a:buNone/>
            </a:pPr>
            <a:endParaRPr sz="1200" b="0" i="0" u="none" strike="noStrike" cap="none">
              <a:solidFill>
                <a:schemeClr val="dk1"/>
              </a:solidFill>
              <a:latin typeface="Arial"/>
              <a:ea typeface="Arial"/>
              <a:cs typeface="Arial"/>
              <a:sym typeface="Arial"/>
            </a:endParaRPr>
          </a:p>
        </p:txBody>
      </p:sp>
      <p:sp>
        <p:nvSpPr>
          <p:cNvPr id="164" name="Google Shape;1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Arial"/>
              <a:buNone/>
            </a:pPr>
            <a:endParaRPr sz="1200" b="0" i="0" u="none" strike="noStrike" cap="none">
              <a:solidFill>
                <a:schemeClr val="dk1"/>
              </a:solidFill>
              <a:latin typeface="Arial"/>
              <a:ea typeface="Arial"/>
              <a:cs typeface="Arial"/>
              <a:sym typeface="Arial"/>
            </a:endParaRPr>
          </a:p>
        </p:txBody>
      </p:sp>
      <p:sp>
        <p:nvSpPr>
          <p:cNvPr id="171" name="Google Shape;171;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Arial"/>
              <a:buNone/>
            </a:pPr>
            <a:endParaRPr sz="1200" b="0" i="0" u="none" strike="noStrike" cap="none">
              <a:solidFill>
                <a:schemeClr val="dk1"/>
              </a:solidFill>
              <a:latin typeface="Arial"/>
              <a:ea typeface="Arial"/>
              <a:cs typeface="Arial"/>
              <a:sym typeface="Arial"/>
            </a:endParaRPr>
          </a:p>
        </p:txBody>
      </p:sp>
      <p:sp>
        <p:nvSpPr>
          <p:cNvPr id="178" name="Google Shape;178;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Arial"/>
              <a:buNone/>
            </a:pPr>
            <a:endParaRPr/>
          </a:p>
        </p:txBody>
      </p:sp>
      <p:sp>
        <p:nvSpPr>
          <p:cNvPr id="185" name="Google Shape;185;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Arial"/>
              <a:buNone/>
            </a:pPr>
            <a:endParaRPr sz="1200" b="0" i="0" u="none" strike="noStrike" cap="none">
              <a:solidFill>
                <a:schemeClr val="dk1"/>
              </a:solidFill>
              <a:latin typeface="Arial"/>
              <a:ea typeface="Arial"/>
              <a:cs typeface="Arial"/>
              <a:sym typeface="Arial"/>
            </a:endParaRPr>
          </a:p>
        </p:txBody>
      </p:sp>
      <p:sp>
        <p:nvSpPr>
          <p:cNvPr id="192" name="Google Shape;192;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1cef604b2d6_0_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1cef604b2d6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g1cef604b2d6_0_2: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1200"/>
              <a:buFont typeface="Calibri"/>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Arial"/>
              <a:buNone/>
            </a:pPr>
            <a:endParaRPr sz="1200" b="0" i="0" u="none" strike="noStrike" cap="none">
              <a:solidFill>
                <a:schemeClr val="dk1"/>
              </a:solidFill>
              <a:latin typeface="Arial"/>
              <a:ea typeface="Arial"/>
              <a:cs typeface="Arial"/>
              <a:sym typeface="Arial"/>
            </a:endParaRPr>
          </a:p>
        </p:txBody>
      </p:sp>
      <p:sp>
        <p:nvSpPr>
          <p:cNvPr id="207" name="Google Shape;207;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8</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400"/>
              <a:buFont typeface="Arial"/>
              <a:buNone/>
            </a:pPr>
            <a:endParaRPr sz="1200" b="0" i="0" u="none" strike="noStrike" cap="none">
              <a:solidFill>
                <a:schemeClr val="dk1"/>
              </a:solidFill>
              <a:latin typeface="Arial"/>
              <a:ea typeface="Arial"/>
              <a:cs typeface="Arial"/>
              <a:sym typeface="Arial"/>
            </a:endParaRPr>
          </a:p>
        </p:txBody>
      </p:sp>
      <p:sp>
        <p:nvSpPr>
          <p:cNvPr id="214" name="Google Shape;214;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dk2"/>
        </a:solidFill>
        <a:effectLst/>
      </p:bgPr>
    </p:bg>
    <p:spTree>
      <p:nvGrpSpPr>
        <p:cNvPr id="1" name="Shape 21"/>
        <p:cNvGrpSpPr/>
        <p:nvPr/>
      </p:nvGrpSpPr>
      <p:grpSpPr>
        <a:xfrm>
          <a:off x="0" y="0"/>
          <a:ext cx="0" cy="0"/>
          <a:chOff x="0" y="0"/>
          <a:chExt cx="0" cy="0"/>
        </a:xfrm>
      </p:grpSpPr>
      <p:sp>
        <p:nvSpPr>
          <p:cNvPr id="22" name="Google Shape;22;p2"/>
          <p:cNvSpPr/>
          <p:nvPr/>
        </p:nvSpPr>
        <p:spPr>
          <a:xfrm>
            <a:off x="0" y="5971032"/>
            <a:ext cx="9144000" cy="886968"/>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3" name="Google Shape;23;p2"/>
          <p:cNvSpPr/>
          <p:nvPr/>
        </p:nvSpPr>
        <p:spPr>
          <a:xfrm>
            <a:off x="-9144" y="6053328"/>
            <a:ext cx="2249424" cy="713232"/>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4" name="Google Shape;24;p2"/>
          <p:cNvSpPr/>
          <p:nvPr/>
        </p:nvSpPr>
        <p:spPr>
          <a:xfrm>
            <a:off x="2359152" y="6044184"/>
            <a:ext cx="6784848" cy="713232"/>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5" name="Google Shape;25;p2"/>
          <p:cNvSpPr txBox="1">
            <a:spLocks noGrp="1"/>
          </p:cNvSpPr>
          <p:nvPr>
            <p:ph type="ctrTitle"/>
          </p:nvPr>
        </p:nvSpPr>
        <p:spPr>
          <a:xfrm>
            <a:off x="1752600" y="2286000"/>
            <a:ext cx="6477000" cy="18288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Clr>
                <a:schemeClr val="lt2"/>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ts val="1400"/>
              <a:buFont typeface="Arial"/>
              <a:buChar char="○"/>
              <a:defRPr sz="1800"/>
            </a:lvl2pPr>
            <a:lvl3pPr marL="0" marR="0" lvl="2" indent="0" algn="l" rtl="0">
              <a:spcBef>
                <a:spcPts val="0"/>
              </a:spcBef>
              <a:spcAft>
                <a:spcPts val="0"/>
              </a:spcAft>
              <a:buSzPts val="1400"/>
              <a:buFont typeface="Arial"/>
              <a:buChar char="■"/>
              <a:defRPr sz="1800"/>
            </a:lvl3pPr>
            <a:lvl4pPr marL="0" marR="0" lvl="3" indent="0" algn="l" rtl="0">
              <a:spcBef>
                <a:spcPts val="0"/>
              </a:spcBef>
              <a:spcAft>
                <a:spcPts val="0"/>
              </a:spcAft>
              <a:buSzPts val="1400"/>
              <a:buFont typeface="Arial"/>
              <a:buChar char="●"/>
              <a:defRPr sz="1800"/>
            </a:lvl4pPr>
            <a:lvl5pPr marL="0" marR="0" lvl="4" indent="0" algn="l" rtl="0">
              <a:spcBef>
                <a:spcPts val="0"/>
              </a:spcBef>
              <a:spcAft>
                <a:spcPts val="0"/>
              </a:spcAft>
              <a:buSzPts val="1400"/>
              <a:buFont typeface="Arial"/>
              <a:buChar char="○"/>
              <a:defRPr sz="1800"/>
            </a:lvl5pPr>
            <a:lvl6pPr marL="0" marR="0" lvl="5" indent="0" algn="l" rtl="0">
              <a:spcBef>
                <a:spcPts val="0"/>
              </a:spcBef>
              <a:spcAft>
                <a:spcPts val="0"/>
              </a:spcAft>
              <a:buSzPts val="1400"/>
              <a:buFont typeface="Arial"/>
              <a:buChar char="■"/>
              <a:defRPr sz="1800"/>
            </a:lvl6pPr>
            <a:lvl7pPr marL="0" marR="0" lvl="6" indent="0" algn="l" rtl="0">
              <a:spcBef>
                <a:spcPts val="0"/>
              </a:spcBef>
              <a:spcAft>
                <a:spcPts val="0"/>
              </a:spcAft>
              <a:buSzPts val="1400"/>
              <a:buFont typeface="Arial"/>
              <a:buChar char="●"/>
              <a:defRPr sz="1800"/>
            </a:lvl7pPr>
            <a:lvl8pPr marL="0" marR="0" lvl="7" indent="0" algn="l" rtl="0">
              <a:spcBef>
                <a:spcPts val="0"/>
              </a:spcBef>
              <a:spcAft>
                <a:spcPts val="0"/>
              </a:spcAft>
              <a:buSzPts val="1400"/>
              <a:buFont typeface="Arial"/>
              <a:buChar char="○"/>
              <a:defRPr sz="1800"/>
            </a:lvl8pPr>
            <a:lvl9pPr marL="0" marR="0" lvl="8" indent="0" algn="l" rtl="0">
              <a:spcBef>
                <a:spcPts val="0"/>
              </a:spcBef>
              <a:spcAft>
                <a:spcPts val="0"/>
              </a:spcAft>
              <a:buSzPts val="1400"/>
              <a:buFont typeface="Arial"/>
              <a:buChar char="■"/>
              <a:defRPr sz="1800"/>
            </a:lvl9pPr>
          </a:lstStyle>
          <a:p>
            <a:endParaRPr/>
          </a:p>
        </p:txBody>
      </p:sp>
      <p:sp>
        <p:nvSpPr>
          <p:cNvPr id="26" name="Google Shape;26;p2"/>
          <p:cNvSpPr txBox="1">
            <a:spLocks noGrp="1"/>
          </p:cNvSpPr>
          <p:nvPr>
            <p:ph type="subTitle" idx="1"/>
          </p:nvPr>
        </p:nvSpPr>
        <p:spPr>
          <a:xfrm>
            <a:off x="2362200" y="6050037"/>
            <a:ext cx="6705600" cy="6858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700"/>
              </a:spcBef>
              <a:spcAft>
                <a:spcPts val="0"/>
              </a:spcAft>
              <a:buClr>
                <a:schemeClr val="accent2"/>
              </a:buClr>
              <a:buSzPts val="1400"/>
              <a:buFont typeface="Noto Sans Symbols"/>
              <a:buNone/>
              <a:defRPr sz="1400" b="0" i="0" u="none" strike="noStrike" cap="none">
                <a:solidFill>
                  <a:srgbClr val="000000"/>
                </a:solidFill>
                <a:latin typeface="Arial"/>
                <a:ea typeface="Arial"/>
                <a:cs typeface="Arial"/>
                <a:sym typeface="Arial"/>
              </a:defRPr>
            </a:lvl1pPr>
            <a:lvl2pPr marL="457200" marR="0" lvl="1" indent="0" algn="ctr" rtl="0">
              <a:lnSpc>
                <a:spcPct val="100000"/>
              </a:lnSpc>
              <a:spcBef>
                <a:spcPts val="550"/>
              </a:spcBef>
              <a:spcAft>
                <a:spcPts val="0"/>
              </a:spcAft>
              <a:buClr>
                <a:schemeClr val="accent1"/>
              </a:buClr>
              <a:buSzPts val="1400"/>
              <a:buFont typeface="Noto Sans Symbols"/>
              <a:buNone/>
              <a:defRPr sz="1400" b="0" i="0" u="none" strike="noStrike" cap="none">
                <a:solidFill>
                  <a:srgbClr val="000000"/>
                </a:solidFill>
                <a:latin typeface="Arial"/>
                <a:ea typeface="Arial"/>
                <a:cs typeface="Arial"/>
                <a:sym typeface="Arial"/>
              </a:defRPr>
            </a:lvl2pPr>
            <a:lvl3pPr marL="914400" marR="0" lvl="2" indent="0" algn="ctr" rtl="0">
              <a:lnSpc>
                <a:spcPct val="100000"/>
              </a:lnSpc>
              <a:spcBef>
                <a:spcPts val="500"/>
              </a:spcBef>
              <a:spcAft>
                <a:spcPts val="0"/>
              </a:spcAft>
              <a:buClr>
                <a:schemeClr val="accent2"/>
              </a:buClr>
              <a:buSzPts val="1400"/>
              <a:buFont typeface="Noto Sans Symbols"/>
              <a:buNone/>
              <a:defRPr sz="1400" b="0" i="0" u="none" strike="noStrike" cap="none">
                <a:solidFill>
                  <a:srgbClr val="000000"/>
                </a:solidFill>
                <a:latin typeface="Arial"/>
                <a:ea typeface="Arial"/>
                <a:cs typeface="Arial"/>
                <a:sym typeface="Arial"/>
              </a:defRPr>
            </a:lvl3pPr>
            <a:lvl4pPr marL="1371600" marR="0" lvl="3" indent="0" algn="ctr" rtl="0">
              <a:lnSpc>
                <a:spcPct val="100000"/>
              </a:lnSpc>
              <a:spcBef>
                <a:spcPts val="400"/>
              </a:spcBef>
              <a:spcAft>
                <a:spcPts val="0"/>
              </a:spcAft>
              <a:buClr>
                <a:schemeClr val="accent3"/>
              </a:buClr>
              <a:buSzPts val="1400"/>
              <a:buFont typeface="Noto Sans Symbols"/>
              <a:buNone/>
              <a:defRPr sz="1400" b="0" i="0" u="none" strike="noStrike" cap="none">
                <a:solidFill>
                  <a:srgbClr val="000000"/>
                </a:solidFill>
                <a:latin typeface="Arial"/>
                <a:ea typeface="Arial"/>
                <a:cs typeface="Arial"/>
                <a:sym typeface="Arial"/>
              </a:defRPr>
            </a:lvl4pPr>
            <a:lvl5pPr marL="1828800" marR="0" lvl="4" indent="0" algn="ctr" rtl="0">
              <a:lnSpc>
                <a:spcPct val="100000"/>
              </a:lnSpc>
              <a:spcBef>
                <a:spcPts val="400"/>
              </a:spcBef>
              <a:spcAft>
                <a:spcPts val="0"/>
              </a:spcAft>
              <a:buClr>
                <a:schemeClr val="accent4"/>
              </a:buClr>
              <a:buSzPts val="1400"/>
              <a:buFont typeface="Noto Sans Symbols"/>
              <a:buNone/>
              <a:defRPr sz="1400" b="0" i="0" u="none" strike="noStrike" cap="none">
                <a:solidFill>
                  <a:srgbClr val="000000"/>
                </a:solidFill>
                <a:latin typeface="Arial"/>
                <a:ea typeface="Arial"/>
                <a:cs typeface="Arial"/>
                <a:sym typeface="Arial"/>
              </a:defRPr>
            </a:lvl5pPr>
            <a:lvl6pPr marL="2286000" marR="0" lvl="5" indent="0" algn="ctr" rtl="0">
              <a:lnSpc>
                <a:spcPct val="100000"/>
              </a:lnSpc>
              <a:spcBef>
                <a:spcPts val="360"/>
              </a:spcBef>
              <a:spcAft>
                <a:spcPts val="0"/>
              </a:spcAft>
              <a:buClr>
                <a:schemeClr val="accent1"/>
              </a:buClr>
              <a:buSzPts val="1400"/>
              <a:buFont typeface="Noto Sans Symbols"/>
              <a:buNone/>
              <a:defRPr sz="1400" b="0" i="0" u="none" strike="noStrike" cap="none">
                <a:solidFill>
                  <a:srgbClr val="000000"/>
                </a:solidFill>
                <a:latin typeface="Arial"/>
                <a:ea typeface="Arial"/>
                <a:cs typeface="Arial"/>
                <a:sym typeface="Arial"/>
              </a:defRPr>
            </a:lvl6pPr>
            <a:lvl7pPr marL="2743200" marR="0" lvl="6" indent="0" algn="ctr" rtl="0">
              <a:lnSpc>
                <a:spcPct val="100000"/>
              </a:lnSpc>
              <a:spcBef>
                <a:spcPts val="360"/>
              </a:spcBef>
              <a:spcAft>
                <a:spcPts val="0"/>
              </a:spcAft>
              <a:buClr>
                <a:schemeClr val="accent2"/>
              </a:buClr>
              <a:buSzPts val="1400"/>
              <a:buFont typeface="Noto Sans Symbols"/>
              <a:buNone/>
              <a:defRPr sz="1400" b="0" i="0" u="none" strike="noStrike" cap="none">
                <a:solidFill>
                  <a:srgbClr val="000000"/>
                </a:solidFill>
                <a:latin typeface="Arial"/>
                <a:ea typeface="Arial"/>
                <a:cs typeface="Arial"/>
                <a:sym typeface="Arial"/>
              </a:defRPr>
            </a:lvl7pPr>
            <a:lvl8pPr marL="3200400" marR="0" lvl="7" indent="0" algn="ctr" rtl="0">
              <a:lnSpc>
                <a:spcPct val="100000"/>
              </a:lnSpc>
              <a:spcBef>
                <a:spcPts val="360"/>
              </a:spcBef>
              <a:spcAft>
                <a:spcPts val="0"/>
              </a:spcAft>
              <a:buClr>
                <a:schemeClr val="accent3"/>
              </a:buClr>
              <a:buSzPts val="1400"/>
              <a:buFont typeface="Noto Sans Symbols"/>
              <a:buNone/>
              <a:defRPr sz="1400" b="0" i="0" u="none" strike="noStrike" cap="none">
                <a:solidFill>
                  <a:srgbClr val="000000"/>
                </a:solidFill>
                <a:latin typeface="Arial"/>
                <a:ea typeface="Arial"/>
                <a:cs typeface="Arial"/>
                <a:sym typeface="Arial"/>
              </a:defRPr>
            </a:lvl8pPr>
            <a:lvl9pPr marL="3657600" marR="0" lvl="8" indent="0" algn="ctr" rtl="0">
              <a:lnSpc>
                <a:spcPct val="100000"/>
              </a:lnSpc>
              <a:spcBef>
                <a:spcPts val="360"/>
              </a:spcBef>
              <a:spcAft>
                <a:spcPts val="0"/>
              </a:spcAft>
              <a:buClr>
                <a:schemeClr val="accent4"/>
              </a:buClr>
              <a:buSzPts val="1400"/>
              <a:buFont typeface="Noto Sans Symbols"/>
              <a:buNone/>
              <a:defRPr sz="1400" b="0" i="0" u="none" strike="noStrike" cap="none">
                <a:solidFill>
                  <a:srgbClr val="000000"/>
                </a:solidFill>
                <a:latin typeface="Arial"/>
                <a:ea typeface="Arial"/>
                <a:cs typeface="Arial"/>
                <a:sym typeface="Arial"/>
              </a:defRPr>
            </a:lvl9pPr>
          </a:lstStyle>
          <a:p>
            <a:endParaRPr/>
          </a:p>
        </p:txBody>
      </p:sp>
      <p:sp>
        <p:nvSpPr>
          <p:cNvPr id="27" name="Google Shape;27;p2"/>
          <p:cNvSpPr txBox="1">
            <a:spLocks noGrp="1"/>
          </p:cNvSpPr>
          <p:nvPr>
            <p:ph type="dt" idx="10"/>
          </p:nvPr>
        </p:nvSpPr>
        <p:spPr>
          <a:xfrm>
            <a:off x="76200" y="6068699"/>
            <a:ext cx="2057400" cy="685800"/>
          </a:xfrm>
          <a:prstGeom prst="rect">
            <a:avLst/>
          </a:prstGeom>
          <a:noFill/>
          <a:ln>
            <a:noFill/>
          </a:ln>
        </p:spPr>
        <p:txBody>
          <a:bodyPr spcFirstLastPara="1" wrap="square" lIns="91425" tIns="91425" rIns="91425" bIns="91425" anchor="ctr" anchorCtr="0">
            <a:noAutofit/>
          </a:bodyPr>
          <a:lstStyle>
            <a:lvl1pPr marL="0" marR="0" lvl="0" indent="0" algn="ct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28" name="Google Shape;28;p2"/>
          <p:cNvSpPr txBox="1">
            <a:spLocks noGrp="1"/>
          </p:cNvSpPr>
          <p:nvPr>
            <p:ph type="sldNum" idx="12"/>
          </p:nvPr>
        </p:nvSpPr>
        <p:spPr>
          <a:xfrm>
            <a:off x="8001000" y="228600"/>
            <a:ext cx="838200" cy="381000"/>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chemeClr val="lt2"/>
              </a:buClr>
              <a:buSzPts val="1400"/>
              <a:buFont typeface="Arial"/>
              <a:buNone/>
              <a:defRPr sz="1400" b="1" i="0" u="none" strike="noStrike" cap="none">
                <a:solidFill>
                  <a:schemeClr val="lt2"/>
                </a:solidFill>
                <a:latin typeface="Arial"/>
                <a:ea typeface="Arial"/>
                <a:cs typeface="Arial"/>
                <a:sym typeface="Arial"/>
              </a:defRPr>
            </a:lvl1pPr>
            <a:lvl2pPr marL="0" marR="0" lvl="1" indent="0" algn="ctr" rtl="0">
              <a:lnSpc>
                <a:spcPct val="100000"/>
              </a:lnSpc>
              <a:spcBef>
                <a:spcPts val="0"/>
              </a:spcBef>
              <a:spcAft>
                <a:spcPts val="0"/>
              </a:spcAft>
              <a:buClr>
                <a:schemeClr val="lt2"/>
              </a:buClr>
              <a:buSzPts val="1400"/>
              <a:buFont typeface="Arial"/>
              <a:buNone/>
              <a:defRPr sz="1400" b="1" i="0" u="none" strike="noStrike" cap="none">
                <a:solidFill>
                  <a:schemeClr val="lt2"/>
                </a:solidFill>
                <a:latin typeface="Arial"/>
                <a:ea typeface="Arial"/>
                <a:cs typeface="Arial"/>
                <a:sym typeface="Arial"/>
              </a:defRPr>
            </a:lvl2pPr>
            <a:lvl3pPr marL="0" marR="0" lvl="2" indent="0" algn="ctr" rtl="0">
              <a:lnSpc>
                <a:spcPct val="100000"/>
              </a:lnSpc>
              <a:spcBef>
                <a:spcPts val="0"/>
              </a:spcBef>
              <a:spcAft>
                <a:spcPts val="0"/>
              </a:spcAft>
              <a:buClr>
                <a:schemeClr val="lt2"/>
              </a:buClr>
              <a:buSzPts val="1400"/>
              <a:buFont typeface="Arial"/>
              <a:buNone/>
              <a:defRPr sz="1400" b="1" i="0" u="none" strike="noStrike" cap="none">
                <a:solidFill>
                  <a:schemeClr val="lt2"/>
                </a:solidFill>
                <a:latin typeface="Arial"/>
                <a:ea typeface="Arial"/>
                <a:cs typeface="Arial"/>
                <a:sym typeface="Arial"/>
              </a:defRPr>
            </a:lvl3pPr>
            <a:lvl4pPr marL="0" marR="0" lvl="3" indent="0" algn="ctr" rtl="0">
              <a:lnSpc>
                <a:spcPct val="100000"/>
              </a:lnSpc>
              <a:spcBef>
                <a:spcPts val="0"/>
              </a:spcBef>
              <a:spcAft>
                <a:spcPts val="0"/>
              </a:spcAft>
              <a:buClr>
                <a:schemeClr val="lt2"/>
              </a:buClr>
              <a:buSzPts val="1400"/>
              <a:buFont typeface="Arial"/>
              <a:buNone/>
              <a:defRPr sz="1400" b="1" i="0" u="none" strike="noStrike" cap="none">
                <a:solidFill>
                  <a:schemeClr val="lt2"/>
                </a:solidFill>
                <a:latin typeface="Arial"/>
                <a:ea typeface="Arial"/>
                <a:cs typeface="Arial"/>
                <a:sym typeface="Arial"/>
              </a:defRPr>
            </a:lvl4pPr>
            <a:lvl5pPr marL="0" marR="0" lvl="4" indent="0" algn="ctr" rtl="0">
              <a:lnSpc>
                <a:spcPct val="100000"/>
              </a:lnSpc>
              <a:spcBef>
                <a:spcPts val="0"/>
              </a:spcBef>
              <a:spcAft>
                <a:spcPts val="0"/>
              </a:spcAft>
              <a:buClr>
                <a:schemeClr val="lt2"/>
              </a:buClr>
              <a:buSzPts val="1400"/>
              <a:buFont typeface="Arial"/>
              <a:buNone/>
              <a:defRPr sz="1400" b="1" i="0" u="none" strike="noStrike" cap="none">
                <a:solidFill>
                  <a:schemeClr val="lt2"/>
                </a:solidFill>
                <a:latin typeface="Arial"/>
                <a:ea typeface="Arial"/>
                <a:cs typeface="Arial"/>
                <a:sym typeface="Arial"/>
              </a:defRPr>
            </a:lvl5pPr>
            <a:lvl6pPr marL="0" marR="0" lvl="5" indent="0" algn="ctr" rtl="0">
              <a:lnSpc>
                <a:spcPct val="100000"/>
              </a:lnSpc>
              <a:spcBef>
                <a:spcPts val="0"/>
              </a:spcBef>
              <a:spcAft>
                <a:spcPts val="0"/>
              </a:spcAft>
              <a:buClr>
                <a:schemeClr val="lt2"/>
              </a:buClr>
              <a:buSzPts val="1400"/>
              <a:buFont typeface="Arial"/>
              <a:buNone/>
              <a:defRPr sz="1400" b="1" i="0" u="none" strike="noStrike" cap="none">
                <a:solidFill>
                  <a:schemeClr val="lt2"/>
                </a:solidFill>
                <a:latin typeface="Arial"/>
                <a:ea typeface="Arial"/>
                <a:cs typeface="Arial"/>
                <a:sym typeface="Arial"/>
              </a:defRPr>
            </a:lvl6pPr>
            <a:lvl7pPr marL="0" marR="0" lvl="6" indent="0" algn="ctr" rtl="0">
              <a:lnSpc>
                <a:spcPct val="100000"/>
              </a:lnSpc>
              <a:spcBef>
                <a:spcPts val="0"/>
              </a:spcBef>
              <a:spcAft>
                <a:spcPts val="0"/>
              </a:spcAft>
              <a:buClr>
                <a:schemeClr val="lt2"/>
              </a:buClr>
              <a:buSzPts val="1400"/>
              <a:buFont typeface="Arial"/>
              <a:buNone/>
              <a:defRPr sz="1400" b="1" i="0" u="none" strike="noStrike" cap="none">
                <a:solidFill>
                  <a:schemeClr val="lt2"/>
                </a:solidFill>
                <a:latin typeface="Arial"/>
                <a:ea typeface="Arial"/>
                <a:cs typeface="Arial"/>
                <a:sym typeface="Arial"/>
              </a:defRPr>
            </a:lvl7pPr>
            <a:lvl8pPr marL="0" marR="0" lvl="7" indent="0" algn="ctr" rtl="0">
              <a:lnSpc>
                <a:spcPct val="100000"/>
              </a:lnSpc>
              <a:spcBef>
                <a:spcPts val="0"/>
              </a:spcBef>
              <a:spcAft>
                <a:spcPts val="0"/>
              </a:spcAft>
              <a:buClr>
                <a:schemeClr val="lt2"/>
              </a:buClr>
              <a:buSzPts val="1400"/>
              <a:buFont typeface="Arial"/>
              <a:buNone/>
              <a:defRPr sz="1400" b="1" i="0" u="none" strike="noStrike" cap="none">
                <a:solidFill>
                  <a:schemeClr val="lt2"/>
                </a:solidFill>
                <a:latin typeface="Arial"/>
                <a:ea typeface="Arial"/>
                <a:cs typeface="Arial"/>
                <a:sym typeface="Arial"/>
              </a:defRPr>
            </a:lvl8pPr>
            <a:lvl9pPr marL="0" marR="0" lvl="8" indent="0" algn="ctr" rtl="0">
              <a:lnSpc>
                <a:spcPct val="100000"/>
              </a:lnSpc>
              <a:spcBef>
                <a:spcPts val="0"/>
              </a:spcBef>
              <a:spcAft>
                <a:spcPts val="0"/>
              </a:spcAft>
              <a:buClr>
                <a:schemeClr val="lt2"/>
              </a:buClr>
              <a:buSzPts val="1400"/>
              <a:buFont typeface="Arial"/>
              <a:buNone/>
              <a:defRPr sz="1400" b="1" i="0" u="none" strike="noStrike" cap="none">
                <a:solidFill>
                  <a:schemeClr val="lt2"/>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pic>
        <p:nvPicPr>
          <p:cNvPr id="29" name="Google Shape;29;p2" descr="http://sga.wpi.edu/images/logo.png"/>
          <p:cNvPicPr preferRelativeResize="0"/>
          <p:nvPr/>
        </p:nvPicPr>
        <p:blipFill rotWithShape="1">
          <a:blip r:embed="rId2">
            <a:alphaModFix/>
          </a:blip>
          <a:srcRect/>
          <a:stretch/>
        </p:blipFill>
        <p:spPr>
          <a:xfrm>
            <a:off x="1963615" y="438150"/>
            <a:ext cx="4513385" cy="146685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04"/>
        <p:cNvGrpSpPr/>
        <p:nvPr/>
      </p:nvGrpSpPr>
      <p:grpSpPr>
        <a:xfrm>
          <a:off x="0" y="0"/>
          <a:ext cx="0" cy="0"/>
          <a:chOff x="0" y="0"/>
          <a:chExt cx="0" cy="0"/>
        </a:xfrm>
      </p:grpSpPr>
      <p:sp>
        <p:nvSpPr>
          <p:cNvPr id="105" name="Google Shape;105;p12"/>
          <p:cNvSpPr txBox="1">
            <a:spLocks noGrp="1"/>
          </p:cNvSpPr>
          <p:nvPr>
            <p:ph type="title"/>
          </p:nvPr>
        </p:nvSpPr>
        <p:spPr>
          <a:xfrm>
            <a:off x="612648" y="228600"/>
            <a:ext cx="8153400" cy="990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2"/>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ts val="1400"/>
              <a:buFont typeface="Arial"/>
              <a:buChar char="○"/>
              <a:defRPr sz="1800"/>
            </a:lvl2pPr>
            <a:lvl3pPr marL="0" marR="0" lvl="2" indent="0" algn="l" rtl="0">
              <a:spcBef>
                <a:spcPts val="0"/>
              </a:spcBef>
              <a:spcAft>
                <a:spcPts val="0"/>
              </a:spcAft>
              <a:buSzPts val="1400"/>
              <a:buFont typeface="Arial"/>
              <a:buChar char="■"/>
              <a:defRPr sz="1800"/>
            </a:lvl3pPr>
            <a:lvl4pPr marL="0" marR="0" lvl="3" indent="0" algn="l" rtl="0">
              <a:spcBef>
                <a:spcPts val="0"/>
              </a:spcBef>
              <a:spcAft>
                <a:spcPts val="0"/>
              </a:spcAft>
              <a:buSzPts val="1400"/>
              <a:buFont typeface="Arial"/>
              <a:buChar char="●"/>
              <a:defRPr sz="1800"/>
            </a:lvl4pPr>
            <a:lvl5pPr marL="0" marR="0" lvl="4" indent="0" algn="l" rtl="0">
              <a:spcBef>
                <a:spcPts val="0"/>
              </a:spcBef>
              <a:spcAft>
                <a:spcPts val="0"/>
              </a:spcAft>
              <a:buSzPts val="1400"/>
              <a:buFont typeface="Arial"/>
              <a:buChar char="○"/>
              <a:defRPr sz="1800"/>
            </a:lvl5pPr>
            <a:lvl6pPr marL="0" marR="0" lvl="5" indent="0" algn="l" rtl="0">
              <a:spcBef>
                <a:spcPts val="0"/>
              </a:spcBef>
              <a:spcAft>
                <a:spcPts val="0"/>
              </a:spcAft>
              <a:buSzPts val="1400"/>
              <a:buFont typeface="Arial"/>
              <a:buChar char="■"/>
              <a:defRPr sz="1800"/>
            </a:lvl6pPr>
            <a:lvl7pPr marL="0" marR="0" lvl="6" indent="0" algn="l" rtl="0">
              <a:spcBef>
                <a:spcPts val="0"/>
              </a:spcBef>
              <a:spcAft>
                <a:spcPts val="0"/>
              </a:spcAft>
              <a:buSzPts val="1400"/>
              <a:buFont typeface="Arial"/>
              <a:buChar char="●"/>
              <a:defRPr sz="1800"/>
            </a:lvl7pPr>
            <a:lvl8pPr marL="0" marR="0" lvl="7" indent="0" algn="l" rtl="0">
              <a:spcBef>
                <a:spcPts val="0"/>
              </a:spcBef>
              <a:spcAft>
                <a:spcPts val="0"/>
              </a:spcAft>
              <a:buSzPts val="1400"/>
              <a:buFont typeface="Arial"/>
              <a:buChar char="○"/>
              <a:defRPr sz="1800"/>
            </a:lvl8pPr>
            <a:lvl9pPr marL="0" marR="0" lvl="8" indent="0" algn="l" rtl="0">
              <a:spcBef>
                <a:spcPts val="0"/>
              </a:spcBef>
              <a:spcAft>
                <a:spcPts val="0"/>
              </a:spcAft>
              <a:buSzPts val="1400"/>
              <a:buFont typeface="Arial"/>
              <a:buChar char="■"/>
              <a:defRPr sz="1800"/>
            </a:lvl9pPr>
          </a:lstStyle>
          <a:p>
            <a:endParaRPr/>
          </a:p>
        </p:txBody>
      </p:sp>
      <p:sp>
        <p:nvSpPr>
          <p:cNvPr id="106" name="Google Shape;106;p12"/>
          <p:cNvSpPr txBox="1">
            <a:spLocks noGrp="1"/>
          </p:cNvSpPr>
          <p:nvPr>
            <p:ph type="dt" idx="10"/>
          </p:nvPr>
        </p:nvSpPr>
        <p:spPr>
          <a:xfrm>
            <a:off x="6096000" y="6248400"/>
            <a:ext cx="2667000" cy="3651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07" name="Google Shape;107;p12"/>
          <p:cNvSpPr txBox="1">
            <a:spLocks noGrp="1"/>
          </p:cNvSpPr>
          <p:nvPr>
            <p:ph type="ftr" idx="11"/>
          </p:nvPr>
        </p:nvSpPr>
        <p:spPr>
          <a:xfrm>
            <a:off x="609600" y="6248206"/>
            <a:ext cx="5421000" cy="3651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08" name="Google Shape;108;p12"/>
          <p:cNvSpPr txBox="1">
            <a:spLocks noGrp="1"/>
          </p:cNvSpPr>
          <p:nvPr>
            <p:ph type="sldNum" idx="12"/>
          </p:nvPr>
        </p:nvSpPr>
        <p:spPr>
          <a:xfrm>
            <a:off x="0" y="1272222"/>
            <a:ext cx="533400" cy="244500"/>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1pPr>
            <a:lvl2pPr marL="0" marR="0" lvl="1"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2pPr>
            <a:lvl3pPr marL="0" marR="0" lvl="2"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3pPr>
            <a:lvl4pPr marL="0" marR="0" lvl="3"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4pPr>
            <a:lvl5pPr marL="0" marR="0" lvl="4"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5pPr>
            <a:lvl6pPr marL="0" marR="0" lvl="5"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6pPr>
            <a:lvl7pPr marL="0" marR="0" lvl="6"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7pPr>
            <a:lvl8pPr marL="0" marR="0" lvl="7"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8pPr>
            <a:lvl9pPr marL="0" marR="0" lvl="8"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
        <p:nvSpPr>
          <p:cNvPr id="109" name="Google Shape;109;p12"/>
          <p:cNvSpPr txBox="1">
            <a:spLocks noGrp="1"/>
          </p:cNvSpPr>
          <p:nvPr>
            <p:ph type="body" idx="1"/>
          </p:nvPr>
        </p:nvSpPr>
        <p:spPr>
          <a:xfrm>
            <a:off x="612648" y="1600200"/>
            <a:ext cx="8153400" cy="4495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7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55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5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40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40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36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36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36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36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grpSp>
        <p:nvGrpSpPr>
          <p:cNvPr id="110" name="Google Shape;110;p12"/>
          <p:cNvGrpSpPr/>
          <p:nvPr/>
        </p:nvGrpSpPr>
        <p:grpSpPr>
          <a:xfrm>
            <a:off x="85725" y="6172200"/>
            <a:ext cx="2352907" cy="685669"/>
            <a:chOff x="0" y="0"/>
            <a:chExt cx="2505225" cy="752325"/>
          </a:xfrm>
        </p:grpSpPr>
        <p:pic>
          <p:nvPicPr>
            <p:cNvPr id="111" name="Google Shape;111;p12" descr="cid:FBF0085F-2EF8-444F-BCED-DDD11E7BF7B2"/>
            <p:cNvPicPr preferRelativeResize="0"/>
            <p:nvPr/>
          </p:nvPicPr>
          <p:blipFill rotWithShape="1">
            <a:blip r:embed="rId2">
              <a:alphaModFix/>
            </a:blip>
            <a:srcRect/>
            <a:stretch/>
          </p:blipFill>
          <p:spPr>
            <a:xfrm>
              <a:off x="0" y="0"/>
              <a:ext cx="2085975" cy="677545"/>
            </a:xfrm>
            <a:prstGeom prst="rect">
              <a:avLst/>
            </a:prstGeom>
            <a:noFill/>
            <a:ln>
              <a:noFill/>
            </a:ln>
          </p:spPr>
        </p:pic>
        <p:sp>
          <p:nvSpPr>
            <p:cNvPr id="112" name="Google Shape;112;p12"/>
            <p:cNvSpPr txBox="1"/>
            <p:nvPr/>
          </p:nvSpPr>
          <p:spPr>
            <a:xfrm>
              <a:off x="695325" y="504825"/>
              <a:ext cx="1809900" cy="2475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chemeClr val="dk1"/>
                </a:buClr>
                <a:buSzPts val="800"/>
                <a:buFont typeface="Times New Roman"/>
                <a:buNone/>
              </a:pPr>
              <a:r>
                <a:rPr lang="en-US" sz="800" b="1" i="0" u="none" strike="noStrike" cap="none">
                  <a:solidFill>
                    <a:schemeClr val="dk1"/>
                  </a:solidFill>
                  <a:latin typeface="Times New Roman"/>
                  <a:ea typeface="Times New Roman"/>
                  <a:cs typeface="Times New Roman"/>
                  <a:sym typeface="Times New Roman"/>
                </a:rPr>
                <a:t>Worcester Polytechnic Institute</a:t>
              </a: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blipFill rotWithShape="1">
          <a:blip r:embed="rId2">
            <a:alphaModFix/>
          </a:blip>
          <a:tile tx="0" ty="0" sx="99997" sy="99997" flip="none" algn="tl"/>
        </a:blipFill>
        <a:effectLst/>
      </p:bgPr>
    </p:bg>
    <p:spTree>
      <p:nvGrpSpPr>
        <p:cNvPr id="1" name="Shape 113"/>
        <p:cNvGrpSpPr/>
        <p:nvPr/>
      </p:nvGrpSpPr>
      <p:grpSpPr>
        <a:xfrm>
          <a:off x="0" y="0"/>
          <a:ext cx="0" cy="0"/>
          <a:chOff x="0" y="0"/>
          <a:chExt cx="0" cy="0"/>
        </a:xfrm>
      </p:grpSpPr>
      <p:sp>
        <p:nvSpPr>
          <p:cNvPr id="114" name="Google Shape;114;p13"/>
          <p:cNvSpPr txBox="1">
            <a:spLocks noGrp="1"/>
          </p:cNvSpPr>
          <p:nvPr>
            <p:ph type="body" idx="1"/>
          </p:nvPr>
        </p:nvSpPr>
        <p:spPr>
          <a:xfrm>
            <a:off x="1371600" y="2743200"/>
            <a:ext cx="7123200" cy="16731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chemeClr val="dk2"/>
              </a:buClr>
              <a:buSzPts val="1400"/>
              <a:buFont typeface="Noto Sans Symbols"/>
              <a:buNone/>
              <a:defRPr sz="14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888888"/>
              </a:buClr>
              <a:buSzPts val="1400"/>
              <a:buFont typeface="Noto Sans Symbols"/>
              <a:buNone/>
              <a:defRPr sz="14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888888"/>
              </a:buClr>
              <a:buSzPts val="1400"/>
              <a:buFont typeface="Noto Sans Symbols"/>
              <a:buNone/>
              <a:defRPr sz="14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888888"/>
              </a:buClr>
              <a:buSzPts val="1400"/>
              <a:buFont typeface="Noto Sans Symbols"/>
              <a:buNone/>
              <a:defRPr sz="14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888888"/>
              </a:buClr>
              <a:buSzPts val="1400"/>
              <a:buFont typeface="Noto Sans Symbols"/>
              <a:buNone/>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
        <p:nvSpPr>
          <p:cNvPr id="115" name="Google Shape;115;p13"/>
          <p:cNvSpPr/>
          <p:nvPr/>
        </p:nvSpPr>
        <p:spPr>
          <a:xfrm>
            <a:off x="0" y="1524000"/>
            <a:ext cx="9144000" cy="1143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16" name="Google Shape;116;p13"/>
          <p:cNvSpPr/>
          <p:nvPr/>
        </p:nvSpPr>
        <p:spPr>
          <a:xfrm>
            <a:off x="0" y="1600200"/>
            <a:ext cx="1295400" cy="9906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17" name="Google Shape;117;p13"/>
          <p:cNvSpPr/>
          <p:nvPr/>
        </p:nvSpPr>
        <p:spPr>
          <a:xfrm>
            <a:off x="1371600" y="1600200"/>
            <a:ext cx="7772400" cy="990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18" name="Google Shape;118;p13"/>
          <p:cNvSpPr txBox="1">
            <a:spLocks noGrp="1"/>
          </p:cNvSpPr>
          <p:nvPr>
            <p:ph type="title"/>
          </p:nvPr>
        </p:nvSpPr>
        <p:spPr>
          <a:xfrm>
            <a:off x="1371600" y="1600200"/>
            <a:ext cx="7620000" cy="990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FFFFFF"/>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ts val="1400"/>
              <a:buFont typeface="Arial"/>
              <a:buChar char="○"/>
              <a:defRPr sz="1800"/>
            </a:lvl2pPr>
            <a:lvl3pPr marL="0" marR="0" lvl="2" indent="0" algn="l" rtl="0">
              <a:spcBef>
                <a:spcPts val="0"/>
              </a:spcBef>
              <a:spcAft>
                <a:spcPts val="0"/>
              </a:spcAft>
              <a:buSzPts val="1400"/>
              <a:buFont typeface="Arial"/>
              <a:buChar char="■"/>
              <a:defRPr sz="1800"/>
            </a:lvl3pPr>
            <a:lvl4pPr marL="0" marR="0" lvl="3" indent="0" algn="l" rtl="0">
              <a:spcBef>
                <a:spcPts val="0"/>
              </a:spcBef>
              <a:spcAft>
                <a:spcPts val="0"/>
              </a:spcAft>
              <a:buSzPts val="1400"/>
              <a:buFont typeface="Arial"/>
              <a:buChar char="●"/>
              <a:defRPr sz="1800"/>
            </a:lvl4pPr>
            <a:lvl5pPr marL="0" marR="0" lvl="4" indent="0" algn="l" rtl="0">
              <a:spcBef>
                <a:spcPts val="0"/>
              </a:spcBef>
              <a:spcAft>
                <a:spcPts val="0"/>
              </a:spcAft>
              <a:buSzPts val="1400"/>
              <a:buFont typeface="Arial"/>
              <a:buChar char="○"/>
              <a:defRPr sz="1800"/>
            </a:lvl5pPr>
            <a:lvl6pPr marL="0" marR="0" lvl="5" indent="0" algn="l" rtl="0">
              <a:spcBef>
                <a:spcPts val="0"/>
              </a:spcBef>
              <a:spcAft>
                <a:spcPts val="0"/>
              </a:spcAft>
              <a:buSzPts val="1400"/>
              <a:buFont typeface="Arial"/>
              <a:buChar char="■"/>
              <a:defRPr sz="1800"/>
            </a:lvl6pPr>
            <a:lvl7pPr marL="0" marR="0" lvl="6" indent="0" algn="l" rtl="0">
              <a:spcBef>
                <a:spcPts val="0"/>
              </a:spcBef>
              <a:spcAft>
                <a:spcPts val="0"/>
              </a:spcAft>
              <a:buSzPts val="1400"/>
              <a:buFont typeface="Arial"/>
              <a:buChar char="●"/>
              <a:defRPr sz="1800"/>
            </a:lvl7pPr>
            <a:lvl8pPr marL="0" marR="0" lvl="7" indent="0" algn="l" rtl="0">
              <a:spcBef>
                <a:spcPts val="0"/>
              </a:spcBef>
              <a:spcAft>
                <a:spcPts val="0"/>
              </a:spcAft>
              <a:buSzPts val="1400"/>
              <a:buFont typeface="Arial"/>
              <a:buChar char="○"/>
              <a:defRPr sz="1800"/>
            </a:lvl8pPr>
            <a:lvl9pPr marL="0" marR="0" lvl="8" indent="0" algn="l" rtl="0">
              <a:spcBef>
                <a:spcPts val="0"/>
              </a:spcBef>
              <a:spcAft>
                <a:spcPts val="0"/>
              </a:spcAft>
              <a:buSzPts val="1400"/>
              <a:buFont typeface="Arial"/>
              <a:buChar char="■"/>
              <a:defRPr sz="1800"/>
            </a:lvl9pPr>
          </a:lstStyle>
          <a:p>
            <a:endParaRPr/>
          </a:p>
        </p:txBody>
      </p:sp>
      <p:sp>
        <p:nvSpPr>
          <p:cNvPr id="119" name="Google Shape;119;p13"/>
          <p:cNvSpPr txBox="1">
            <a:spLocks noGrp="1"/>
          </p:cNvSpPr>
          <p:nvPr>
            <p:ph type="dt" idx="10"/>
          </p:nvPr>
        </p:nvSpPr>
        <p:spPr>
          <a:xfrm>
            <a:off x="6096000" y="6248400"/>
            <a:ext cx="2667000" cy="3651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20" name="Google Shape;120;p13"/>
          <p:cNvSpPr txBox="1">
            <a:spLocks noGrp="1"/>
          </p:cNvSpPr>
          <p:nvPr>
            <p:ph type="sldNum" idx="12"/>
          </p:nvPr>
        </p:nvSpPr>
        <p:spPr>
          <a:xfrm>
            <a:off x="0" y="1752600"/>
            <a:ext cx="1295400" cy="701700"/>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FFFFFF"/>
              </a:buClr>
              <a:buSzPts val="2400"/>
              <a:buFont typeface="Arial"/>
              <a:buNone/>
              <a:defRPr sz="2400" b="1" i="0" u="none" strike="noStrike" cap="none">
                <a:solidFill>
                  <a:srgbClr val="FFFFFF"/>
                </a:solidFill>
                <a:latin typeface="Arial"/>
                <a:ea typeface="Arial"/>
                <a:cs typeface="Arial"/>
                <a:sym typeface="Arial"/>
              </a:defRPr>
            </a:lvl1pPr>
            <a:lvl2pPr marL="0" marR="0" lvl="1" indent="0" algn="ctr" rtl="0">
              <a:lnSpc>
                <a:spcPct val="100000"/>
              </a:lnSpc>
              <a:spcBef>
                <a:spcPts val="0"/>
              </a:spcBef>
              <a:spcAft>
                <a:spcPts val="0"/>
              </a:spcAft>
              <a:buClr>
                <a:srgbClr val="FFFFFF"/>
              </a:buClr>
              <a:buSzPts val="2400"/>
              <a:buFont typeface="Arial"/>
              <a:buNone/>
              <a:defRPr sz="2400" b="1" i="0" u="none" strike="noStrike" cap="none">
                <a:solidFill>
                  <a:srgbClr val="FFFFFF"/>
                </a:solidFill>
                <a:latin typeface="Arial"/>
                <a:ea typeface="Arial"/>
                <a:cs typeface="Arial"/>
                <a:sym typeface="Arial"/>
              </a:defRPr>
            </a:lvl2pPr>
            <a:lvl3pPr marL="0" marR="0" lvl="2" indent="0" algn="ctr" rtl="0">
              <a:lnSpc>
                <a:spcPct val="100000"/>
              </a:lnSpc>
              <a:spcBef>
                <a:spcPts val="0"/>
              </a:spcBef>
              <a:spcAft>
                <a:spcPts val="0"/>
              </a:spcAft>
              <a:buClr>
                <a:srgbClr val="FFFFFF"/>
              </a:buClr>
              <a:buSzPts val="2400"/>
              <a:buFont typeface="Arial"/>
              <a:buNone/>
              <a:defRPr sz="2400" b="1" i="0" u="none" strike="noStrike" cap="none">
                <a:solidFill>
                  <a:srgbClr val="FFFFFF"/>
                </a:solidFill>
                <a:latin typeface="Arial"/>
                <a:ea typeface="Arial"/>
                <a:cs typeface="Arial"/>
                <a:sym typeface="Arial"/>
              </a:defRPr>
            </a:lvl3pPr>
            <a:lvl4pPr marL="0" marR="0" lvl="3" indent="0" algn="ctr" rtl="0">
              <a:lnSpc>
                <a:spcPct val="100000"/>
              </a:lnSpc>
              <a:spcBef>
                <a:spcPts val="0"/>
              </a:spcBef>
              <a:spcAft>
                <a:spcPts val="0"/>
              </a:spcAft>
              <a:buClr>
                <a:srgbClr val="FFFFFF"/>
              </a:buClr>
              <a:buSzPts val="2400"/>
              <a:buFont typeface="Arial"/>
              <a:buNone/>
              <a:defRPr sz="2400" b="1" i="0" u="none" strike="noStrike" cap="none">
                <a:solidFill>
                  <a:srgbClr val="FFFFFF"/>
                </a:solidFill>
                <a:latin typeface="Arial"/>
                <a:ea typeface="Arial"/>
                <a:cs typeface="Arial"/>
                <a:sym typeface="Arial"/>
              </a:defRPr>
            </a:lvl4pPr>
            <a:lvl5pPr marL="0" marR="0" lvl="4" indent="0" algn="ctr" rtl="0">
              <a:lnSpc>
                <a:spcPct val="100000"/>
              </a:lnSpc>
              <a:spcBef>
                <a:spcPts val="0"/>
              </a:spcBef>
              <a:spcAft>
                <a:spcPts val="0"/>
              </a:spcAft>
              <a:buClr>
                <a:srgbClr val="FFFFFF"/>
              </a:buClr>
              <a:buSzPts val="2400"/>
              <a:buFont typeface="Arial"/>
              <a:buNone/>
              <a:defRPr sz="2400" b="1" i="0" u="none" strike="noStrike" cap="none">
                <a:solidFill>
                  <a:srgbClr val="FFFFFF"/>
                </a:solidFill>
                <a:latin typeface="Arial"/>
                <a:ea typeface="Arial"/>
                <a:cs typeface="Arial"/>
                <a:sym typeface="Arial"/>
              </a:defRPr>
            </a:lvl5pPr>
            <a:lvl6pPr marL="0" marR="0" lvl="5" indent="0" algn="ctr" rtl="0">
              <a:lnSpc>
                <a:spcPct val="100000"/>
              </a:lnSpc>
              <a:spcBef>
                <a:spcPts val="0"/>
              </a:spcBef>
              <a:spcAft>
                <a:spcPts val="0"/>
              </a:spcAft>
              <a:buClr>
                <a:srgbClr val="FFFFFF"/>
              </a:buClr>
              <a:buSzPts val="2400"/>
              <a:buFont typeface="Arial"/>
              <a:buNone/>
              <a:defRPr sz="2400" b="1" i="0" u="none" strike="noStrike" cap="none">
                <a:solidFill>
                  <a:srgbClr val="FFFFFF"/>
                </a:solidFill>
                <a:latin typeface="Arial"/>
                <a:ea typeface="Arial"/>
                <a:cs typeface="Arial"/>
                <a:sym typeface="Arial"/>
              </a:defRPr>
            </a:lvl6pPr>
            <a:lvl7pPr marL="0" marR="0" lvl="6" indent="0" algn="ctr" rtl="0">
              <a:lnSpc>
                <a:spcPct val="100000"/>
              </a:lnSpc>
              <a:spcBef>
                <a:spcPts val="0"/>
              </a:spcBef>
              <a:spcAft>
                <a:spcPts val="0"/>
              </a:spcAft>
              <a:buClr>
                <a:srgbClr val="FFFFFF"/>
              </a:buClr>
              <a:buSzPts val="2400"/>
              <a:buFont typeface="Arial"/>
              <a:buNone/>
              <a:defRPr sz="2400" b="1" i="0" u="none" strike="noStrike" cap="none">
                <a:solidFill>
                  <a:srgbClr val="FFFFFF"/>
                </a:solidFill>
                <a:latin typeface="Arial"/>
                <a:ea typeface="Arial"/>
                <a:cs typeface="Arial"/>
                <a:sym typeface="Arial"/>
              </a:defRPr>
            </a:lvl7pPr>
            <a:lvl8pPr marL="0" marR="0" lvl="7" indent="0" algn="ctr" rtl="0">
              <a:lnSpc>
                <a:spcPct val="100000"/>
              </a:lnSpc>
              <a:spcBef>
                <a:spcPts val="0"/>
              </a:spcBef>
              <a:spcAft>
                <a:spcPts val="0"/>
              </a:spcAft>
              <a:buClr>
                <a:srgbClr val="FFFFFF"/>
              </a:buClr>
              <a:buSzPts val="2400"/>
              <a:buFont typeface="Arial"/>
              <a:buNone/>
              <a:defRPr sz="2400" b="1" i="0" u="none" strike="noStrike" cap="none">
                <a:solidFill>
                  <a:srgbClr val="FFFFFF"/>
                </a:solidFill>
                <a:latin typeface="Arial"/>
                <a:ea typeface="Arial"/>
                <a:cs typeface="Arial"/>
                <a:sym typeface="Arial"/>
              </a:defRPr>
            </a:lvl8pPr>
            <a:lvl9pPr marL="0" marR="0" lvl="8" indent="0" algn="ctr" rtl="0">
              <a:lnSpc>
                <a:spcPct val="100000"/>
              </a:lnSpc>
              <a:spcBef>
                <a:spcPts val="0"/>
              </a:spcBef>
              <a:spcAft>
                <a:spcPts val="0"/>
              </a:spcAft>
              <a:buClr>
                <a:srgbClr val="FFFFFF"/>
              </a:buClr>
              <a:buSzPts val="2400"/>
              <a:buFont typeface="Arial"/>
              <a:buNone/>
              <a:defRPr sz="2400" b="1" i="0" u="none" strike="noStrike" cap="none">
                <a:solidFill>
                  <a:srgbClr val="FFFFFF"/>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
        <p:nvSpPr>
          <p:cNvPr id="121" name="Google Shape;121;p13"/>
          <p:cNvSpPr txBox="1">
            <a:spLocks noGrp="1"/>
          </p:cNvSpPr>
          <p:nvPr>
            <p:ph type="ftr" idx="11"/>
          </p:nvPr>
        </p:nvSpPr>
        <p:spPr>
          <a:xfrm>
            <a:off x="609600" y="6248206"/>
            <a:ext cx="5421000" cy="3651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grpSp>
        <p:nvGrpSpPr>
          <p:cNvPr id="122" name="Google Shape;122;p13"/>
          <p:cNvGrpSpPr/>
          <p:nvPr/>
        </p:nvGrpSpPr>
        <p:grpSpPr>
          <a:xfrm>
            <a:off x="85725" y="6172200"/>
            <a:ext cx="2352907" cy="685669"/>
            <a:chOff x="0" y="0"/>
            <a:chExt cx="2505225" cy="752325"/>
          </a:xfrm>
        </p:grpSpPr>
        <p:pic>
          <p:nvPicPr>
            <p:cNvPr id="123" name="Google Shape;123;p13" descr="cid:FBF0085F-2EF8-444F-BCED-DDD11E7BF7B2"/>
            <p:cNvPicPr preferRelativeResize="0"/>
            <p:nvPr/>
          </p:nvPicPr>
          <p:blipFill rotWithShape="1">
            <a:blip r:embed="rId3">
              <a:alphaModFix/>
            </a:blip>
            <a:srcRect/>
            <a:stretch/>
          </p:blipFill>
          <p:spPr>
            <a:xfrm>
              <a:off x="0" y="0"/>
              <a:ext cx="2085975" cy="677545"/>
            </a:xfrm>
            <a:prstGeom prst="rect">
              <a:avLst/>
            </a:prstGeom>
            <a:noFill/>
            <a:ln>
              <a:noFill/>
            </a:ln>
          </p:spPr>
        </p:pic>
        <p:sp>
          <p:nvSpPr>
            <p:cNvPr id="124" name="Google Shape;124;p13"/>
            <p:cNvSpPr txBox="1"/>
            <p:nvPr/>
          </p:nvSpPr>
          <p:spPr>
            <a:xfrm>
              <a:off x="695325" y="504825"/>
              <a:ext cx="1809900" cy="2475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chemeClr val="dk1"/>
                </a:buClr>
                <a:buSzPts val="800"/>
                <a:buFont typeface="Times New Roman"/>
                <a:buNone/>
              </a:pPr>
              <a:r>
                <a:rPr lang="en-US" sz="800" b="1" i="0" u="none" strike="noStrike" cap="none">
                  <a:solidFill>
                    <a:schemeClr val="dk1"/>
                  </a:solidFill>
                  <a:latin typeface="Times New Roman"/>
                  <a:ea typeface="Times New Roman"/>
                  <a:cs typeface="Times New Roman"/>
                  <a:sym typeface="Times New Roman"/>
                </a:rPr>
                <a:t>Worcester Polytechnic Institute</a:t>
              </a:r>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25"/>
        <p:cNvGrpSpPr/>
        <p:nvPr/>
      </p:nvGrpSpPr>
      <p:grpSpPr>
        <a:xfrm>
          <a:off x="0" y="0"/>
          <a:ext cx="0" cy="0"/>
          <a:chOff x="0" y="0"/>
          <a:chExt cx="0" cy="0"/>
        </a:xfrm>
      </p:grpSpPr>
      <p:sp>
        <p:nvSpPr>
          <p:cNvPr id="126" name="Google Shape;126;p14"/>
          <p:cNvSpPr txBox="1">
            <a:spLocks noGrp="1"/>
          </p:cNvSpPr>
          <p:nvPr>
            <p:ph type="title"/>
          </p:nvPr>
        </p:nvSpPr>
        <p:spPr>
          <a:xfrm>
            <a:off x="609600" y="228600"/>
            <a:ext cx="8153400" cy="990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2"/>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ts val="1400"/>
              <a:buFont typeface="Arial"/>
              <a:buChar char="○"/>
              <a:defRPr sz="1800"/>
            </a:lvl2pPr>
            <a:lvl3pPr marL="0" marR="0" lvl="2" indent="0" algn="l" rtl="0">
              <a:spcBef>
                <a:spcPts val="0"/>
              </a:spcBef>
              <a:spcAft>
                <a:spcPts val="0"/>
              </a:spcAft>
              <a:buSzPts val="1400"/>
              <a:buFont typeface="Arial"/>
              <a:buChar char="■"/>
              <a:defRPr sz="1800"/>
            </a:lvl3pPr>
            <a:lvl4pPr marL="0" marR="0" lvl="3" indent="0" algn="l" rtl="0">
              <a:spcBef>
                <a:spcPts val="0"/>
              </a:spcBef>
              <a:spcAft>
                <a:spcPts val="0"/>
              </a:spcAft>
              <a:buSzPts val="1400"/>
              <a:buFont typeface="Arial"/>
              <a:buChar char="●"/>
              <a:defRPr sz="1800"/>
            </a:lvl4pPr>
            <a:lvl5pPr marL="0" marR="0" lvl="4" indent="0" algn="l" rtl="0">
              <a:spcBef>
                <a:spcPts val="0"/>
              </a:spcBef>
              <a:spcAft>
                <a:spcPts val="0"/>
              </a:spcAft>
              <a:buSzPts val="1400"/>
              <a:buFont typeface="Arial"/>
              <a:buChar char="○"/>
              <a:defRPr sz="1800"/>
            </a:lvl5pPr>
            <a:lvl6pPr marL="0" marR="0" lvl="5" indent="0" algn="l" rtl="0">
              <a:spcBef>
                <a:spcPts val="0"/>
              </a:spcBef>
              <a:spcAft>
                <a:spcPts val="0"/>
              </a:spcAft>
              <a:buSzPts val="1400"/>
              <a:buFont typeface="Arial"/>
              <a:buChar char="■"/>
              <a:defRPr sz="1800"/>
            </a:lvl6pPr>
            <a:lvl7pPr marL="0" marR="0" lvl="6" indent="0" algn="l" rtl="0">
              <a:spcBef>
                <a:spcPts val="0"/>
              </a:spcBef>
              <a:spcAft>
                <a:spcPts val="0"/>
              </a:spcAft>
              <a:buSzPts val="1400"/>
              <a:buFont typeface="Arial"/>
              <a:buChar char="●"/>
              <a:defRPr sz="1800"/>
            </a:lvl7pPr>
            <a:lvl8pPr marL="0" marR="0" lvl="7" indent="0" algn="l" rtl="0">
              <a:spcBef>
                <a:spcPts val="0"/>
              </a:spcBef>
              <a:spcAft>
                <a:spcPts val="0"/>
              </a:spcAft>
              <a:buSzPts val="1400"/>
              <a:buFont typeface="Arial"/>
              <a:buChar char="○"/>
              <a:defRPr sz="1800"/>
            </a:lvl8pPr>
            <a:lvl9pPr marL="0" marR="0" lvl="8" indent="0" algn="l" rtl="0">
              <a:spcBef>
                <a:spcPts val="0"/>
              </a:spcBef>
              <a:spcAft>
                <a:spcPts val="0"/>
              </a:spcAft>
              <a:buSzPts val="1400"/>
              <a:buFont typeface="Arial"/>
              <a:buChar char="■"/>
              <a:defRPr sz="1800"/>
            </a:lvl9pPr>
          </a:lstStyle>
          <a:p>
            <a:endParaRPr/>
          </a:p>
        </p:txBody>
      </p:sp>
      <p:sp>
        <p:nvSpPr>
          <p:cNvPr id="127" name="Google Shape;127;p14"/>
          <p:cNvSpPr txBox="1">
            <a:spLocks noGrp="1"/>
          </p:cNvSpPr>
          <p:nvPr>
            <p:ph type="body" idx="1"/>
          </p:nvPr>
        </p:nvSpPr>
        <p:spPr>
          <a:xfrm>
            <a:off x="609600" y="1589567"/>
            <a:ext cx="3886200" cy="45720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7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55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5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40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40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36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36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36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36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
        <p:nvSpPr>
          <p:cNvPr id="128" name="Google Shape;128;p14"/>
          <p:cNvSpPr txBox="1">
            <a:spLocks noGrp="1"/>
          </p:cNvSpPr>
          <p:nvPr>
            <p:ph type="body" idx="2"/>
          </p:nvPr>
        </p:nvSpPr>
        <p:spPr>
          <a:xfrm>
            <a:off x="4844901" y="1589567"/>
            <a:ext cx="3886200" cy="45720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7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55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5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40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40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36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36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36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36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
        <p:nvSpPr>
          <p:cNvPr id="129" name="Google Shape;129;p14"/>
          <p:cNvSpPr txBox="1">
            <a:spLocks noGrp="1"/>
          </p:cNvSpPr>
          <p:nvPr>
            <p:ph type="dt" idx="10"/>
          </p:nvPr>
        </p:nvSpPr>
        <p:spPr>
          <a:xfrm>
            <a:off x="6096000" y="6248400"/>
            <a:ext cx="2667000" cy="3651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30" name="Google Shape;130;p14"/>
          <p:cNvSpPr txBox="1">
            <a:spLocks noGrp="1"/>
          </p:cNvSpPr>
          <p:nvPr>
            <p:ph type="sldNum" idx="12"/>
          </p:nvPr>
        </p:nvSpPr>
        <p:spPr>
          <a:xfrm>
            <a:off x="0" y="1272222"/>
            <a:ext cx="533400" cy="244500"/>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1pPr>
            <a:lvl2pPr marL="0" marR="0" lvl="1"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2pPr>
            <a:lvl3pPr marL="0" marR="0" lvl="2"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3pPr>
            <a:lvl4pPr marL="0" marR="0" lvl="3"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4pPr>
            <a:lvl5pPr marL="0" marR="0" lvl="4"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5pPr>
            <a:lvl6pPr marL="0" marR="0" lvl="5"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6pPr>
            <a:lvl7pPr marL="0" marR="0" lvl="6"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7pPr>
            <a:lvl8pPr marL="0" marR="0" lvl="7"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8pPr>
            <a:lvl9pPr marL="0" marR="0" lvl="8"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
        <p:nvSpPr>
          <p:cNvPr id="131" name="Google Shape;131;p14"/>
          <p:cNvSpPr txBox="1">
            <a:spLocks noGrp="1"/>
          </p:cNvSpPr>
          <p:nvPr>
            <p:ph type="ftr" idx="11"/>
          </p:nvPr>
        </p:nvSpPr>
        <p:spPr>
          <a:xfrm>
            <a:off x="609600" y="6248206"/>
            <a:ext cx="5421000" cy="3651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32"/>
        <p:cNvGrpSpPr/>
        <p:nvPr/>
      </p:nvGrpSpPr>
      <p:grpSpPr>
        <a:xfrm>
          <a:off x="0" y="0"/>
          <a:ext cx="0" cy="0"/>
          <a:chOff x="0" y="0"/>
          <a:chExt cx="0" cy="0"/>
        </a:xfrm>
      </p:grpSpPr>
      <p:sp>
        <p:nvSpPr>
          <p:cNvPr id="133" name="Google Shape;133;p15"/>
          <p:cNvSpPr txBox="1">
            <a:spLocks noGrp="1"/>
          </p:cNvSpPr>
          <p:nvPr>
            <p:ph type="title"/>
          </p:nvPr>
        </p:nvSpPr>
        <p:spPr>
          <a:xfrm>
            <a:off x="533400" y="273050"/>
            <a:ext cx="8153400" cy="8700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2"/>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ts val="1400"/>
              <a:buFont typeface="Arial"/>
              <a:buChar char="○"/>
              <a:defRPr sz="1800"/>
            </a:lvl2pPr>
            <a:lvl3pPr marL="0" marR="0" lvl="2" indent="0" algn="l" rtl="0">
              <a:spcBef>
                <a:spcPts val="0"/>
              </a:spcBef>
              <a:spcAft>
                <a:spcPts val="0"/>
              </a:spcAft>
              <a:buSzPts val="1400"/>
              <a:buFont typeface="Arial"/>
              <a:buChar char="■"/>
              <a:defRPr sz="1800"/>
            </a:lvl3pPr>
            <a:lvl4pPr marL="0" marR="0" lvl="3" indent="0" algn="l" rtl="0">
              <a:spcBef>
                <a:spcPts val="0"/>
              </a:spcBef>
              <a:spcAft>
                <a:spcPts val="0"/>
              </a:spcAft>
              <a:buSzPts val="1400"/>
              <a:buFont typeface="Arial"/>
              <a:buChar char="●"/>
              <a:defRPr sz="1800"/>
            </a:lvl4pPr>
            <a:lvl5pPr marL="0" marR="0" lvl="4" indent="0" algn="l" rtl="0">
              <a:spcBef>
                <a:spcPts val="0"/>
              </a:spcBef>
              <a:spcAft>
                <a:spcPts val="0"/>
              </a:spcAft>
              <a:buSzPts val="1400"/>
              <a:buFont typeface="Arial"/>
              <a:buChar char="○"/>
              <a:defRPr sz="1800"/>
            </a:lvl5pPr>
            <a:lvl6pPr marL="0" marR="0" lvl="5" indent="0" algn="l" rtl="0">
              <a:spcBef>
                <a:spcPts val="0"/>
              </a:spcBef>
              <a:spcAft>
                <a:spcPts val="0"/>
              </a:spcAft>
              <a:buSzPts val="1400"/>
              <a:buFont typeface="Arial"/>
              <a:buChar char="■"/>
              <a:defRPr sz="1800"/>
            </a:lvl6pPr>
            <a:lvl7pPr marL="0" marR="0" lvl="6" indent="0" algn="l" rtl="0">
              <a:spcBef>
                <a:spcPts val="0"/>
              </a:spcBef>
              <a:spcAft>
                <a:spcPts val="0"/>
              </a:spcAft>
              <a:buSzPts val="1400"/>
              <a:buFont typeface="Arial"/>
              <a:buChar char="●"/>
              <a:defRPr sz="1800"/>
            </a:lvl7pPr>
            <a:lvl8pPr marL="0" marR="0" lvl="7" indent="0" algn="l" rtl="0">
              <a:spcBef>
                <a:spcPts val="0"/>
              </a:spcBef>
              <a:spcAft>
                <a:spcPts val="0"/>
              </a:spcAft>
              <a:buSzPts val="1400"/>
              <a:buFont typeface="Arial"/>
              <a:buChar char="○"/>
              <a:defRPr sz="1800"/>
            </a:lvl8pPr>
            <a:lvl9pPr marL="0" marR="0" lvl="8" indent="0" algn="l" rtl="0">
              <a:spcBef>
                <a:spcPts val="0"/>
              </a:spcBef>
              <a:spcAft>
                <a:spcPts val="0"/>
              </a:spcAft>
              <a:buSzPts val="1400"/>
              <a:buFont typeface="Arial"/>
              <a:buChar char="■"/>
              <a:defRPr sz="1800"/>
            </a:lvl9pPr>
          </a:lstStyle>
          <a:p>
            <a:endParaRPr/>
          </a:p>
        </p:txBody>
      </p:sp>
      <p:sp>
        <p:nvSpPr>
          <p:cNvPr id="134" name="Google Shape;134;p15"/>
          <p:cNvSpPr txBox="1">
            <a:spLocks noGrp="1"/>
          </p:cNvSpPr>
          <p:nvPr>
            <p:ph type="body" idx="1"/>
          </p:nvPr>
        </p:nvSpPr>
        <p:spPr>
          <a:xfrm>
            <a:off x="609600" y="2438400"/>
            <a:ext cx="3886200" cy="35814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7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55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5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40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40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36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36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36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36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
        <p:nvSpPr>
          <p:cNvPr id="135" name="Google Shape;135;p15"/>
          <p:cNvSpPr txBox="1">
            <a:spLocks noGrp="1"/>
          </p:cNvSpPr>
          <p:nvPr>
            <p:ph type="body" idx="2"/>
          </p:nvPr>
        </p:nvSpPr>
        <p:spPr>
          <a:xfrm>
            <a:off x="4800600" y="2438400"/>
            <a:ext cx="3886200" cy="35814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7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55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5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40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40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36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36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36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36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
        <p:nvSpPr>
          <p:cNvPr id="136" name="Google Shape;136;p15"/>
          <p:cNvSpPr txBox="1">
            <a:spLocks noGrp="1"/>
          </p:cNvSpPr>
          <p:nvPr>
            <p:ph type="dt" idx="10"/>
          </p:nvPr>
        </p:nvSpPr>
        <p:spPr>
          <a:xfrm>
            <a:off x="6096000" y="6248400"/>
            <a:ext cx="2667000" cy="3651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37" name="Google Shape;137;p15"/>
          <p:cNvSpPr txBox="1">
            <a:spLocks noGrp="1"/>
          </p:cNvSpPr>
          <p:nvPr>
            <p:ph type="sldNum" idx="12"/>
          </p:nvPr>
        </p:nvSpPr>
        <p:spPr>
          <a:xfrm>
            <a:off x="0" y="1272222"/>
            <a:ext cx="533400" cy="244500"/>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1pPr>
            <a:lvl2pPr marL="0" marR="0" lvl="1"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2pPr>
            <a:lvl3pPr marL="0" marR="0" lvl="2"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3pPr>
            <a:lvl4pPr marL="0" marR="0" lvl="3"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4pPr>
            <a:lvl5pPr marL="0" marR="0" lvl="4"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5pPr>
            <a:lvl6pPr marL="0" marR="0" lvl="5"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6pPr>
            <a:lvl7pPr marL="0" marR="0" lvl="6"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7pPr>
            <a:lvl8pPr marL="0" marR="0" lvl="7"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8pPr>
            <a:lvl9pPr marL="0" marR="0" lvl="8"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
        <p:nvSpPr>
          <p:cNvPr id="138" name="Google Shape;138;p15"/>
          <p:cNvSpPr txBox="1">
            <a:spLocks noGrp="1"/>
          </p:cNvSpPr>
          <p:nvPr>
            <p:ph type="ftr" idx="11"/>
          </p:nvPr>
        </p:nvSpPr>
        <p:spPr>
          <a:xfrm>
            <a:off x="609600" y="6248206"/>
            <a:ext cx="5421000" cy="3651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39" name="Google Shape;139;p15"/>
          <p:cNvSpPr txBox="1">
            <a:spLocks noGrp="1"/>
          </p:cNvSpPr>
          <p:nvPr>
            <p:ph type="body" idx="3"/>
          </p:nvPr>
        </p:nvSpPr>
        <p:spPr>
          <a:xfrm>
            <a:off x="609600" y="1752600"/>
            <a:ext cx="3886200" cy="640200"/>
          </a:xfrm>
          <a:prstGeom prst="rect">
            <a:avLst/>
          </a:prstGeom>
          <a:solidFill>
            <a:schemeClr val="accent2"/>
          </a:solidFill>
          <a:ln>
            <a:noFill/>
          </a:ln>
        </p:spPr>
        <p:txBody>
          <a:bodyPr spcFirstLastPara="1" wrap="square" lIns="91425" tIns="91425" rIns="91425" bIns="91425" anchor="ctr" anchorCtr="0">
            <a:noAutofit/>
          </a:bodyPr>
          <a:lstStyle>
            <a:lvl1pPr marL="457200" marR="0" lvl="0" indent="-228600" algn="l" rtl="0">
              <a:lnSpc>
                <a:spcPct val="100000"/>
              </a:lnSpc>
              <a:spcBef>
                <a:spcPts val="0"/>
              </a:spcBef>
              <a:spcAft>
                <a:spcPts val="0"/>
              </a:spcAft>
              <a:buClr>
                <a:srgbClr val="FFFFFF"/>
              </a:buClr>
              <a:buSzPts val="1400"/>
              <a:buFont typeface="Noto Sans Symbols"/>
              <a:buNone/>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
        <p:nvSpPr>
          <p:cNvPr id="140" name="Google Shape;140;p15"/>
          <p:cNvSpPr txBox="1">
            <a:spLocks noGrp="1"/>
          </p:cNvSpPr>
          <p:nvPr>
            <p:ph type="body" idx="4"/>
          </p:nvPr>
        </p:nvSpPr>
        <p:spPr>
          <a:xfrm>
            <a:off x="4800600" y="1752600"/>
            <a:ext cx="3886200" cy="640200"/>
          </a:xfrm>
          <a:prstGeom prst="rect">
            <a:avLst/>
          </a:prstGeom>
          <a:solidFill>
            <a:schemeClr val="accent2"/>
          </a:solidFill>
          <a:ln>
            <a:noFill/>
          </a:ln>
        </p:spPr>
        <p:txBody>
          <a:bodyPr spcFirstLastPara="1" wrap="square" lIns="91425" tIns="91425" rIns="91425" bIns="91425" anchor="ctr" anchorCtr="0">
            <a:noAutofit/>
          </a:bodyPr>
          <a:lstStyle>
            <a:lvl1pPr marL="457200" marR="0" lvl="0" indent="-228600" algn="l" rtl="0">
              <a:lnSpc>
                <a:spcPct val="100000"/>
              </a:lnSpc>
              <a:spcBef>
                <a:spcPts val="0"/>
              </a:spcBef>
              <a:spcAft>
                <a:spcPts val="0"/>
              </a:spcAft>
              <a:buClr>
                <a:srgbClr val="FFFFFF"/>
              </a:buClr>
              <a:buSzPts val="1400"/>
              <a:buFont typeface="Noto Sans Symbols"/>
              <a:buNone/>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41"/>
        <p:cNvGrpSpPr/>
        <p:nvPr/>
      </p:nvGrpSpPr>
      <p:grpSpPr>
        <a:xfrm>
          <a:off x="0" y="0"/>
          <a:ext cx="0" cy="0"/>
          <a:chOff x="0" y="0"/>
          <a:chExt cx="0" cy="0"/>
        </a:xfrm>
      </p:grpSpPr>
      <p:sp>
        <p:nvSpPr>
          <p:cNvPr id="142" name="Google Shape;142;p16"/>
          <p:cNvSpPr txBox="1">
            <a:spLocks noGrp="1"/>
          </p:cNvSpPr>
          <p:nvPr>
            <p:ph type="title"/>
          </p:nvPr>
        </p:nvSpPr>
        <p:spPr>
          <a:xfrm>
            <a:off x="609600" y="228600"/>
            <a:ext cx="8153400" cy="990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2"/>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ts val="1400"/>
              <a:buFont typeface="Arial"/>
              <a:buChar char="○"/>
              <a:defRPr sz="1800"/>
            </a:lvl2pPr>
            <a:lvl3pPr marL="0" marR="0" lvl="2" indent="0" algn="l" rtl="0">
              <a:spcBef>
                <a:spcPts val="0"/>
              </a:spcBef>
              <a:spcAft>
                <a:spcPts val="0"/>
              </a:spcAft>
              <a:buSzPts val="1400"/>
              <a:buFont typeface="Arial"/>
              <a:buChar char="■"/>
              <a:defRPr sz="1800"/>
            </a:lvl3pPr>
            <a:lvl4pPr marL="0" marR="0" lvl="3" indent="0" algn="l" rtl="0">
              <a:spcBef>
                <a:spcPts val="0"/>
              </a:spcBef>
              <a:spcAft>
                <a:spcPts val="0"/>
              </a:spcAft>
              <a:buSzPts val="1400"/>
              <a:buFont typeface="Arial"/>
              <a:buChar char="●"/>
              <a:defRPr sz="1800"/>
            </a:lvl4pPr>
            <a:lvl5pPr marL="0" marR="0" lvl="4" indent="0" algn="l" rtl="0">
              <a:spcBef>
                <a:spcPts val="0"/>
              </a:spcBef>
              <a:spcAft>
                <a:spcPts val="0"/>
              </a:spcAft>
              <a:buSzPts val="1400"/>
              <a:buFont typeface="Arial"/>
              <a:buChar char="○"/>
              <a:defRPr sz="1800"/>
            </a:lvl5pPr>
            <a:lvl6pPr marL="0" marR="0" lvl="5" indent="0" algn="l" rtl="0">
              <a:spcBef>
                <a:spcPts val="0"/>
              </a:spcBef>
              <a:spcAft>
                <a:spcPts val="0"/>
              </a:spcAft>
              <a:buSzPts val="1400"/>
              <a:buFont typeface="Arial"/>
              <a:buChar char="■"/>
              <a:defRPr sz="1800"/>
            </a:lvl6pPr>
            <a:lvl7pPr marL="0" marR="0" lvl="6" indent="0" algn="l" rtl="0">
              <a:spcBef>
                <a:spcPts val="0"/>
              </a:spcBef>
              <a:spcAft>
                <a:spcPts val="0"/>
              </a:spcAft>
              <a:buSzPts val="1400"/>
              <a:buFont typeface="Arial"/>
              <a:buChar char="●"/>
              <a:defRPr sz="1800"/>
            </a:lvl7pPr>
            <a:lvl8pPr marL="0" marR="0" lvl="7" indent="0" algn="l" rtl="0">
              <a:spcBef>
                <a:spcPts val="0"/>
              </a:spcBef>
              <a:spcAft>
                <a:spcPts val="0"/>
              </a:spcAft>
              <a:buSzPts val="1400"/>
              <a:buFont typeface="Arial"/>
              <a:buChar char="○"/>
              <a:defRPr sz="1800"/>
            </a:lvl8pPr>
            <a:lvl9pPr marL="0" marR="0" lvl="8" indent="0" algn="l" rtl="0">
              <a:spcBef>
                <a:spcPts val="0"/>
              </a:spcBef>
              <a:spcAft>
                <a:spcPts val="0"/>
              </a:spcAft>
              <a:buSzPts val="1400"/>
              <a:buFont typeface="Arial"/>
              <a:buChar char="■"/>
              <a:defRPr sz="1800"/>
            </a:lvl9pPr>
          </a:lstStyle>
          <a:p>
            <a:endParaRPr/>
          </a:p>
        </p:txBody>
      </p:sp>
      <p:sp>
        <p:nvSpPr>
          <p:cNvPr id="143" name="Google Shape;143;p16"/>
          <p:cNvSpPr txBox="1">
            <a:spLocks noGrp="1"/>
          </p:cNvSpPr>
          <p:nvPr>
            <p:ph type="dt" idx="10"/>
          </p:nvPr>
        </p:nvSpPr>
        <p:spPr>
          <a:xfrm>
            <a:off x="6096000" y="6248400"/>
            <a:ext cx="2667000" cy="3651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44" name="Google Shape;144;p16"/>
          <p:cNvSpPr txBox="1">
            <a:spLocks noGrp="1"/>
          </p:cNvSpPr>
          <p:nvPr>
            <p:ph type="ftr" idx="11"/>
          </p:nvPr>
        </p:nvSpPr>
        <p:spPr>
          <a:xfrm>
            <a:off x="609600" y="6248206"/>
            <a:ext cx="5421000" cy="3651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45" name="Google Shape;145;p16"/>
          <p:cNvSpPr txBox="1">
            <a:spLocks noGrp="1"/>
          </p:cNvSpPr>
          <p:nvPr>
            <p:ph type="sldNum" idx="12"/>
          </p:nvPr>
        </p:nvSpPr>
        <p:spPr>
          <a:xfrm>
            <a:off x="0" y="1272222"/>
            <a:ext cx="533400" cy="244500"/>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1pPr>
            <a:lvl2pPr marL="0" marR="0" lvl="1"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2pPr>
            <a:lvl3pPr marL="0" marR="0" lvl="2"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3pPr>
            <a:lvl4pPr marL="0" marR="0" lvl="3"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4pPr>
            <a:lvl5pPr marL="0" marR="0" lvl="4"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5pPr>
            <a:lvl6pPr marL="0" marR="0" lvl="5"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6pPr>
            <a:lvl7pPr marL="0" marR="0" lvl="6"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7pPr>
            <a:lvl8pPr marL="0" marR="0" lvl="7"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8pPr>
            <a:lvl9pPr marL="0" marR="0" lvl="8"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46"/>
        <p:cNvGrpSpPr/>
        <p:nvPr/>
      </p:nvGrpSpPr>
      <p:grpSpPr>
        <a:xfrm>
          <a:off x="0" y="0"/>
          <a:ext cx="0" cy="0"/>
          <a:chOff x="0" y="0"/>
          <a:chExt cx="0" cy="0"/>
        </a:xfrm>
      </p:grpSpPr>
      <p:sp>
        <p:nvSpPr>
          <p:cNvPr id="147" name="Google Shape;147;p17"/>
          <p:cNvSpPr txBox="1">
            <a:spLocks noGrp="1"/>
          </p:cNvSpPr>
          <p:nvPr>
            <p:ph type="title"/>
          </p:nvPr>
        </p:nvSpPr>
        <p:spPr>
          <a:xfrm>
            <a:off x="609600" y="273050"/>
            <a:ext cx="8077200" cy="8700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2"/>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ts val="1400"/>
              <a:buFont typeface="Arial"/>
              <a:buChar char="○"/>
              <a:defRPr sz="1800"/>
            </a:lvl2pPr>
            <a:lvl3pPr marL="0" marR="0" lvl="2" indent="0" algn="l" rtl="0">
              <a:spcBef>
                <a:spcPts val="0"/>
              </a:spcBef>
              <a:spcAft>
                <a:spcPts val="0"/>
              </a:spcAft>
              <a:buSzPts val="1400"/>
              <a:buFont typeface="Arial"/>
              <a:buChar char="■"/>
              <a:defRPr sz="1800"/>
            </a:lvl3pPr>
            <a:lvl4pPr marL="0" marR="0" lvl="3" indent="0" algn="l" rtl="0">
              <a:spcBef>
                <a:spcPts val="0"/>
              </a:spcBef>
              <a:spcAft>
                <a:spcPts val="0"/>
              </a:spcAft>
              <a:buSzPts val="1400"/>
              <a:buFont typeface="Arial"/>
              <a:buChar char="●"/>
              <a:defRPr sz="1800"/>
            </a:lvl4pPr>
            <a:lvl5pPr marL="0" marR="0" lvl="4" indent="0" algn="l" rtl="0">
              <a:spcBef>
                <a:spcPts val="0"/>
              </a:spcBef>
              <a:spcAft>
                <a:spcPts val="0"/>
              </a:spcAft>
              <a:buSzPts val="1400"/>
              <a:buFont typeface="Arial"/>
              <a:buChar char="○"/>
              <a:defRPr sz="1800"/>
            </a:lvl5pPr>
            <a:lvl6pPr marL="0" marR="0" lvl="5" indent="0" algn="l" rtl="0">
              <a:spcBef>
                <a:spcPts val="0"/>
              </a:spcBef>
              <a:spcAft>
                <a:spcPts val="0"/>
              </a:spcAft>
              <a:buSzPts val="1400"/>
              <a:buFont typeface="Arial"/>
              <a:buChar char="■"/>
              <a:defRPr sz="1800"/>
            </a:lvl6pPr>
            <a:lvl7pPr marL="0" marR="0" lvl="6" indent="0" algn="l" rtl="0">
              <a:spcBef>
                <a:spcPts val="0"/>
              </a:spcBef>
              <a:spcAft>
                <a:spcPts val="0"/>
              </a:spcAft>
              <a:buSzPts val="1400"/>
              <a:buFont typeface="Arial"/>
              <a:buChar char="●"/>
              <a:defRPr sz="1800"/>
            </a:lvl7pPr>
            <a:lvl8pPr marL="0" marR="0" lvl="7" indent="0" algn="l" rtl="0">
              <a:spcBef>
                <a:spcPts val="0"/>
              </a:spcBef>
              <a:spcAft>
                <a:spcPts val="0"/>
              </a:spcAft>
              <a:buSzPts val="1400"/>
              <a:buFont typeface="Arial"/>
              <a:buChar char="○"/>
              <a:defRPr sz="1800"/>
            </a:lvl8pPr>
            <a:lvl9pPr marL="0" marR="0" lvl="8" indent="0" algn="l" rtl="0">
              <a:spcBef>
                <a:spcPts val="0"/>
              </a:spcBef>
              <a:spcAft>
                <a:spcPts val="0"/>
              </a:spcAft>
              <a:buSzPts val="1400"/>
              <a:buFont typeface="Arial"/>
              <a:buChar char="■"/>
              <a:defRPr sz="1800"/>
            </a:lvl9pPr>
          </a:lstStyle>
          <a:p>
            <a:endParaRPr/>
          </a:p>
        </p:txBody>
      </p:sp>
      <p:sp>
        <p:nvSpPr>
          <p:cNvPr id="148" name="Google Shape;148;p17"/>
          <p:cNvSpPr txBox="1">
            <a:spLocks noGrp="1"/>
          </p:cNvSpPr>
          <p:nvPr>
            <p:ph type="dt" idx="10"/>
          </p:nvPr>
        </p:nvSpPr>
        <p:spPr>
          <a:xfrm>
            <a:off x="6096000" y="6248400"/>
            <a:ext cx="2667000" cy="3651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49" name="Google Shape;149;p17"/>
          <p:cNvSpPr txBox="1">
            <a:spLocks noGrp="1"/>
          </p:cNvSpPr>
          <p:nvPr>
            <p:ph type="ftr" idx="11"/>
          </p:nvPr>
        </p:nvSpPr>
        <p:spPr>
          <a:xfrm>
            <a:off x="609600" y="6248206"/>
            <a:ext cx="5421000" cy="3651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50" name="Google Shape;150;p17"/>
          <p:cNvSpPr txBox="1">
            <a:spLocks noGrp="1"/>
          </p:cNvSpPr>
          <p:nvPr>
            <p:ph type="sldNum" idx="12"/>
          </p:nvPr>
        </p:nvSpPr>
        <p:spPr>
          <a:xfrm>
            <a:off x="0" y="1272222"/>
            <a:ext cx="533400" cy="244500"/>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1pPr>
            <a:lvl2pPr marL="0" marR="0" lvl="1"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2pPr>
            <a:lvl3pPr marL="0" marR="0" lvl="2"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3pPr>
            <a:lvl4pPr marL="0" marR="0" lvl="3"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4pPr>
            <a:lvl5pPr marL="0" marR="0" lvl="4"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5pPr>
            <a:lvl6pPr marL="0" marR="0" lvl="5"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6pPr>
            <a:lvl7pPr marL="0" marR="0" lvl="6"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7pPr>
            <a:lvl8pPr marL="0" marR="0" lvl="7"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8pPr>
            <a:lvl9pPr marL="0" marR="0" lvl="8"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
        <p:nvSpPr>
          <p:cNvPr id="151" name="Google Shape;151;p17"/>
          <p:cNvSpPr txBox="1">
            <a:spLocks noGrp="1"/>
          </p:cNvSpPr>
          <p:nvPr>
            <p:ph type="body" idx="1"/>
          </p:nvPr>
        </p:nvSpPr>
        <p:spPr>
          <a:xfrm>
            <a:off x="609600" y="1752600"/>
            <a:ext cx="1600200" cy="4343400"/>
          </a:xfrm>
          <a:prstGeom prst="rect">
            <a:avLst/>
          </a:prstGeom>
          <a:solidFill>
            <a:schemeClr val="accent2"/>
          </a:solidFill>
          <a:ln w="50800" cap="sq" cmpd="sng">
            <a:solidFill>
              <a:schemeClr val="accent2"/>
            </a:solidFill>
            <a:prstDash val="solid"/>
            <a:miter lim="8000"/>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chemeClr val="accent2"/>
              </a:buClr>
              <a:buSzPts val="1400"/>
              <a:buFont typeface="Noto Sans Symbols"/>
              <a:buNone/>
              <a:defRPr sz="1400" b="0" i="0" u="none" strike="noStrike" cap="none">
                <a:solidFill>
                  <a:srgbClr val="000000"/>
                </a:solidFill>
                <a:latin typeface="Arial"/>
                <a:ea typeface="Arial"/>
                <a:cs typeface="Arial"/>
                <a:sym typeface="Arial"/>
              </a:defRPr>
            </a:lvl1pPr>
            <a:lvl2pPr marL="914400" marR="0" lvl="1" indent="-228600" algn="l" rtl="0">
              <a:lnSpc>
                <a:spcPct val="100000"/>
              </a:lnSpc>
              <a:spcBef>
                <a:spcPts val="1000"/>
              </a:spcBef>
              <a:spcAft>
                <a:spcPts val="0"/>
              </a:spcAft>
              <a:buClr>
                <a:schemeClr val="accent1"/>
              </a:buClr>
              <a:buSzPts val="1400"/>
              <a:buFont typeface="Noto Sans Symbols"/>
              <a:buNone/>
              <a:defRPr sz="14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chemeClr val="accent2"/>
              </a:buClr>
              <a:buSzPts val="1400"/>
              <a:buFont typeface="Noto Sans Symbols"/>
              <a:buNone/>
              <a:defRPr sz="14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chemeClr val="accent3"/>
              </a:buClr>
              <a:buSzPts val="1400"/>
              <a:buFont typeface="Noto Sans Symbols"/>
              <a:buNone/>
              <a:defRPr sz="14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chemeClr val="accent4"/>
              </a:buClr>
              <a:buSzPts val="1400"/>
              <a:buFont typeface="Noto Sans Symbols"/>
              <a:buNone/>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
        <p:nvSpPr>
          <p:cNvPr id="152" name="Google Shape;152;p17"/>
          <p:cNvSpPr txBox="1">
            <a:spLocks noGrp="1"/>
          </p:cNvSpPr>
          <p:nvPr>
            <p:ph type="body" idx="2"/>
          </p:nvPr>
        </p:nvSpPr>
        <p:spPr>
          <a:xfrm>
            <a:off x="2362200" y="1752600"/>
            <a:ext cx="6400800" cy="44196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7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55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5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40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40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36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36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36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36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153"/>
        <p:cNvGrpSpPr/>
        <p:nvPr/>
      </p:nvGrpSpPr>
      <p:grpSpPr>
        <a:xfrm>
          <a:off x="0" y="0"/>
          <a:ext cx="0" cy="0"/>
          <a:chOff x="0" y="0"/>
          <a:chExt cx="0" cy="0"/>
        </a:xfrm>
      </p:grpSpPr>
      <p:sp>
        <p:nvSpPr>
          <p:cNvPr id="154" name="Google Shape;154;p18"/>
          <p:cNvSpPr txBox="1">
            <a:spLocks noGrp="1"/>
          </p:cNvSpPr>
          <p:nvPr>
            <p:ph type="dt" idx="10"/>
          </p:nvPr>
        </p:nvSpPr>
        <p:spPr>
          <a:xfrm>
            <a:off x="6096000" y="6248400"/>
            <a:ext cx="2667000" cy="3651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55" name="Google Shape;155;p18"/>
          <p:cNvSpPr txBox="1">
            <a:spLocks noGrp="1"/>
          </p:cNvSpPr>
          <p:nvPr>
            <p:ph type="ftr" idx="11"/>
          </p:nvPr>
        </p:nvSpPr>
        <p:spPr>
          <a:xfrm>
            <a:off x="609600" y="6248206"/>
            <a:ext cx="5421000" cy="3651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56" name="Google Shape;156;p18"/>
          <p:cNvSpPr txBox="1">
            <a:spLocks noGrp="1"/>
          </p:cNvSpPr>
          <p:nvPr>
            <p:ph type="sldNum" idx="12"/>
          </p:nvPr>
        </p:nvSpPr>
        <p:spPr>
          <a:xfrm>
            <a:off x="0" y="6248400"/>
            <a:ext cx="533400" cy="381000"/>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1pPr>
            <a:lvl2pPr marL="0" marR="0" lvl="1" indent="0" algn="ctr" rtl="0">
              <a:lnSpc>
                <a:spcPct val="10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2pPr>
            <a:lvl3pPr marL="0" marR="0" lvl="2" indent="0" algn="ctr" rtl="0">
              <a:lnSpc>
                <a:spcPct val="10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3pPr>
            <a:lvl4pPr marL="0" marR="0" lvl="3" indent="0" algn="ctr" rtl="0">
              <a:lnSpc>
                <a:spcPct val="10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4pPr>
            <a:lvl5pPr marL="0" marR="0" lvl="4" indent="0" algn="ctr" rtl="0">
              <a:lnSpc>
                <a:spcPct val="10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5pPr>
            <a:lvl6pPr marL="0" marR="0" lvl="5" indent="0" algn="ctr" rtl="0">
              <a:lnSpc>
                <a:spcPct val="10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6pPr>
            <a:lvl7pPr marL="0" marR="0" lvl="6" indent="0" algn="ctr" rtl="0">
              <a:lnSpc>
                <a:spcPct val="10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7pPr>
            <a:lvl8pPr marL="0" marR="0" lvl="7" indent="0" algn="ctr" rtl="0">
              <a:lnSpc>
                <a:spcPct val="10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8pPr>
            <a:lvl9pPr marL="0" marR="0" lvl="8" indent="0" algn="ctr" rtl="0">
              <a:lnSpc>
                <a:spcPct val="10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0"/>
        <p:cNvGrpSpPr/>
        <p:nvPr/>
      </p:nvGrpSpPr>
      <p:grpSpPr>
        <a:xfrm>
          <a:off x="0" y="0"/>
          <a:ext cx="0" cy="0"/>
          <a:chOff x="0" y="0"/>
          <a:chExt cx="0" cy="0"/>
        </a:xfrm>
      </p:grpSpPr>
      <p:sp>
        <p:nvSpPr>
          <p:cNvPr id="31" name="Google Shape;31;p3"/>
          <p:cNvSpPr txBox="1">
            <a:spLocks noGrp="1"/>
          </p:cNvSpPr>
          <p:nvPr>
            <p:ph type="title"/>
          </p:nvPr>
        </p:nvSpPr>
        <p:spPr>
          <a:xfrm>
            <a:off x="612648" y="228600"/>
            <a:ext cx="8153400" cy="990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2"/>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ts val="1400"/>
              <a:buFont typeface="Arial"/>
              <a:buChar char="○"/>
              <a:defRPr sz="1800"/>
            </a:lvl2pPr>
            <a:lvl3pPr marL="0" marR="0" lvl="2" indent="0" algn="l" rtl="0">
              <a:spcBef>
                <a:spcPts val="0"/>
              </a:spcBef>
              <a:spcAft>
                <a:spcPts val="0"/>
              </a:spcAft>
              <a:buSzPts val="1400"/>
              <a:buFont typeface="Arial"/>
              <a:buChar char="■"/>
              <a:defRPr sz="1800"/>
            </a:lvl3pPr>
            <a:lvl4pPr marL="0" marR="0" lvl="3" indent="0" algn="l" rtl="0">
              <a:spcBef>
                <a:spcPts val="0"/>
              </a:spcBef>
              <a:spcAft>
                <a:spcPts val="0"/>
              </a:spcAft>
              <a:buSzPts val="1400"/>
              <a:buFont typeface="Arial"/>
              <a:buChar char="●"/>
              <a:defRPr sz="1800"/>
            </a:lvl4pPr>
            <a:lvl5pPr marL="0" marR="0" lvl="4" indent="0" algn="l" rtl="0">
              <a:spcBef>
                <a:spcPts val="0"/>
              </a:spcBef>
              <a:spcAft>
                <a:spcPts val="0"/>
              </a:spcAft>
              <a:buSzPts val="1400"/>
              <a:buFont typeface="Arial"/>
              <a:buChar char="○"/>
              <a:defRPr sz="1800"/>
            </a:lvl5pPr>
            <a:lvl6pPr marL="0" marR="0" lvl="5" indent="0" algn="l" rtl="0">
              <a:spcBef>
                <a:spcPts val="0"/>
              </a:spcBef>
              <a:spcAft>
                <a:spcPts val="0"/>
              </a:spcAft>
              <a:buSzPts val="1400"/>
              <a:buFont typeface="Arial"/>
              <a:buChar char="■"/>
              <a:defRPr sz="1800"/>
            </a:lvl6pPr>
            <a:lvl7pPr marL="0" marR="0" lvl="6" indent="0" algn="l" rtl="0">
              <a:spcBef>
                <a:spcPts val="0"/>
              </a:spcBef>
              <a:spcAft>
                <a:spcPts val="0"/>
              </a:spcAft>
              <a:buSzPts val="1400"/>
              <a:buFont typeface="Arial"/>
              <a:buChar char="●"/>
              <a:defRPr sz="1800"/>
            </a:lvl7pPr>
            <a:lvl8pPr marL="0" marR="0" lvl="7" indent="0" algn="l" rtl="0">
              <a:spcBef>
                <a:spcPts val="0"/>
              </a:spcBef>
              <a:spcAft>
                <a:spcPts val="0"/>
              </a:spcAft>
              <a:buSzPts val="1400"/>
              <a:buFont typeface="Arial"/>
              <a:buChar char="○"/>
              <a:defRPr sz="1800"/>
            </a:lvl8pPr>
            <a:lvl9pPr marL="0" marR="0" lvl="8" indent="0" algn="l" rtl="0">
              <a:spcBef>
                <a:spcPts val="0"/>
              </a:spcBef>
              <a:spcAft>
                <a:spcPts val="0"/>
              </a:spcAft>
              <a:buSzPts val="1400"/>
              <a:buFont typeface="Arial"/>
              <a:buChar char="■"/>
              <a:defRPr sz="1800"/>
            </a:lvl9pPr>
          </a:lstStyle>
          <a:p>
            <a:endParaRPr/>
          </a:p>
        </p:txBody>
      </p:sp>
      <p:sp>
        <p:nvSpPr>
          <p:cNvPr id="32" name="Google Shape;32;p3"/>
          <p:cNvSpPr txBox="1">
            <a:spLocks noGrp="1"/>
          </p:cNvSpPr>
          <p:nvPr>
            <p:ph type="dt" idx="10"/>
          </p:nvPr>
        </p:nvSpPr>
        <p:spPr>
          <a:xfrm>
            <a:off x="60960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33" name="Google Shape;33;p3"/>
          <p:cNvSpPr txBox="1">
            <a:spLocks noGrp="1"/>
          </p:cNvSpPr>
          <p:nvPr>
            <p:ph type="ftr" idx="11"/>
          </p:nvPr>
        </p:nvSpPr>
        <p:spPr>
          <a:xfrm>
            <a:off x="609600" y="6248206"/>
            <a:ext cx="5421083" cy="365125"/>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34" name="Google Shape;34;p3"/>
          <p:cNvSpPr txBox="1">
            <a:spLocks noGrp="1"/>
          </p:cNvSpPr>
          <p:nvPr>
            <p:ph type="sldNum" idx="12"/>
          </p:nvPr>
        </p:nvSpPr>
        <p:spPr>
          <a:xfrm>
            <a:off x="0" y="1272222"/>
            <a:ext cx="533400" cy="244476"/>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1pPr>
            <a:lvl2pPr marL="0" marR="0" lvl="1"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2pPr>
            <a:lvl3pPr marL="0" marR="0" lvl="2"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3pPr>
            <a:lvl4pPr marL="0" marR="0" lvl="3"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4pPr>
            <a:lvl5pPr marL="0" marR="0" lvl="4"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5pPr>
            <a:lvl6pPr marL="0" marR="0" lvl="5"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6pPr>
            <a:lvl7pPr marL="0" marR="0" lvl="6"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7pPr>
            <a:lvl8pPr marL="0" marR="0" lvl="7"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8pPr>
            <a:lvl9pPr marL="0" marR="0" lvl="8"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
        <p:nvSpPr>
          <p:cNvPr id="35" name="Google Shape;35;p3"/>
          <p:cNvSpPr txBox="1">
            <a:spLocks noGrp="1"/>
          </p:cNvSpPr>
          <p:nvPr>
            <p:ph type="body" idx="1"/>
          </p:nvPr>
        </p:nvSpPr>
        <p:spPr>
          <a:xfrm>
            <a:off x="612648" y="1600200"/>
            <a:ext cx="8153400" cy="4495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7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55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5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40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40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36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36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36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36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grpSp>
        <p:nvGrpSpPr>
          <p:cNvPr id="36" name="Google Shape;36;p3"/>
          <p:cNvGrpSpPr/>
          <p:nvPr/>
        </p:nvGrpSpPr>
        <p:grpSpPr>
          <a:xfrm>
            <a:off x="85725" y="6172200"/>
            <a:ext cx="2352675" cy="685800"/>
            <a:chOff x="0" y="0"/>
            <a:chExt cx="2505075" cy="752475"/>
          </a:xfrm>
        </p:grpSpPr>
        <p:pic>
          <p:nvPicPr>
            <p:cNvPr id="37" name="Google Shape;37;p3" descr="cid:FBF0085F-2EF8-444F-BCED-DDD11E7BF7B2"/>
            <p:cNvPicPr preferRelativeResize="0"/>
            <p:nvPr/>
          </p:nvPicPr>
          <p:blipFill rotWithShape="1">
            <a:blip r:embed="rId2">
              <a:alphaModFix/>
            </a:blip>
            <a:srcRect/>
            <a:stretch/>
          </p:blipFill>
          <p:spPr>
            <a:xfrm>
              <a:off x="0" y="0"/>
              <a:ext cx="2085975" cy="677545"/>
            </a:xfrm>
            <a:prstGeom prst="rect">
              <a:avLst/>
            </a:prstGeom>
            <a:noFill/>
            <a:ln>
              <a:noFill/>
            </a:ln>
          </p:spPr>
        </p:pic>
        <p:sp>
          <p:nvSpPr>
            <p:cNvPr id="38" name="Google Shape;38;p3"/>
            <p:cNvSpPr txBox="1"/>
            <p:nvPr/>
          </p:nvSpPr>
          <p:spPr>
            <a:xfrm>
              <a:off x="695325" y="504825"/>
              <a:ext cx="1809750" cy="24765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chemeClr val="dk1"/>
                </a:buClr>
                <a:buSzPts val="800"/>
                <a:buFont typeface="Times New Roman"/>
                <a:buNone/>
              </a:pPr>
              <a:r>
                <a:rPr lang="en-US" sz="800" b="1" i="0" u="none" strike="noStrike" cap="none">
                  <a:solidFill>
                    <a:schemeClr val="dk1"/>
                  </a:solidFill>
                  <a:latin typeface="Times New Roman"/>
                  <a:ea typeface="Times New Roman"/>
                  <a:cs typeface="Times New Roman"/>
                  <a:sym typeface="Times New Roman"/>
                </a:rPr>
                <a:t>Worcester Polytechnic Institute</a:t>
              </a: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blipFill rotWithShape="1">
          <a:blip r:embed="rId2">
            <a:alphaModFix/>
          </a:blip>
          <a:tile tx="0" ty="0" sx="100000" sy="100000" flip="none" algn="tl"/>
        </a:blipFill>
        <a:effectLst/>
      </p:bgPr>
    </p:bg>
    <p:spTree>
      <p:nvGrpSpPr>
        <p:cNvPr id="1" name="Shape 39"/>
        <p:cNvGrpSpPr/>
        <p:nvPr/>
      </p:nvGrpSpPr>
      <p:grpSpPr>
        <a:xfrm>
          <a:off x="0" y="0"/>
          <a:ext cx="0" cy="0"/>
          <a:chOff x="0" y="0"/>
          <a:chExt cx="0" cy="0"/>
        </a:xfrm>
      </p:grpSpPr>
      <p:sp>
        <p:nvSpPr>
          <p:cNvPr id="40" name="Google Shape;40;p4"/>
          <p:cNvSpPr txBox="1">
            <a:spLocks noGrp="1"/>
          </p:cNvSpPr>
          <p:nvPr>
            <p:ph type="body" idx="1"/>
          </p:nvPr>
        </p:nvSpPr>
        <p:spPr>
          <a:xfrm>
            <a:off x="1371600" y="2743200"/>
            <a:ext cx="7123113" cy="1673225"/>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chemeClr val="dk2"/>
              </a:buClr>
              <a:buSzPts val="1400"/>
              <a:buFont typeface="Noto Sans Symbols"/>
              <a:buNone/>
              <a:defRPr sz="1400" b="0" i="0" u="none" strike="noStrike" cap="none">
                <a:solidFill>
                  <a:srgbClr val="000000"/>
                </a:solidFill>
                <a:latin typeface="Arial"/>
                <a:ea typeface="Arial"/>
                <a:cs typeface="Arial"/>
                <a:sym typeface="Arial"/>
              </a:defRPr>
            </a:lvl1pPr>
            <a:lvl2pPr marL="914400" marR="0" lvl="1" indent="-228600" algn="l" rtl="0">
              <a:lnSpc>
                <a:spcPct val="100000"/>
              </a:lnSpc>
              <a:spcBef>
                <a:spcPts val="0"/>
              </a:spcBef>
              <a:spcAft>
                <a:spcPts val="0"/>
              </a:spcAft>
              <a:buClr>
                <a:srgbClr val="888888"/>
              </a:buClr>
              <a:buSzPts val="1400"/>
              <a:buFont typeface="Noto Sans Symbols"/>
              <a:buNone/>
              <a:defRPr sz="14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rgbClr val="888888"/>
              </a:buClr>
              <a:buSzPts val="1400"/>
              <a:buFont typeface="Noto Sans Symbols"/>
              <a:buNone/>
              <a:defRPr sz="14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rgbClr val="888888"/>
              </a:buClr>
              <a:buSzPts val="1400"/>
              <a:buFont typeface="Noto Sans Symbols"/>
              <a:buNone/>
              <a:defRPr sz="14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rgbClr val="888888"/>
              </a:buClr>
              <a:buSzPts val="1400"/>
              <a:buFont typeface="Noto Sans Symbols"/>
              <a:buNone/>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
        <p:nvSpPr>
          <p:cNvPr id="41" name="Google Shape;41;p4"/>
          <p:cNvSpPr/>
          <p:nvPr/>
        </p:nvSpPr>
        <p:spPr>
          <a:xfrm>
            <a:off x="0" y="1524000"/>
            <a:ext cx="9144000" cy="1143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2" name="Google Shape;42;p4"/>
          <p:cNvSpPr/>
          <p:nvPr/>
        </p:nvSpPr>
        <p:spPr>
          <a:xfrm>
            <a:off x="0" y="1600200"/>
            <a:ext cx="1295400" cy="9906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3" name="Google Shape;43;p4"/>
          <p:cNvSpPr/>
          <p:nvPr/>
        </p:nvSpPr>
        <p:spPr>
          <a:xfrm>
            <a:off x="1371600" y="1600200"/>
            <a:ext cx="7772400" cy="990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4"/>
          <p:cNvSpPr txBox="1">
            <a:spLocks noGrp="1"/>
          </p:cNvSpPr>
          <p:nvPr>
            <p:ph type="title"/>
          </p:nvPr>
        </p:nvSpPr>
        <p:spPr>
          <a:xfrm>
            <a:off x="1371600" y="1600200"/>
            <a:ext cx="7620000" cy="990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FFFFFF"/>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ts val="1400"/>
              <a:buFont typeface="Arial"/>
              <a:buChar char="○"/>
              <a:defRPr sz="1800"/>
            </a:lvl2pPr>
            <a:lvl3pPr marL="0" marR="0" lvl="2" indent="0" algn="l" rtl="0">
              <a:spcBef>
                <a:spcPts val="0"/>
              </a:spcBef>
              <a:spcAft>
                <a:spcPts val="0"/>
              </a:spcAft>
              <a:buSzPts val="1400"/>
              <a:buFont typeface="Arial"/>
              <a:buChar char="■"/>
              <a:defRPr sz="1800"/>
            </a:lvl3pPr>
            <a:lvl4pPr marL="0" marR="0" lvl="3" indent="0" algn="l" rtl="0">
              <a:spcBef>
                <a:spcPts val="0"/>
              </a:spcBef>
              <a:spcAft>
                <a:spcPts val="0"/>
              </a:spcAft>
              <a:buSzPts val="1400"/>
              <a:buFont typeface="Arial"/>
              <a:buChar char="●"/>
              <a:defRPr sz="1800"/>
            </a:lvl4pPr>
            <a:lvl5pPr marL="0" marR="0" lvl="4" indent="0" algn="l" rtl="0">
              <a:spcBef>
                <a:spcPts val="0"/>
              </a:spcBef>
              <a:spcAft>
                <a:spcPts val="0"/>
              </a:spcAft>
              <a:buSzPts val="1400"/>
              <a:buFont typeface="Arial"/>
              <a:buChar char="○"/>
              <a:defRPr sz="1800"/>
            </a:lvl5pPr>
            <a:lvl6pPr marL="0" marR="0" lvl="5" indent="0" algn="l" rtl="0">
              <a:spcBef>
                <a:spcPts val="0"/>
              </a:spcBef>
              <a:spcAft>
                <a:spcPts val="0"/>
              </a:spcAft>
              <a:buSzPts val="1400"/>
              <a:buFont typeface="Arial"/>
              <a:buChar char="■"/>
              <a:defRPr sz="1800"/>
            </a:lvl6pPr>
            <a:lvl7pPr marL="0" marR="0" lvl="6" indent="0" algn="l" rtl="0">
              <a:spcBef>
                <a:spcPts val="0"/>
              </a:spcBef>
              <a:spcAft>
                <a:spcPts val="0"/>
              </a:spcAft>
              <a:buSzPts val="1400"/>
              <a:buFont typeface="Arial"/>
              <a:buChar char="●"/>
              <a:defRPr sz="1800"/>
            </a:lvl7pPr>
            <a:lvl8pPr marL="0" marR="0" lvl="7" indent="0" algn="l" rtl="0">
              <a:spcBef>
                <a:spcPts val="0"/>
              </a:spcBef>
              <a:spcAft>
                <a:spcPts val="0"/>
              </a:spcAft>
              <a:buSzPts val="1400"/>
              <a:buFont typeface="Arial"/>
              <a:buChar char="○"/>
              <a:defRPr sz="1800"/>
            </a:lvl8pPr>
            <a:lvl9pPr marL="0" marR="0" lvl="8" indent="0" algn="l" rtl="0">
              <a:spcBef>
                <a:spcPts val="0"/>
              </a:spcBef>
              <a:spcAft>
                <a:spcPts val="0"/>
              </a:spcAft>
              <a:buSzPts val="1400"/>
              <a:buFont typeface="Arial"/>
              <a:buChar char="■"/>
              <a:defRPr sz="1800"/>
            </a:lvl9pPr>
          </a:lstStyle>
          <a:p>
            <a:endParaRPr/>
          </a:p>
        </p:txBody>
      </p:sp>
      <p:sp>
        <p:nvSpPr>
          <p:cNvPr id="45" name="Google Shape;45;p4"/>
          <p:cNvSpPr txBox="1">
            <a:spLocks noGrp="1"/>
          </p:cNvSpPr>
          <p:nvPr>
            <p:ph type="dt" idx="10"/>
          </p:nvPr>
        </p:nvSpPr>
        <p:spPr>
          <a:xfrm>
            <a:off x="60960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46" name="Google Shape;46;p4"/>
          <p:cNvSpPr txBox="1">
            <a:spLocks noGrp="1"/>
          </p:cNvSpPr>
          <p:nvPr>
            <p:ph type="sldNum" idx="12"/>
          </p:nvPr>
        </p:nvSpPr>
        <p:spPr>
          <a:xfrm>
            <a:off x="0" y="1752600"/>
            <a:ext cx="1295400" cy="701676"/>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FFFFFF"/>
              </a:buClr>
              <a:buSzPts val="2400"/>
              <a:buFont typeface="Arial"/>
              <a:buNone/>
              <a:defRPr sz="2400" b="1" i="0" u="none" strike="noStrike" cap="none">
                <a:solidFill>
                  <a:srgbClr val="FFFFFF"/>
                </a:solidFill>
                <a:latin typeface="Arial"/>
                <a:ea typeface="Arial"/>
                <a:cs typeface="Arial"/>
                <a:sym typeface="Arial"/>
              </a:defRPr>
            </a:lvl1pPr>
            <a:lvl2pPr marL="0" marR="0" lvl="1" indent="0" algn="ctr" rtl="0">
              <a:lnSpc>
                <a:spcPct val="100000"/>
              </a:lnSpc>
              <a:spcBef>
                <a:spcPts val="0"/>
              </a:spcBef>
              <a:spcAft>
                <a:spcPts val="0"/>
              </a:spcAft>
              <a:buClr>
                <a:srgbClr val="FFFFFF"/>
              </a:buClr>
              <a:buSzPts val="2400"/>
              <a:buFont typeface="Arial"/>
              <a:buNone/>
              <a:defRPr sz="2400" b="1" i="0" u="none" strike="noStrike" cap="none">
                <a:solidFill>
                  <a:srgbClr val="FFFFFF"/>
                </a:solidFill>
                <a:latin typeface="Arial"/>
                <a:ea typeface="Arial"/>
                <a:cs typeface="Arial"/>
                <a:sym typeface="Arial"/>
              </a:defRPr>
            </a:lvl2pPr>
            <a:lvl3pPr marL="0" marR="0" lvl="2" indent="0" algn="ctr" rtl="0">
              <a:lnSpc>
                <a:spcPct val="100000"/>
              </a:lnSpc>
              <a:spcBef>
                <a:spcPts val="0"/>
              </a:spcBef>
              <a:spcAft>
                <a:spcPts val="0"/>
              </a:spcAft>
              <a:buClr>
                <a:srgbClr val="FFFFFF"/>
              </a:buClr>
              <a:buSzPts val="2400"/>
              <a:buFont typeface="Arial"/>
              <a:buNone/>
              <a:defRPr sz="2400" b="1" i="0" u="none" strike="noStrike" cap="none">
                <a:solidFill>
                  <a:srgbClr val="FFFFFF"/>
                </a:solidFill>
                <a:latin typeface="Arial"/>
                <a:ea typeface="Arial"/>
                <a:cs typeface="Arial"/>
                <a:sym typeface="Arial"/>
              </a:defRPr>
            </a:lvl3pPr>
            <a:lvl4pPr marL="0" marR="0" lvl="3" indent="0" algn="ctr" rtl="0">
              <a:lnSpc>
                <a:spcPct val="100000"/>
              </a:lnSpc>
              <a:spcBef>
                <a:spcPts val="0"/>
              </a:spcBef>
              <a:spcAft>
                <a:spcPts val="0"/>
              </a:spcAft>
              <a:buClr>
                <a:srgbClr val="FFFFFF"/>
              </a:buClr>
              <a:buSzPts val="2400"/>
              <a:buFont typeface="Arial"/>
              <a:buNone/>
              <a:defRPr sz="2400" b="1" i="0" u="none" strike="noStrike" cap="none">
                <a:solidFill>
                  <a:srgbClr val="FFFFFF"/>
                </a:solidFill>
                <a:latin typeface="Arial"/>
                <a:ea typeface="Arial"/>
                <a:cs typeface="Arial"/>
                <a:sym typeface="Arial"/>
              </a:defRPr>
            </a:lvl4pPr>
            <a:lvl5pPr marL="0" marR="0" lvl="4" indent="0" algn="ctr" rtl="0">
              <a:lnSpc>
                <a:spcPct val="100000"/>
              </a:lnSpc>
              <a:spcBef>
                <a:spcPts val="0"/>
              </a:spcBef>
              <a:spcAft>
                <a:spcPts val="0"/>
              </a:spcAft>
              <a:buClr>
                <a:srgbClr val="FFFFFF"/>
              </a:buClr>
              <a:buSzPts val="2400"/>
              <a:buFont typeface="Arial"/>
              <a:buNone/>
              <a:defRPr sz="2400" b="1" i="0" u="none" strike="noStrike" cap="none">
                <a:solidFill>
                  <a:srgbClr val="FFFFFF"/>
                </a:solidFill>
                <a:latin typeface="Arial"/>
                <a:ea typeface="Arial"/>
                <a:cs typeface="Arial"/>
                <a:sym typeface="Arial"/>
              </a:defRPr>
            </a:lvl5pPr>
            <a:lvl6pPr marL="0" marR="0" lvl="5" indent="0" algn="ctr" rtl="0">
              <a:lnSpc>
                <a:spcPct val="100000"/>
              </a:lnSpc>
              <a:spcBef>
                <a:spcPts val="0"/>
              </a:spcBef>
              <a:spcAft>
                <a:spcPts val="0"/>
              </a:spcAft>
              <a:buClr>
                <a:srgbClr val="FFFFFF"/>
              </a:buClr>
              <a:buSzPts val="2400"/>
              <a:buFont typeface="Arial"/>
              <a:buNone/>
              <a:defRPr sz="2400" b="1" i="0" u="none" strike="noStrike" cap="none">
                <a:solidFill>
                  <a:srgbClr val="FFFFFF"/>
                </a:solidFill>
                <a:latin typeface="Arial"/>
                <a:ea typeface="Arial"/>
                <a:cs typeface="Arial"/>
                <a:sym typeface="Arial"/>
              </a:defRPr>
            </a:lvl6pPr>
            <a:lvl7pPr marL="0" marR="0" lvl="6" indent="0" algn="ctr" rtl="0">
              <a:lnSpc>
                <a:spcPct val="100000"/>
              </a:lnSpc>
              <a:spcBef>
                <a:spcPts val="0"/>
              </a:spcBef>
              <a:spcAft>
                <a:spcPts val="0"/>
              </a:spcAft>
              <a:buClr>
                <a:srgbClr val="FFFFFF"/>
              </a:buClr>
              <a:buSzPts val="2400"/>
              <a:buFont typeface="Arial"/>
              <a:buNone/>
              <a:defRPr sz="2400" b="1" i="0" u="none" strike="noStrike" cap="none">
                <a:solidFill>
                  <a:srgbClr val="FFFFFF"/>
                </a:solidFill>
                <a:latin typeface="Arial"/>
                <a:ea typeface="Arial"/>
                <a:cs typeface="Arial"/>
                <a:sym typeface="Arial"/>
              </a:defRPr>
            </a:lvl7pPr>
            <a:lvl8pPr marL="0" marR="0" lvl="7" indent="0" algn="ctr" rtl="0">
              <a:lnSpc>
                <a:spcPct val="100000"/>
              </a:lnSpc>
              <a:spcBef>
                <a:spcPts val="0"/>
              </a:spcBef>
              <a:spcAft>
                <a:spcPts val="0"/>
              </a:spcAft>
              <a:buClr>
                <a:srgbClr val="FFFFFF"/>
              </a:buClr>
              <a:buSzPts val="2400"/>
              <a:buFont typeface="Arial"/>
              <a:buNone/>
              <a:defRPr sz="2400" b="1" i="0" u="none" strike="noStrike" cap="none">
                <a:solidFill>
                  <a:srgbClr val="FFFFFF"/>
                </a:solidFill>
                <a:latin typeface="Arial"/>
                <a:ea typeface="Arial"/>
                <a:cs typeface="Arial"/>
                <a:sym typeface="Arial"/>
              </a:defRPr>
            </a:lvl8pPr>
            <a:lvl9pPr marL="0" marR="0" lvl="8" indent="0" algn="ctr" rtl="0">
              <a:lnSpc>
                <a:spcPct val="100000"/>
              </a:lnSpc>
              <a:spcBef>
                <a:spcPts val="0"/>
              </a:spcBef>
              <a:spcAft>
                <a:spcPts val="0"/>
              </a:spcAft>
              <a:buClr>
                <a:srgbClr val="FFFFFF"/>
              </a:buClr>
              <a:buSzPts val="2400"/>
              <a:buFont typeface="Arial"/>
              <a:buNone/>
              <a:defRPr sz="2400" b="1" i="0" u="none" strike="noStrike" cap="none">
                <a:solidFill>
                  <a:srgbClr val="FFFFFF"/>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
        <p:nvSpPr>
          <p:cNvPr id="47" name="Google Shape;47;p4"/>
          <p:cNvSpPr txBox="1">
            <a:spLocks noGrp="1"/>
          </p:cNvSpPr>
          <p:nvPr>
            <p:ph type="ftr" idx="11"/>
          </p:nvPr>
        </p:nvSpPr>
        <p:spPr>
          <a:xfrm>
            <a:off x="609600" y="6248206"/>
            <a:ext cx="5421083" cy="365125"/>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grpSp>
        <p:nvGrpSpPr>
          <p:cNvPr id="48" name="Google Shape;48;p4"/>
          <p:cNvGrpSpPr/>
          <p:nvPr/>
        </p:nvGrpSpPr>
        <p:grpSpPr>
          <a:xfrm>
            <a:off x="85725" y="6172200"/>
            <a:ext cx="2352675" cy="685800"/>
            <a:chOff x="0" y="0"/>
            <a:chExt cx="2505075" cy="752475"/>
          </a:xfrm>
        </p:grpSpPr>
        <p:pic>
          <p:nvPicPr>
            <p:cNvPr id="49" name="Google Shape;49;p4" descr="cid:FBF0085F-2EF8-444F-BCED-DDD11E7BF7B2"/>
            <p:cNvPicPr preferRelativeResize="0"/>
            <p:nvPr/>
          </p:nvPicPr>
          <p:blipFill rotWithShape="1">
            <a:blip r:embed="rId3">
              <a:alphaModFix/>
            </a:blip>
            <a:srcRect/>
            <a:stretch/>
          </p:blipFill>
          <p:spPr>
            <a:xfrm>
              <a:off x="0" y="0"/>
              <a:ext cx="2085975" cy="677545"/>
            </a:xfrm>
            <a:prstGeom prst="rect">
              <a:avLst/>
            </a:prstGeom>
            <a:noFill/>
            <a:ln>
              <a:noFill/>
            </a:ln>
          </p:spPr>
        </p:pic>
        <p:sp>
          <p:nvSpPr>
            <p:cNvPr id="50" name="Google Shape;50;p4"/>
            <p:cNvSpPr txBox="1"/>
            <p:nvPr/>
          </p:nvSpPr>
          <p:spPr>
            <a:xfrm>
              <a:off x="695325" y="504825"/>
              <a:ext cx="1809750" cy="24765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chemeClr val="dk1"/>
                </a:buClr>
                <a:buSzPts val="800"/>
                <a:buFont typeface="Times New Roman"/>
                <a:buNone/>
              </a:pPr>
              <a:r>
                <a:rPr lang="en-US" sz="800" b="1" i="0" u="none" strike="noStrike" cap="none">
                  <a:solidFill>
                    <a:schemeClr val="dk1"/>
                  </a:solidFill>
                  <a:latin typeface="Times New Roman"/>
                  <a:ea typeface="Times New Roman"/>
                  <a:cs typeface="Times New Roman"/>
                  <a:sym typeface="Times New Roman"/>
                </a:rPr>
                <a:t>Worcester Polytechnic Institute</a:t>
              </a: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1"/>
        <p:cNvGrpSpPr/>
        <p:nvPr/>
      </p:nvGrpSpPr>
      <p:grpSpPr>
        <a:xfrm>
          <a:off x="0" y="0"/>
          <a:ext cx="0" cy="0"/>
          <a:chOff x="0" y="0"/>
          <a:chExt cx="0" cy="0"/>
        </a:xfrm>
      </p:grpSpPr>
      <p:sp>
        <p:nvSpPr>
          <p:cNvPr id="52" name="Google Shape;52;p5"/>
          <p:cNvSpPr txBox="1">
            <a:spLocks noGrp="1"/>
          </p:cNvSpPr>
          <p:nvPr>
            <p:ph type="title"/>
          </p:nvPr>
        </p:nvSpPr>
        <p:spPr>
          <a:xfrm>
            <a:off x="609600" y="228600"/>
            <a:ext cx="8153400" cy="990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2"/>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ts val="1400"/>
              <a:buFont typeface="Arial"/>
              <a:buChar char="○"/>
              <a:defRPr sz="1800"/>
            </a:lvl2pPr>
            <a:lvl3pPr marL="0" marR="0" lvl="2" indent="0" algn="l" rtl="0">
              <a:spcBef>
                <a:spcPts val="0"/>
              </a:spcBef>
              <a:spcAft>
                <a:spcPts val="0"/>
              </a:spcAft>
              <a:buSzPts val="1400"/>
              <a:buFont typeface="Arial"/>
              <a:buChar char="■"/>
              <a:defRPr sz="1800"/>
            </a:lvl3pPr>
            <a:lvl4pPr marL="0" marR="0" lvl="3" indent="0" algn="l" rtl="0">
              <a:spcBef>
                <a:spcPts val="0"/>
              </a:spcBef>
              <a:spcAft>
                <a:spcPts val="0"/>
              </a:spcAft>
              <a:buSzPts val="1400"/>
              <a:buFont typeface="Arial"/>
              <a:buChar char="●"/>
              <a:defRPr sz="1800"/>
            </a:lvl4pPr>
            <a:lvl5pPr marL="0" marR="0" lvl="4" indent="0" algn="l" rtl="0">
              <a:spcBef>
                <a:spcPts val="0"/>
              </a:spcBef>
              <a:spcAft>
                <a:spcPts val="0"/>
              </a:spcAft>
              <a:buSzPts val="1400"/>
              <a:buFont typeface="Arial"/>
              <a:buChar char="○"/>
              <a:defRPr sz="1800"/>
            </a:lvl5pPr>
            <a:lvl6pPr marL="0" marR="0" lvl="5" indent="0" algn="l" rtl="0">
              <a:spcBef>
                <a:spcPts val="0"/>
              </a:spcBef>
              <a:spcAft>
                <a:spcPts val="0"/>
              </a:spcAft>
              <a:buSzPts val="1400"/>
              <a:buFont typeface="Arial"/>
              <a:buChar char="■"/>
              <a:defRPr sz="1800"/>
            </a:lvl6pPr>
            <a:lvl7pPr marL="0" marR="0" lvl="6" indent="0" algn="l" rtl="0">
              <a:spcBef>
                <a:spcPts val="0"/>
              </a:spcBef>
              <a:spcAft>
                <a:spcPts val="0"/>
              </a:spcAft>
              <a:buSzPts val="1400"/>
              <a:buFont typeface="Arial"/>
              <a:buChar char="●"/>
              <a:defRPr sz="1800"/>
            </a:lvl7pPr>
            <a:lvl8pPr marL="0" marR="0" lvl="7" indent="0" algn="l" rtl="0">
              <a:spcBef>
                <a:spcPts val="0"/>
              </a:spcBef>
              <a:spcAft>
                <a:spcPts val="0"/>
              </a:spcAft>
              <a:buSzPts val="1400"/>
              <a:buFont typeface="Arial"/>
              <a:buChar char="○"/>
              <a:defRPr sz="1800"/>
            </a:lvl8pPr>
            <a:lvl9pPr marL="0" marR="0" lvl="8" indent="0" algn="l" rtl="0">
              <a:spcBef>
                <a:spcPts val="0"/>
              </a:spcBef>
              <a:spcAft>
                <a:spcPts val="0"/>
              </a:spcAft>
              <a:buSzPts val="1400"/>
              <a:buFont typeface="Arial"/>
              <a:buChar char="■"/>
              <a:defRPr sz="1800"/>
            </a:lvl9pPr>
          </a:lstStyle>
          <a:p>
            <a:endParaRPr/>
          </a:p>
        </p:txBody>
      </p:sp>
      <p:sp>
        <p:nvSpPr>
          <p:cNvPr id="53" name="Google Shape;53;p5"/>
          <p:cNvSpPr txBox="1">
            <a:spLocks noGrp="1"/>
          </p:cNvSpPr>
          <p:nvPr>
            <p:ph type="body" idx="1"/>
          </p:nvPr>
        </p:nvSpPr>
        <p:spPr>
          <a:xfrm>
            <a:off x="609600" y="1589567"/>
            <a:ext cx="3886200" cy="45720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7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55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5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40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40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36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36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36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36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
        <p:nvSpPr>
          <p:cNvPr id="54" name="Google Shape;54;p5"/>
          <p:cNvSpPr txBox="1">
            <a:spLocks noGrp="1"/>
          </p:cNvSpPr>
          <p:nvPr>
            <p:ph type="body" idx="2"/>
          </p:nvPr>
        </p:nvSpPr>
        <p:spPr>
          <a:xfrm>
            <a:off x="4844901" y="1589567"/>
            <a:ext cx="3886200" cy="45720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7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55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5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40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40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36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36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36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36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
        <p:nvSpPr>
          <p:cNvPr id="55" name="Google Shape;55;p5"/>
          <p:cNvSpPr txBox="1">
            <a:spLocks noGrp="1"/>
          </p:cNvSpPr>
          <p:nvPr>
            <p:ph type="dt" idx="10"/>
          </p:nvPr>
        </p:nvSpPr>
        <p:spPr>
          <a:xfrm>
            <a:off x="60960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56" name="Google Shape;56;p5"/>
          <p:cNvSpPr txBox="1">
            <a:spLocks noGrp="1"/>
          </p:cNvSpPr>
          <p:nvPr>
            <p:ph type="sldNum" idx="12"/>
          </p:nvPr>
        </p:nvSpPr>
        <p:spPr>
          <a:xfrm>
            <a:off x="0" y="1272222"/>
            <a:ext cx="533400" cy="244476"/>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1pPr>
            <a:lvl2pPr marL="0" marR="0" lvl="1"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2pPr>
            <a:lvl3pPr marL="0" marR="0" lvl="2"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3pPr>
            <a:lvl4pPr marL="0" marR="0" lvl="3"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4pPr>
            <a:lvl5pPr marL="0" marR="0" lvl="4"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5pPr>
            <a:lvl6pPr marL="0" marR="0" lvl="5"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6pPr>
            <a:lvl7pPr marL="0" marR="0" lvl="6"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7pPr>
            <a:lvl8pPr marL="0" marR="0" lvl="7"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8pPr>
            <a:lvl9pPr marL="0" marR="0" lvl="8"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
        <p:nvSpPr>
          <p:cNvPr id="57" name="Google Shape;57;p5"/>
          <p:cNvSpPr txBox="1">
            <a:spLocks noGrp="1"/>
          </p:cNvSpPr>
          <p:nvPr>
            <p:ph type="ftr" idx="11"/>
          </p:nvPr>
        </p:nvSpPr>
        <p:spPr>
          <a:xfrm>
            <a:off x="609600" y="6248206"/>
            <a:ext cx="5421083" cy="365125"/>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8"/>
        <p:cNvGrpSpPr/>
        <p:nvPr/>
      </p:nvGrpSpPr>
      <p:grpSpPr>
        <a:xfrm>
          <a:off x="0" y="0"/>
          <a:ext cx="0" cy="0"/>
          <a:chOff x="0" y="0"/>
          <a:chExt cx="0" cy="0"/>
        </a:xfrm>
      </p:grpSpPr>
      <p:sp>
        <p:nvSpPr>
          <p:cNvPr id="59" name="Google Shape;59;p6"/>
          <p:cNvSpPr txBox="1">
            <a:spLocks noGrp="1"/>
          </p:cNvSpPr>
          <p:nvPr>
            <p:ph type="title"/>
          </p:nvPr>
        </p:nvSpPr>
        <p:spPr>
          <a:xfrm>
            <a:off x="533400" y="273050"/>
            <a:ext cx="8153400" cy="86995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2"/>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ts val="1400"/>
              <a:buFont typeface="Arial"/>
              <a:buChar char="○"/>
              <a:defRPr sz="1800"/>
            </a:lvl2pPr>
            <a:lvl3pPr marL="0" marR="0" lvl="2" indent="0" algn="l" rtl="0">
              <a:spcBef>
                <a:spcPts val="0"/>
              </a:spcBef>
              <a:spcAft>
                <a:spcPts val="0"/>
              </a:spcAft>
              <a:buSzPts val="1400"/>
              <a:buFont typeface="Arial"/>
              <a:buChar char="■"/>
              <a:defRPr sz="1800"/>
            </a:lvl3pPr>
            <a:lvl4pPr marL="0" marR="0" lvl="3" indent="0" algn="l" rtl="0">
              <a:spcBef>
                <a:spcPts val="0"/>
              </a:spcBef>
              <a:spcAft>
                <a:spcPts val="0"/>
              </a:spcAft>
              <a:buSzPts val="1400"/>
              <a:buFont typeface="Arial"/>
              <a:buChar char="●"/>
              <a:defRPr sz="1800"/>
            </a:lvl4pPr>
            <a:lvl5pPr marL="0" marR="0" lvl="4" indent="0" algn="l" rtl="0">
              <a:spcBef>
                <a:spcPts val="0"/>
              </a:spcBef>
              <a:spcAft>
                <a:spcPts val="0"/>
              </a:spcAft>
              <a:buSzPts val="1400"/>
              <a:buFont typeface="Arial"/>
              <a:buChar char="○"/>
              <a:defRPr sz="1800"/>
            </a:lvl5pPr>
            <a:lvl6pPr marL="0" marR="0" lvl="5" indent="0" algn="l" rtl="0">
              <a:spcBef>
                <a:spcPts val="0"/>
              </a:spcBef>
              <a:spcAft>
                <a:spcPts val="0"/>
              </a:spcAft>
              <a:buSzPts val="1400"/>
              <a:buFont typeface="Arial"/>
              <a:buChar char="■"/>
              <a:defRPr sz="1800"/>
            </a:lvl6pPr>
            <a:lvl7pPr marL="0" marR="0" lvl="6" indent="0" algn="l" rtl="0">
              <a:spcBef>
                <a:spcPts val="0"/>
              </a:spcBef>
              <a:spcAft>
                <a:spcPts val="0"/>
              </a:spcAft>
              <a:buSzPts val="1400"/>
              <a:buFont typeface="Arial"/>
              <a:buChar char="●"/>
              <a:defRPr sz="1800"/>
            </a:lvl7pPr>
            <a:lvl8pPr marL="0" marR="0" lvl="7" indent="0" algn="l" rtl="0">
              <a:spcBef>
                <a:spcPts val="0"/>
              </a:spcBef>
              <a:spcAft>
                <a:spcPts val="0"/>
              </a:spcAft>
              <a:buSzPts val="1400"/>
              <a:buFont typeface="Arial"/>
              <a:buChar char="○"/>
              <a:defRPr sz="1800"/>
            </a:lvl8pPr>
            <a:lvl9pPr marL="0" marR="0" lvl="8" indent="0" algn="l" rtl="0">
              <a:spcBef>
                <a:spcPts val="0"/>
              </a:spcBef>
              <a:spcAft>
                <a:spcPts val="0"/>
              </a:spcAft>
              <a:buSzPts val="1400"/>
              <a:buFont typeface="Arial"/>
              <a:buChar char="■"/>
              <a:defRPr sz="1800"/>
            </a:lvl9pPr>
          </a:lstStyle>
          <a:p>
            <a:endParaRPr/>
          </a:p>
        </p:txBody>
      </p:sp>
      <p:sp>
        <p:nvSpPr>
          <p:cNvPr id="60" name="Google Shape;60;p6"/>
          <p:cNvSpPr txBox="1">
            <a:spLocks noGrp="1"/>
          </p:cNvSpPr>
          <p:nvPr>
            <p:ph type="body" idx="1"/>
          </p:nvPr>
        </p:nvSpPr>
        <p:spPr>
          <a:xfrm>
            <a:off x="609600" y="2438400"/>
            <a:ext cx="3886200" cy="35814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7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55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5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40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40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36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36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36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36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
        <p:nvSpPr>
          <p:cNvPr id="61" name="Google Shape;61;p6"/>
          <p:cNvSpPr txBox="1">
            <a:spLocks noGrp="1"/>
          </p:cNvSpPr>
          <p:nvPr>
            <p:ph type="body" idx="2"/>
          </p:nvPr>
        </p:nvSpPr>
        <p:spPr>
          <a:xfrm>
            <a:off x="4800600" y="2438400"/>
            <a:ext cx="3886200" cy="35814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7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55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5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40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40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36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36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36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36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
        <p:nvSpPr>
          <p:cNvPr id="62" name="Google Shape;62;p6"/>
          <p:cNvSpPr txBox="1">
            <a:spLocks noGrp="1"/>
          </p:cNvSpPr>
          <p:nvPr>
            <p:ph type="dt" idx="10"/>
          </p:nvPr>
        </p:nvSpPr>
        <p:spPr>
          <a:xfrm>
            <a:off x="60960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63" name="Google Shape;63;p6"/>
          <p:cNvSpPr txBox="1">
            <a:spLocks noGrp="1"/>
          </p:cNvSpPr>
          <p:nvPr>
            <p:ph type="sldNum" idx="12"/>
          </p:nvPr>
        </p:nvSpPr>
        <p:spPr>
          <a:xfrm>
            <a:off x="0" y="1272222"/>
            <a:ext cx="533400" cy="244476"/>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1pPr>
            <a:lvl2pPr marL="0" marR="0" lvl="1"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2pPr>
            <a:lvl3pPr marL="0" marR="0" lvl="2"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3pPr>
            <a:lvl4pPr marL="0" marR="0" lvl="3"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4pPr>
            <a:lvl5pPr marL="0" marR="0" lvl="4"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5pPr>
            <a:lvl6pPr marL="0" marR="0" lvl="5"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6pPr>
            <a:lvl7pPr marL="0" marR="0" lvl="6"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7pPr>
            <a:lvl8pPr marL="0" marR="0" lvl="7"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8pPr>
            <a:lvl9pPr marL="0" marR="0" lvl="8"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
        <p:nvSpPr>
          <p:cNvPr id="64" name="Google Shape;64;p6"/>
          <p:cNvSpPr txBox="1">
            <a:spLocks noGrp="1"/>
          </p:cNvSpPr>
          <p:nvPr>
            <p:ph type="ftr" idx="11"/>
          </p:nvPr>
        </p:nvSpPr>
        <p:spPr>
          <a:xfrm>
            <a:off x="609600" y="6248206"/>
            <a:ext cx="5421083" cy="365125"/>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65" name="Google Shape;65;p6"/>
          <p:cNvSpPr txBox="1">
            <a:spLocks noGrp="1"/>
          </p:cNvSpPr>
          <p:nvPr>
            <p:ph type="body" idx="3"/>
          </p:nvPr>
        </p:nvSpPr>
        <p:spPr>
          <a:xfrm>
            <a:off x="609600" y="1752600"/>
            <a:ext cx="3886200" cy="640080"/>
          </a:xfrm>
          <a:prstGeom prst="rect">
            <a:avLst/>
          </a:prstGeom>
          <a:solidFill>
            <a:schemeClr val="accent2"/>
          </a:solidFill>
          <a:ln>
            <a:noFill/>
          </a:ln>
        </p:spPr>
        <p:txBody>
          <a:bodyPr spcFirstLastPara="1" wrap="square" lIns="91425" tIns="91425" rIns="91425" bIns="91425" anchor="ctr" anchorCtr="0">
            <a:noAutofit/>
          </a:bodyPr>
          <a:lstStyle>
            <a:lvl1pPr marL="457200" marR="0" lvl="0" indent="-228600" algn="l" rtl="0">
              <a:lnSpc>
                <a:spcPct val="100000"/>
              </a:lnSpc>
              <a:spcBef>
                <a:spcPts val="0"/>
              </a:spcBef>
              <a:spcAft>
                <a:spcPts val="0"/>
              </a:spcAft>
              <a:buClr>
                <a:srgbClr val="FFFFFF"/>
              </a:buClr>
              <a:buSzPts val="1400"/>
              <a:buFont typeface="Noto Sans Symbols"/>
              <a:buNone/>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
        <p:nvSpPr>
          <p:cNvPr id="66" name="Google Shape;66;p6"/>
          <p:cNvSpPr txBox="1">
            <a:spLocks noGrp="1"/>
          </p:cNvSpPr>
          <p:nvPr>
            <p:ph type="body" idx="4"/>
          </p:nvPr>
        </p:nvSpPr>
        <p:spPr>
          <a:xfrm>
            <a:off x="4800600" y="1752600"/>
            <a:ext cx="3886200" cy="640080"/>
          </a:xfrm>
          <a:prstGeom prst="rect">
            <a:avLst/>
          </a:prstGeom>
          <a:solidFill>
            <a:schemeClr val="accent2"/>
          </a:solidFill>
          <a:ln>
            <a:noFill/>
          </a:ln>
        </p:spPr>
        <p:txBody>
          <a:bodyPr spcFirstLastPara="1" wrap="square" lIns="91425" tIns="91425" rIns="91425" bIns="91425" anchor="ctr" anchorCtr="0">
            <a:noAutofit/>
          </a:bodyPr>
          <a:lstStyle>
            <a:lvl1pPr marL="457200" marR="0" lvl="0" indent="-228600" algn="l" rtl="0">
              <a:lnSpc>
                <a:spcPct val="100000"/>
              </a:lnSpc>
              <a:spcBef>
                <a:spcPts val="0"/>
              </a:spcBef>
              <a:spcAft>
                <a:spcPts val="0"/>
              </a:spcAft>
              <a:buClr>
                <a:srgbClr val="FFFFFF"/>
              </a:buClr>
              <a:buSzPts val="1400"/>
              <a:buFont typeface="Noto Sans Symbols"/>
              <a:buNone/>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7"/>
        <p:cNvGrpSpPr/>
        <p:nvPr/>
      </p:nvGrpSpPr>
      <p:grpSpPr>
        <a:xfrm>
          <a:off x="0" y="0"/>
          <a:ext cx="0" cy="0"/>
          <a:chOff x="0" y="0"/>
          <a:chExt cx="0" cy="0"/>
        </a:xfrm>
      </p:grpSpPr>
      <p:sp>
        <p:nvSpPr>
          <p:cNvPr id="68" name="Google Shape;68;p7"/>
          <p:cNvSpPr txBox="1">
            <a:spLocks noGrp="1"/>
          </p:cNvSpPr>
          <p:nvPr>
            <p:ph type="title"/>
          </p:nvPr>
        </p:nvSpPr>
        <p:spPr>
          <a:xfrm>
            <a:off x="609600" y="228600"/>
            <a:ext cx="8153400" cy="990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2"/>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ts val="1400"/>
              <a:buFont typeface="Arial"/>
              <a:buChar char="○"/>
              <a:defRPr sz="1800"/>
            </a:lvl2pPr>
            <a:lvl3pPr marL="0" marR="0" lvl="2" indent="0" algn="l" rtl="0">
              <a:spcBef>
                <a:spcPts val="0"/>
              </a:spcBef>
              <a:spcAft>
                <a:spcPts val="0"/>
              </a:spcAft>
              <a:buSzPts val="1400"/>
              <a:buFont typeface="Arial"/>
              <a:buChar char="■"/>
              <a:defRPr sz="1800"/>
            </a:lvl3pPr>
            <a:lvl4pPr marL="0" marR="0" lvl="3" indent="0" algn="l" rtl="0">
              <a:spcBef>
                <a:spcPts val="0"/>
              </a:spcBef>
              <a:spcAft>
                <a:spcPts val="0"/>
              </a:spcAft>
              <a:buSzPts val="1400"/>
              <a:buFont typeface="Arial"/>
              <a:buChar char="●"/>
              <a:defRPr sz="1800"/>
            </a:lvl4pPr>
            <a:lvl5pPr marL="0" marR="0" lvl="4" indent="0" algn="l" rtl="0">
              <a:spcBef>
                <a:spcPts val="0"/>
              </a:spcBef>
              <a:spcAft>
                <a:spcPts val="0"/>
              </a:spcAft>
              <a:buSzPts val="1400"/>
              <a:buFont typeface="Arial"/>
              <a:buChar char="○"/>
              <a:defRPr sz="1800"/>
            </a:lvl5pPr>
            <a:lvl6pPr marL="0" marR="0" lvl="5" indent="0" algn="l" rtl="0">
              <a:spcBef>
                <a:spcPts val="0"/>
              </a:spcBef>
              <a:spcAft>
                <a:spcPts val="0"/>
              </a:spcAft>
              <a:buSzPts val="1400"/>
              <a:buFont typeface="Arial"/>
              <a:buChar char="■"/>
              <a:defRPr sz="1800"/>
            </a:lvl6pPr>
            <a:lvl7pPr marL="0" marR="0" lvl="6" indent="0" algn="l" rtl="0">
              <a:spcBef>
                <a:spcPts val="0"/>
              </a:spcBef>
              <a:spcAft>
                <a:spcPts val="0"/>
              </a:spcAft>
              <a:buSzPts val="1400"/>
              <a:buFont typeface="Arial"/>
              <a:buChar char="●"/>
              <a:defRPr sz="1800"/>
            </a:lvl7pPr>
            <a:lvl8pPr marL="0" marR="0" lvl="7" indent="0" algn="l" rtl="0">
              <a:spcBef>
                <a:spcPts val="0"/>
              </a:spcBef>
              <a:spcAft>
                <a:spcPts val="0"/>
              </a:spcAft>
              <a:buSzPts val="1400"/>
              <a:buFont typeface="Arial"/>
              <a:buChar char="○"/>
              <a:defRPr sz="1800"/>
            </a:lvl8pPr>
            <a:lvl9pPr marL="0" marR="0" lvl="8" indent="0" algn="l" rtl="0">
              <a:spcBef>
                <a:spcPts val="0"/>
              </a:spcBef>
              <a:spcAft>
                <a:spcPts val="0"/>
              </a:spcAft>
              <a:buSzPts val="1400"/>
              <a:buFont typeface="Arial"/>
              <a:buChar char="■"/>
              <a:defRPr sz="1800"/>
            </a:lvl9pPr>
          </a:lstStyle>
          <a:p>
            <a:endParaRPr/>
          </a:p>
        </p:txBody>
      </p:sp>
      <p:sp>
        <p:nvSpPr>
          <p:cNvPr id="69" name="Google Shape;69;p7"/>
          <p:cNvSpPr txBox="1">
            <a:spLocks noGrp="1"/>
          </p:cNvSpPr>
          <p:nvPr>
            <p:ph type="dt" idx="10"/>
          </p:nvPr>
        </p:nvSpPr>
        <p:spPr>
          <a:xfrm>
            <a:off x="60960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70" name="Google Shape;70;p7"/>
          <p:cNvSpPr txBox="1">
            <a:spLocks noGrp="1"/>
          </p:cNvSpPr>
          <p:nvPr>
            <p:ph type="ftr" idx="11"/>
          </p:nvPr>
        </p:nvSpPr>
        <p:spPr>
          <a:xfrm>
            <a:off x="609600" y="6248206"/>
            <a:ext cx="5421083" cy="365125"/>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71" name="Google Shape;71;p7"/>
          <p:cNvSpPr txBox="1">
            <a:spLocks noGrp="1"/>
          </p:cNvSpPr>
          <p:nvPr>
            <p:ph type="sldNum" idx="12"/>
          </p:nvPr>
        </p:nvSpPr>
        <p:spPr>
          <a:xfrm>
            <a:off x="0" y="1272222"/>
            <a:ext cx="533400" cy="244476"/>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1pPr>
            <a:lvl2pPr marL="0" marR="0" lvl="1"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2pPr>
            <a:lvl3pPr marL="0" marR="0" lvl="2"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3pPr>
            <a:lvl4pPr marL="0" marR="0" lvl="3"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4pPr>
            <a:lvl5pPr marL="0" marR="0" lvl="4"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5pPr>
            <a:lvl6pPr marL="0" marR="0" lvl="5"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6pPr>
            <a:lvl7pPr marL="0" marR="0" lvl="6"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7pPr>
            <a:lvl8pPr marL="0" marR="0" lvl="7"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8pPr>
            <a:lvl9pPr marL="0" marR="0" lvl="8"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2"/>
        <p:cNvGrpSpPr/>
        <p:nvPr/>
      </p:nvGrpSpPr>
      <p:grpSpPr>
        <a:xfrm>
          <a:off x="0" y="0"/>
          <a:ext cx="0" cy="0"/>
          <a:chOff x="0" y="0"/>
          <a:chExt cx="0" cy="0"/>
        </a:xfrm>
      </p:grpSpPr>
      <p:sp>
        <p:nvSpPr>
          <p:cNvPr id="73" name="Google Shape;73;p8"/>
          <p:cNvSpPr txBox="1">
            <a:spLocks noGrp="1"/>
          </p:cNvSpPr>
          <p:nvPr>
            <p:ph type="title"/>
          </p:nvPr>
        </p:nvSpPr>
        <p:spPr>
          <a:xfrm>
            <a:off x="609600" y="273050"/>
            <a:ext cx="8077200" cy="86995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2"/>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ts val="1400"/>
              <a:buFont typeface="Arial"/>
              <a:buChar char="○"/>
              <a:defRPr sz="1800"/>
            </a:lvl2pPr>
            <a:lvl3pPr marL="0" marR="0" lvl="2" indent="0" algn="l" rtl="0">
              <a:spcBef>
                <a:spcPts val="0"/>
              </a:spcBef>
              <a:spcAft>
                <a:spcPts val="0"/>
              </a:spcAft>
              <a:buSzPts val="1400"/>
              <a:buFont typeface="Arial"/>
              <a:buChar char="■"/>
              <a:defRPr sz="1800"/>
            </a:lvl3pPr>
            <a:lvl4pPr marL="0" marR="0" lvl="3" indent="0" algn="l" rtl="0">
              <a:spcBef>
                <a:spcPts val="0"/>
              </a:spcBef>
              <a:spcAft>
                <a:spcPts val="0"/>
              </a:spcAft>
              <a:buSzPts val="1400"/>
              <a:buFont typeface="Arial"/>
              <a:buChar char="●"/>
              <a:defRPr sz="1800"/>
            </a:lvl4pPr>
            <a:lvl5pPr marL="0" marR="0" lvl="4" indent="0" algn="l" rtl="0">
              <a:spcBef>
                <a:spcPts val="0"/>
              </a:spcBef>
              <a:spcAft>
                <a:spcPts val="0"/>
              </a:spcAft>
              <a:buSzPts val="1400"/>
              <a:buFont typeface="Arial"/>
              <a:buChar char="○"/>
              <a:defRPr sz="1800"/>
            </a:lvl5pPr>
            <a:lvl6pPr marL="0" marR="0" lvl="5" indent="0" algn="l" rtl="0">
              <a:spcBef>
                <a:spcPts val="0"/>
              </a:spcBef>
              <a:spcAft>
                <a:spcPts val="0"/>
              </a:spcAft>
              <a:buSzPts val="1400"/>
              <a:buFont typeface="Arial"/>
              <a:buChar char="■"/>
              <a:defRPr sz="1800"/>
            </a:lvl6pPr>
            <a:lvl7pPr marL="0" marR="0" lvl="6" indent="0" algn="l" rtl="0">
              <a:spcBef>
                <a:spcPts val="0"/>
              </a:spcBef>
              <a:spcAft>
                <a:spcPts val="0"/>
              </a:spcAft>
              <a:buSzPts val="1400"/>
              <a:buFont typeface="Arial"/>
              <a:buChar char="●"/>
              <a:defRPr sz="1800"/>
            </a:lvl7pPr>
            <a:lvl8pPr marL="0" marR="0" lvl="7" indent="0" algn="l" rtl="0">
              <a:spcBef>
                <a:spcPts val="0"/>
              </a:spcBef>
              <a:spcAft>
                <a:spcPts val="0"/>
              </a:spcAft>
              <a:buSzPts val="1400"/>
              <a:buFont typeface="Arial"/>
              <a:buChar char="○"/>
              <a:defRPr sz="1800"/>
            </a:lvl8pPr>
            <a:lvl9pPr marL="0" marR="0" lvl="8" indent="0" algn="l" rtl="0">
              <a:spcBef>
                <a:spcPts val="0"/>
              </a:spcBef>
              <a:spcAft>
                <a:spcPts val="0"/>
              </a:spcAft>
              <a:buSzPts val="1400"/>
              <a:buFont typeface="Arial"/>
              <a:buChar char="■"/>
              <a:defRPr sz="1800"/>
            </a:lvl9pPr>
          </a:lstStyle>
          <a:p>
            <a:endParaRPr/>
          </a:p>
        </p:txBody>
      </p:sp>
      <p:sp>
        <p:nvSpPr>
          <p:cNvPr id="74" name="Google Shape;74;p8"/>
          <p:cNvSpPr txBox="1">
            <a:spLocks noGrp="1"/>
          </p:cNvSpPr>
          <p:nvPr>
            <p:ph type="dt" idx="10"/>
          </p:nvPr>
        </p:nvSpPr>
        <p:spPr>
          <a:xfrm>
            <a:off x="60960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75" name="Google Shape;75;p8"/>
          <p:cNvSpPr txBox="1">
            <a:spLocks noGrp="1"/>
          </p:cNvSpPr>
          <p:nvPr>
            <p:ph type="ftr" idx="11"/>
          </p:nvPr>
        </p:nvSpPr>
        <p:spPr>
          <a:xfrm>
            <a:off x="609600" y="6248206"/>
            <a:ext cx="5421083" cy="365125"/>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76" name="Google Shape;76;p8"/>
          <p:cNvSpPr txBox="1">
            <a:spLocks noGrp="1"/>
          </p:cNvSpPr>
          <p:nvPr>
            <p:ph type="sldNum" idx="12"/>
          </p:nvPr>
        </p:nvSpPr>
        <p:spPr>
          <a:xfrm>
            <a:off x="0" y="1272222"/>
            <a:ext cx="533400" cy="244476"/>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1pPr>
            <a:lvl2pPr marL="0" marR="0" lvl="1"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2pPr>
            <a:lvl3pPr marL="0" marR="0" lvl="2"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3pPr>
            <a:lvl4pPr marL="0" marR="0" lvl="3"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4pPr>
            <a:lvl5pPr marL="0" marR="0" lvl="4"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5pPr>
            <a:lvl6pPr marL="0" marR="0" lvl="5"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6pPr>
            <a:lvl7pPr marL="0" marR="0" lvl="6"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7pPr>
            <a:lvl8pPr marL="0" marR="0" lvl="7"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8pPr>
            <a:lvl9pPr marL="0" marR="0" lvl="8"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
        <p:nvSpPr>
          <p:cNvPr id="77" name="Google Shape;77;p8"/>
          <p:cNvSpPr txBox="1">
            <a:spLocks noGrp="1"/>
          </p:cNvSpPr>
          <p:nvPr>
            <p:ph type="body" idx="1"/>
          </p:nvPr>
        </p:nvSpPr>
        <p:spPr>
          <a:xfrm>
            <a:off x="609600" y="1752600"/>
            <a:ext cx="1600200" cy="4343400"/>
          </a:xfrm>
          <a:prstGeom prst="rect">
            <a:avLst/>
          </a:prstGeom>
          <a:solidFill>
            <a:schemeClr val="accent2"/>
          </a:solidFill>
          <a:ln w="50800" cap="sq" cmpd="sng">
            <a:solidFill>
              <a:schemeClr val="accent2"/>
            </a:solidFill>
            <a:prstDash val="solid"/>
            <a:miter lim="8000"/>
            <a:headEnd type="none" w="sm" len="sm"/>
            <a:tailEnd type="none" w="sm" len="sm"/>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chemeClr val="accent2"/>
              </a:buClr>
              <a:buSzPts val="1400"/>
              <a:buFont typeface="Noto Sans Symbols"/>
              <a:buNone/>
              <a:defRPr sz="1400" b="0" i="0" u="none" strike="noStrike" cap="none">
                <a:solidFill>
                  <a:srgbClr val="000000"/>
                </a:solidFill>
                <a:latin typeface="Arial"/>
                <a:ea typeface="Arial"/>
                <a:cs typeface="Arial"/>
                <a:sym typeface="Arial"/>
              </a:defRPr>
            </a:lvl1pPr>
            <a:lvl2pPr marL="914400" marR="0" lvl="1" indent="-228600" algn="l" rtl="0">
              <a:lnSpc>
                <a:spcPct val="100000"/>
              </a:lnSpc>
              <a:spcBef>
                <a:spcPts val="1000"/>
              </a:spcBef>
              <a:spcAft>
                <a:spcPts val="0"/>
              </a:spcAft>
              <a:buClr>
                <a:schemeClr val="accent1"/>
              </a:buClr>
              <a:buSzPts val="1400"/>
              <a:buFont typeface="Noto Sans Symbols"/>
              <a:buNone/>
              <a:defRPr sz="1400" b="0" i="0" u="none" strike="noStrike" cap="none">
                <a:solidFill>
                  <a:srgbClr val="000000"/>
                </a:solidFill>
                <a:latin typeface="Arial"/>
                <a:ea typeface="Arial"/>
                <a:cs typeface="Arial"/>
                <a:sym typeface="Arial"/>
              </a:defRPr>
            </a:lvl2pPr>
            <a:lvl3pPr marL="1371600" marR="0" lvl="2" indent="-228600" algn="l" rtl="0">
              <a:lnSpc>
                <a:spcPct val="100000"/>
              </a:lnSpc>
              <a:spcBef>
                <a:spcPts val="0"/>
              </a:spcBef>
              <a:spcAft>
                <a:spcPts val="0"/>
              </a:spcAft>
              <a:buClr>
                <a:schemeClr val="accent2"/>
              </a:buClr>
              <a:buSzPts val="1400"/>
              <a:buFont typeface="Noto Sans Symbols"/>
              <a:buNone/>
              <a:defRPr sz="1400" b="0" i="0" u="none" strike="noStrike" cap="none">
                <a:solidFill>
                  <a:srgbClr val="000000"/>
                </a:solidFill>
                <a:latin typeface="Arial"/>
                <a:ea typeface="Arial"/>
                <a:cs typeface="Arial"/>
                <a:sym typeface="Arial"/>
              </a:defRPr>
            </a:lvl3pPr>
            <a:lvl4pPr marL="1828800" marR="0" lvl="3" indent="-228600" algn="l" rtl="0">
              <a:lnSpc>
                <a:spcPct val="100000"/>
              </a:lnSpc>
              <a:spcBef>
                <a:spcPts val="0"/>
              </a:spcBef>
              <a:spcAft>
                <a:spcPts val="0"/>
              </a:spcAft>
              <a:buClr>
                <a:schemeClr val="accent3"/>
              </a:buClr>
              <a:buSzPts val="1400"/>
              <a:buFont typeface="Noto Sans Symbols"/>
              <a:buNone/>
              <a:defRPr sz="1400" b="0" i="0" u="none" strike="noStrike" cap="none">
                <a:solidFill>
                  <a:srgbClr val="000000"/>
                </a:solidFill>
                <a:latin typeface="Arial"/>
                <a:ea typeface="Arial"/>
                <a:cs typeface="Arial"/>
                <a:sym typeface="Arial"/>
              </a:defRPr>
            </a:lvl4pPr>
            <a:lvl5pPr marL="2286000" marR="0" lvl="4" indent="-228600" algn="l" rtl="0">
              <a:lnSpc>
                <a:spcPct val="100000"/>
              </a:lnSpc>
              <a:spcBef>
                <a:spcPts val="0"/>
              </a:spcBef>
              <a:spcAft>
                <a:spcPts val="0"/>
              </a:spcAft>
              <a:buClr>
                <a:schemeClr val="accent4"/>
              </a:buClr>
              <a:buSzPts val="1400"/>
              <a:buFont typeface="Noto Sans Symbols"/>
              <a:buNone/>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
        <p:nvSpPr>
          <p:cNvPr id="78" name="Google Shape;78;p8"/>
          <p:cNvSpPr txBox="1">
            <a:spLocks noGrp="1"/>
          </p:cNvSpPr>
          <p:nvPr>
            <p:ph type="body" idx="2"/>
          </p:nvPr>
        </p:nvSpPr>
        <p:spPr>
          <a:xfrm>
            <a:off x="2362200" y="1752600"/>
            <a:ext cx="6400800" cy="44196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7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55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5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40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40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36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36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36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36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79"/>
        <p:cNvGrpSpPr/>
        <p:nvPr/>
      </p:nvGrpSpPr>
      <p:grpSpPr>
        <a:xfrm>
          <a:off x="0" y="0"/>
          <a:ext cx="0" cy="0"/>
          <a:chOff x="0" y="0"/>
          <a:chExt cx="0" cy="0"/>
        </a:xfrm>
      </p:grpSpPr>
      <p:sp>
        <p:nvSpPr>
          <p:cNvPr id="80" name="Google Shape;80;p9"/>
          <p:cNvSpPr txBox="1">
            <a:spLocks noGrp="1"/>
          </p:cNvSpPr>
          <p:nvPr>
            <p:ph type="dt" idx="10"/>
          </p:nvPr>
        </p:nvSpPr>
        <p:spPr>
          <a:xfrm>
            <a:off x="60960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81" name="Google Shape;81;p9"/>
          <p:cNvSpPr txBox="1">
            <a:spLocks noGrp="1"/>
          </p:cNvSpPr>
          <p:nvPr>
            <p:ph type="ftr" idx="11"/>
          </p:nvPr>
        </p:nvSpPr>
        <p:spPr>
          <a:xfrm>
            <a:off x="609600" y="6248206"/>
            <a:ext cx="5421083" cy="365125"/>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82" name="Google Shape;82;p9"/>
          <p:cNvSpPr txBox="1">
            <a:spLocks noGrp="1"/>
          </p:cNvSpPr>
          <p:nvPr>
            <p:ph type="sldNum" idx="12"/>
          </p:nvPr>
        </p:nvSpPr>
        <p:spPr>
          <a:xfrm>
            <a:off x="0" y="6248400"/>
            <a:ext cx="533400" cy="381000"/>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1pPr>
            <a:lvl2pPr marL="0" marR="0" lvl="1" indent="0" algn="ctr" rtl="0">
              <a:lnSpc>
                <a:spcPct val="10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2pPr>
            <a:lvl3pPr marL="0" marR="0" lvl="2" indent="0" algn="ctr" rtl="0">
              <a:lnSpc>
                <a:spcPct val="10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3pPr>
            <a:lvl4pPr marL="0" marR="0" lvl="3" indent="0" algn="ctr" rtl="0">
              <a:lnSpc>
                <a:spcPct val="10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4pPr>
            <a:lvl5pPr marL="0" marR="0" lvl="4" indent="0" algn="ctr" rtl="0">
              <a:lnSpc>
                <a:spcPct val="10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5pPr>
            <a:lvl6pPr marL="0" marR="0" lvl="5" indent="0" algn="ctr" rtl="0">
              <a:lnSpc>
                <a:spcPct val="10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6pPr>
            <a:lvl7pPr marL="0" marR="0" lvl="6" indent="0" algn="ctr" rtl="0">
              <a:lnSpc>
                <a:spcPct val="10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7pPr>
            <a:lvl8pPr marL="0" marR="0" lvl="7" indent="0" algn="ctr" rtl="0">
              <a:lnSpc>
                <a:spcPct val="10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8pPr>
            <a:lvl9pPr marL="0" marR="0" lvl="8" indent="0" algn="ctr" rtl="0">
              <a:lnSpc>
                <a:spcPct val="100000"/>
              </a:lnSpc>
              <a:spcBef>
                <a:spcPts val="0"/>
              </a:spcBef>
              <a:spcAft>
                <a:spcPts val="0"/>
              </a:spcAft>
              <a:buClr>
                <a:schemeClr val="dk2"/>
              </a:buClr>
              <a:buSzPts val="1400"/>
              <a:buFont typeface="Arial"/>
              <a:buNone/>
              <a:defRPr sz="1400" b="1" i="0" u="none" strike="noStrike" cap="none">
                <a:solidFill>
                  <a:schemeClr val="dk2"/>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dk2"/>
        </a:solidFill>
        <a:effectLst/>
      </p:bgPr>
    </p:bg>
    <p:spTree>
      <p:nvGrpSpPr>
        <p:cNvPr id="1" name="Shape 95"/>
        <p:cNvGrpSpPr/>
        <p:nvPr/>
      </p:nvGrpSpPr>
      <p:grpSpPr>
        <a:xfrm>
          <a:off x="0" y="0"/>
          <a:ext cx="0" cy="0"/>
          <a:chOff x="0" y="0"/>
          <a:chExt cx="0" cy="0"/>
        </a:xfrm>
      </p:grpSpPr>
      <p:sp>
        <p:nvSpPr>
          <p:cNvPr id="96" name="Google Shape;96;p11"/>
          <p:cNvSpPr/>
          <p:nvPr/>
        </p:nvSpPr>
        <p:spPr>
          <a:xfrm>
            <a:off x="0" y="5971032"/>
            <a:ext cx="9144000" cy="8871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7" name="Google Shape;97;p11"/>
          <p:cNvSpPr/>
          <p:nvPr/>
        </p:nvSpPr>
        <p:spPr>
          <a:xfrm>
            <a:off x="-9144" y="6053328"/>
            <a:ext cx="2249400" cy="7131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8" name="Google Shape;98;p11"/>
          <p:cNvSpPr/>
          <p:nvPr/>
        </p:nvSpPr>
        <p:spPr>
          <a:xfrm>
            <a:off x="2359152" y="6044184"/>
            <a:ext cx="6784800" cy="7131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11"/>
          <p:cNvSpPr txBox="1">
            <a:spLocks noGrp="1"/>
          </p:cNvSpPr>
          <p:nvPr>
            <p:ph type="ctrTitle"/>
          </p:nvPr>
        </p:nvSpPr>
        <p:spPr>
          <a:xfrm>
            <a:off x="1752600" y="2286000"/>
            <a:ext cx="6477000" cy="1828800"/>
          </a:xfrm>
          <a:prstGeom prst="rect">
            <a:avLst/>
          </a:prstGeom>
          <a:noFill/>
          <a:ln>
            <a:noFill/>
          </a:ln>
        </p:spPr>
        <p:txBody>
          <a:bodyPr spcFirstLastPara="1" wrap="square" lIns="91425" tIns="91425" rIns="91425" bIns="91425" anchor="b" anchorCtr="0">
            <a:noAutofit/>
          </a:bodyPr>
          <a:lstStyle>
            <a:lvl1pPr marL="0" marR="0" lvl="0" indent="0" algn="l" rtl="0">
              <a:lnSpc>
                <a:spcPct val="100000"/>
              </a:lnSpc>
              <a:spcBef>
                <a:spcPts val="0"/>
              </a:spcBef>
              <a:spcAft>
                <a:spcPts val="0"/>
              </a:spcAft>
              <a:buClr>
                <a:schemeClr val="lt2"/>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ts val="1400"/>
              <a:buFont typeface="Arial"/>
              <a:buChar char="○"/>
              <a:defRPr sz="1800"/>
            </a:lvl2pPr>
            <a:lvl3pPr marL="0" marR="0" lvl="2" indent="0" algn="l" rtl="0">
              <a:spcBef>
                <a:spcPts val="0"/>
              </a:spcBef>
              <a:spcAft>
                <a:spcPts val="0"/>
              </a:spcAft>
              <a:buSzPts val="1400"/>
              <a:buFont typeface="Arial"/>
              <a:buChar char="■"/>
              <a:defRPr sz="1800"/>
            </a:lvl3pPr>
            <a:lvl4pPr marL="0" marR="0" lvl="3" indent="0" algn="l" rtl="0">
              <a:spcBef>
                <a:spcPts val="0"/>
              </a:spcBef>
              <a:spcAft>
                <a:spcPts val="0"/>
              </a:spcAft>
              <a:buSzPts val="1400"/>
              <a:buFont typeface="Arial"/>
              <a:buChar char="●"/>
              <a:defRPr sz="1800"/>
            </a:lvl4pPr>
            <a:lvl5pPr marL="0" marR="0" lvl="4" indent="0" algn="l" rtl="0">
              <a:spcBef>
                <a:spcPts val="0"/>
              </a:spcBef>
              <a:spcAft>
                <a:spcPts val="0"/>
              </a:spcAft>
              <a:buSzPts val="1400"/>
              <a:buFont typeface="Arial"/>
              <a:buChar char="○"/>
              <a:defRPr sz="1800"/>
            </a:lvl5pPr>
            <a:lvl6pPr marL="0" marR="0" lvl="5" indent="0" algn="l" rtl="0">
              <a:spcBef>
                <a:spcPts val="0"/>
              </a:spcBef>
              <a:spcAft>
                <a:spcPts val="0"/>
              </a:spcAft>
              <a:buSzPts val="1400"/>
              <a:buFont typeface="Arial"/>
              <a:buChar char="■"/>
              <a:defRPr sz="1800"/>
            </a:lvl6pPr>
            <a:lvl7pPr marL="0" marR="0" lvl="6" indent="0" algn="l" rtl="0">
              <a:spcBef>
                <a:spcPts val="0"/>
              </a:spcBef>
              <a:spcAft>
                <a:spcPts val="0"/>
              </a:spcAft>
              <a:buSzPts val="1400"/>
              <a:buFont typeface="Arial"/>
              <a:buChar char="●"/>
              <a:defRPr sz="1800"/>
            </a:lvl7pPr>
            <a:lvl8pPr marL="0" marR="0" lvl="7" indent="0" algn="l" rtl="0">
              <a:spcBef>
                <a:spcPts val="0"/>
              </a:spcBef>
              <a:spcAft>
                <a:spcPts val="0"/>
              </a:spcAft>
              <a:buSzPts val="1400"/>
              <a:buFont typeface="Arial"/>
              <a:buChar char="○"/>
              <a:defRPr sz="1800"/>
            </a:lvl8pPr>
            <a:lvl9pPr marL="0" marR="0" lvl="8" indent="0" algn="l" rtl="0">
              <a:spcBef>
                <a:spcPts val="0"/>
              </a:spcBef>
              <a:spcAft>
                <a:spcPts val="0"/>
              </a:spcAft>
              <a:buSzPts val="1400"/>
              <a:buFont typeface="Arial"/>
              <a:buChar char="■"/>
              <a:defRPr sz="1800"/>
            </a:lvl9pPr>
          </a:lstStyle>
          <a:p>
            <a:endParaRPr/>
          </a:p>
        </p:txBody>
      </p:sp>
      <p:sp>
        <p:nvSpPr>
          <p:cNvPr id="100" name="Google Shape;100;p11"/>
          <p:cNvSpPr txBox="1">
            <a:spLocks noGrp="1"/>
          </p:cNvSpPr>
          <p:nvPr>
            <p:ph type="subTitle" idx="1"/>
          </p:nvPr>
        </p:nvSpPr>
        <p:spPr>
          <a:xfrm>
            <a:off x="2362200" y="6050037"/>
            <a:ext cx="6705600" cy="6858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700"/>
              </a:spcBef>
              <a:spcAft>
                <a:spcPts val="0"/>
              </a:spcAft>
              <a:buClr>
                <a:schemeClr val="accent2"/>
              </a:buClr>
              <a:buSzPts val="1400"/>
              <a:buFont typeface="Noto Sans Symbols"/>
              <a:buNone/>
              <a:defRPr sz="1400" b="0" i="0" u="none" strike="noStrike" cap="none">
                <a:solidFill>
                  <a:srgbClr val="000000"/>
                </a:solidFill>
                <a:latin typeface="Arial"/>
                <a:ea typeface="Arial"/>
                <a:cs typeface="Arial"/>
                <a:sym typeface="Arial"/>
              </a:defRPr>
            </a:lvl1pPr>
            <a:lvl2pPr marL="457200" marR="0" lvl="1" indent="0" algn="ctr" rtl="0">
              <a:lnSpc>
                <a:spcPct val="100000"/>
              </a:lnSpc>
              <a:spcBef>
                <a:spcPts val="550"/>
              </a:spcBef>
              <a:spcAft>
                <a:spcPts val="0"/>
              </a:spcAft>
              <a:buClr>
                <a:schemeClr val="accent1"/>
              </a:buClr>
              <a:buSzPts val="1400"/>
              <a:buFont typeface="Noto Sans Symbols"/>
              <a:buNone/>
              <a:defRPr sz="1400" b="0" i="0" u="none" strike="noStrike" cap="none">
                <a:solidFill>
                  <a:srgbClr val="000000"/>
                </a:solidFill>
                <a:latin typeface="Arial"/>
                <a:ea typeface="Arial"/>
                <a:cs typeface="Arial"/>
                <a:sym typeface="Arial"/>
              </a:defRPr>
            </a:lvl2pPr>
            <a:lvl3pPr marL="914400" marR="0" lvl="2" indent="0" algn="ctr" rtl="0">
              <a:lnSpc>
                <a:spcPct val="100000"/>
              </a:lnSpc>
              <a:spcBef>
                <a:spcPts val="500"/>
              </a:spcBef>
              <a:spcAft>
                <a:spcPts val="0"/>
              </a:spcAft>
              <a:buClr>
                <a:schemeClr val="accent2"/>
              </a:buClr>
              <a:buSzPts val="1400"/>
              <a:buFont typeface="Noto Sans Symbols"/>
              <a:buNone/>
              <a:defRPr sz="1400" b="0" i="0" u="none" strike="noStrike" cap="none">
                <a:solidFill>
                  <a:srgbClr val="000000"/>
                </a:solidFill>
                <a:latin typeface="Arial"/>
                <a:ea typeface="Arial"/>
                <a:cs typeface="Arial"/>
                <a:sym typeface="Arial"/>
              </a:defRPr>
            </a:lvl3pPr>
            <a:lvl4pPr marL="1371600" marR="0" lvl="3" indent="0" algn="ctr" rtl="0">
              <a:lnSpc>
                <a:spcPct val="100000"/>
              </a:lnSpc>
              <a:spcBef>
                <a:spcPts val="400"/>
              </a:spcBef>
              <a:spcAft>
                <a:spcPts val="0"/>
              </a:spcAft>
              <a:buClr>
                <a:schemeClr val="accent3"/>
              </a:buClr>
              <a:buSzPts val="1400"/>
              <a:buFont typeface="Noto Sans Symbols"/>
              <a:buNone/>
              <a:defRPr sz="1400" b="0" i="0" u="none" strike="noStrike" cap="none">
                <a:solidFill>
                  <a:srgbClr val="000000"/>
                </a:solidFill>
                <a:latin typeface="Arial"/>
                <a:ea typeface="Arial"/>
                <a:cs typeface="Arial"/>
                <a:sym typeface="Arial"/>
              </a:defRPr>
            </a:lvl4pPr>
            <a:lvl5pPr marL="1828800" marR="0" lvl="4" indent="0" algn="ctr" rtl="0">
              <a:lnSpc>
                <a:spcPct val="100000"/>
              </a:lnSpc>
              <a:spcBef>
                <a:spcPts val="400"/>
              </a:spcBef>
              <a:spcAft>
                <a:spcPts val="0"/>
              </a:spcAft>
              <a:buClr>
                <a:schemeClr val="accent4"/>
              </a:buClr>
              <a:buSzPts val="1400"/>
              <a:buFont typeface="Noto Sans Symbols"/>
              <a:buNone/>
              <a:defRPr sz="1400" b="0" i="0" u="none" strike="noStrike" cap="none">
                <a:solidFill>
                  <a:srgbClr val="000000"/>
                </a:solidFill>
                <a:latin typeface="Arial"/>
                <a:ea typeface="Arial"/>
                <a:cs typeface="Arial"/>
                <a:sym typeface="Arial"/>
              </a:defRPr>
            </a:lvl5pPr>
            <a:lvl6pPr marL="2286000" marR="0" lvl="5" indent="0" algn="ctr" rtl="0">
              <a:lnSpc>
                <a:spcPct val="100000"/>
              </a:lnSpc>
              <a:spcBef>
                <a:spcPts val="360"/>
              </a:spcBef>
              <a:spcAft>
                <a:spcPts val="0"/>
              </a:spcAft>
              <a:buClr>
                <a:schemeClr val="accent1"/>
              </a:buClr>
              <a:buSzPts val="1400"/>
              <a:buFont typeface="Noto Sans Symbols"/>
              <a:buNone/>
              <a:defRPr sz="1400" b="0" i="0" u="none" strike="noStrike" cap="none">
                <a:solidFill>
                  <a:srgbClr val="000000"/>
                </a:solidFill>
                <a:latin typeface="Arial"/>
                <a:ea typeface="Arial"/>
                <a:cs typeface="Arial"/>
                <a:sym typeface="Arial"/>
              </a:defRPr>
            </a:lvl6pPr>
            <a:lvl7pPr marL="2743200" marR="0" lvl="6" indent="0" algn="ctr" rtl="0">
              <a:lnSpc>
                <a:spcPct val="100000"/>
              </a:lnSpc>
              <a:spcBef>
                <a:spcPts val="360"/>
              </a:spcBef>
              <a:spcAft>
                <a:spcPts val="0"/>
              </a:spcAft>
              <a:buClr>
                <a:schemeClr val="accent2"/>
              </a:buClr>
              <a:buSzPts val="1400"/>
              <a:buFont typeface="Noto Sans Symbols"/>
              <a:buNone/>
              <a:defRPr sz="1400" b="0" i="0" u="none" strike="noStrike" cap="none">
                <a:solidFill>
                  <a:srgbClr val="000000"/>
                </a:solidFill>
                <a:latin typeface="Arial"/>
                <a:ea typeface="Arial"/>
                <a:cs typeface="Arial"/>
                <a:sym typeface="Arial"/>
              </a:defRPr>
            </a:lvl7pPr>
            <a:lvl8pPr marL="3200400" marR="0" lvl="7" indent="0" algn="ctr" rtl="0">
              <a:lnSpc>
                <a:spcPct val="100000"/>
              </a:lnSpc>
              <a:spcBef>
                <a:spcPts val="360"/>
              </a:spcBef>
              <a:spcAft>
                <a:spcPts val="0"/>
              </a:spcAft>
              <a:buClr>
                <a:schemeClr val="accent3"/>
              </a:buClr>
              <a:buSzPts val="1400"/>
              <a:buFont typeface="Noto Sans Symbols"/>
              <a:buNone/>
              <a:defRPr sz="1400" b="0" i="0" u="none" strike="noStrike" cap="none">
                <a:solidFill>
                  <a:srgbClr val="000000"/>
                </a:solidFill>
                <a:latin typeface="Arial"/>
                <a:ea typeface="Arial"/>
                <a:cs typeface="Arial"/>
                <a:sym typeface="Arial"/>
              </a:defRPr>
            </a:lvl8pPr>
            <a:lvl9pPr marL="3657600" marR="0" lvl="8" indent="0" algn="ctr" rtl="0">
              <a:lnSpc>
                <a:spcPct val="100000"/>
              </a:lnSpc>
              <a:spcBef>
                <a:spcPts val="360"/>
              </a:spcBef>
              <a:spcAft>
                <a:spcPts val="0"/>
              </a:spcAft>
              <a:buClr>
                <a:schemeClr val="accent4"/>
              </a:buClr>
              <a:buSzPts val="1400"/>
              <a:buFont typeface="Noto Sans Symbols"/>
              <a:buNone/>
              <a:defRPr sz="1400" b="0" i="0" u="none" strike="noStrike" cap="none">
                <a:solidFill>
                  <a:srgbClr val="000000"/>
                </a:solidFill>
                <a:latin typeface="Arial"/>
                <a:ea typeface="Arial"/>
                <a:cs typeface="Arial"/>
                <a:sym typeface="Arial"/>
              </a:defRPr>
            </a:lvl9pPr>
          </a:lstStyle>
          <a:p>
            <a:endParaRPr/>
          </a:p>
        </p:txBody>
      </p:sp>
      <p:sp>
        <p:nvSpPr>
          <p:cNvPr id="101" name="Google Shape;101;p11"/>
          <p:cNvSpPr txBox="1">
            <a:spLocks noGrp="1"/>
          </p:cNvSpPr>
          <p:nvPr>
            <p:ph type="dt" idx="10"/>
          </p:nvPr>
        </p:nvSpPr>
        <p:spPr>
          <a:xfrm>
            <a:off x="76200" y="6068699"/>
            <a:ext cx="2057400" cy="685800"/>
          </a:xfrm>
          <a:prstGeom prst="rect">
            <a:avLst/>
          </a:prstGeom>
          <a:noFill/>
          <a:ln>
            <a:noFill/>
          </a:ln>
        </p:spPr>
        <p:txBody>
          <a:bodyPr spcFirstLastPara="1" wrap="square" lIns="91425" tIns="91425" rIns="91425" bIns="91425" anchor="ctr" anchorCtr="0">
            <a:noAutofit/>
          </a:bodyPr>
          <a:lstStyle>
            <a:lvl1pPr marL="0" marR="0" lvl="0" indent="0" algn="ct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02" name="Google Shape;102;p11"/>
          <p:cNvSpPr txBox="1">
            <a:spLocks noGrp="1"/>
          </p:cNvSpPr>
          <p:nvPr>
            <p:ph type="sldNum" idx="12"/>
          </p:nvPr>
        </p:nvSpPr>
        <p:spPr>
          <a:xfrm>
            <a:off x="8001000" y="228600"/>
            <a:ext cx="838200" cy="381000"/>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chemeClr val="lt2"/>
              </a:buClr>
              <a:buSzPts val="1400"/>
              <a:buFont typeface="Arial"/>
              <a:buNone/>
              <a:defRPr sz="1400" b="1" i="0" u="none" strike="noStrike" cap="none">
                <a:solidFill>
                  <a:schemeClr val="lt2"/>
                </a:solidFill>
                <a:latin typeface="Arial"/>
                <a:ea typeface="Arial"/>
                <a:cs typeface="Arial"/>
                <a:sym typeface="Arial"/>
              </a:defRPr>
            </a:lvl1pPr>
            <a:lvl2pPr marL="0" marR="0" lvl="1" indent="0" algn="ctr" rtl="0">
              <a:lnSpc>
                <a:spcPct val="100000"/>
              </a:lnSpc>
              <a:spcBef>
                <a:spcPts val="0"/>
              </a:spcBef>
              <a:spcAft>
                <a:spcPts val="0"/>
              </a:spcAft>
              <a:buClr>
                <a:schemeClr val="lt2"/>
              </a:buClr>
              <a:buSzPts val="1400"/>
              <a:buFont typeface="Arial"/>
              <a:buNone/>
              <a:defRPr sz="1400" b="1" i="0" u="none" strike="noStrike" cap="none">
                <a:solidFill>
                  <a:schemeClr val="lt2"/>
                </a:solidFill>
                <a:latin typeface="Arial"/>
                <a:ea typeface="Arial"/>
                <a:cs typeface="Arial"/>
                <a:sym typeface="Arial"/>
              </a:defRPr>
            </a:lvl2pPr>
            <a:lvl3pPr marL="0" marR="0" lvl="2" indent="0" algn="ctr" rtl="0">
              <a:lnSpc>
                <a:spcPct val="100000"/>
              </a:lnSpc>
              <a:spcBef>
                <a:spcPts val="0"/>
              </a:spcBef>
              <a:spcAft>
                <a:spcPts val="0"/>
              </a:spcAft>
              <a:buClr>
                <a:schemeClr val="lt2"/>
              </a:buClr>
              <a:buSzPts val="1400"/>
              <a:buFont typeface="Arial"/>
              <a:buNone/>
              <a:defRPr sz="1400" b="1" i="0" u="none" strike="noStrike" cap="none">
                <a:solidFill>
                  <a:schemeClr val="lt2"/>
                </a:solidFill>
                <a:latin typeface="Arial"/>
                <a:ea typeface="Arial"/>
                <a:cs typeface="Arial"/>
                <a:sym typeface="Arial"/>
              </a:defRPr>
            </a:lvl3pPr>
            <a:lvl4pPr marL="0" marR="0" lvl="3" indent="0" algn="ctr" rtl="0">
              <a:lnSpc>
                <a:spcPct val="100000"/>
              </a:lnSpc>
              <a:spcBef>
                <a:spcPts val="0"/>
              </a:spcBef>
              <a:spcAft>
                <a:spcPts val="0"/>
              </a:spcAft>
              <a:buClr>
                <a:schemeClr val="lt2"/>
              </a:buClr>
              <a:buSzPts val="1400"/>
              <a:buFont typeface="Arial"/>
              <a:buNone/>
              <a:defRPr sz="1400" b="1" i="0" u="none" strike="noStrike" cap="none">
                <a:solidFill>
                  <a:schemeClr val="lt2"/>
                </a:solidFill>
                <a:latin typeface="Arial"/>
                <a:ea typeface="Arial"/>
                <a:cs typeface="Arial"/>
                <a:sym typeface="Arial"/>
              </a:defRPr>
            </a:lvl4pPr>
            <a:lvl5pPr marL="0" marR="0" lvl="4" indent="0" algn="ctr" rtl="0">
              <a:lnSpc>
                <a:spcPct val="100000"/>
              </a:lnSpc>
              <a:spcBef>
                <a:spcPts val="0"/>
              </a:spcBef>
              <a:spcAft>
                <a:spcPts val="0"/>
              </a:spcAft>
              <a:buClr>
                <a:schemeClr val="lt2"/>
              </a:buClr>
              <a:buSzPts val="1400"/>
              <a:buFont typeface="Arial"/>
              <a:buNone/>
              <a:defRPr sz="1400" b="1" i="0" u="none" strike="noStrike" cap="none">
                <a:solidFill>
                  <a:schemeClr val="lt2"/>
                </a:solidFill>
                <a:latin typeface="Arial"/>
                <a:ea typeface="Arial"/>
                <a:cs typeface="Arial"/>
                <a:sym typeface="Arial"/>
              </a:defRPr>
            </a:lvl5pPr>
            <a:lvl6pPr marL="0" marR="0" lvl="5" indent="0" algn="ctr" rtl="0">
              <a:lnSpc>
                <a:spcPct val="100000"/>
              </a:lnSpc>
              <a:spcBef>
                <a:spcPts val="0"/>
              </a:spcBef>
              <a:spcAft>
                <a:spcPts val="0"/>
              </a:spcAft>
              <a:buClr>
                <a:schemeClr val="lt2"/>
              </a:buClr>
              <a:buSzPts val="1400"/>
              <a:buFont typeface="Arial"/>
              <a:buNone/>
              <a:defRPr sz="1400" b="1" i="0" u="none" strike="noStrike" cap="none">
                <a:solidFill>
                  <a:schemeClr val="lt2"/>
                </a:solidFill>
                <a:latin typeface="Arial"/>
                <a:ea typeface="Arial"/>
                <a:cs typeface="Arial"/>
                <a:sym typeface="Arial"/>
              </a:defRPr>
            </a:lvl6pPr>
            <a:lvl7pPr marL="0" marR="0" lvl="6" indent="0" algn="ctr" rtl="0">
              <a:lnSpc>
                <a:spcPct val="100000"/>
              </a:lnSpc>
              <a:spcBef>
                <a:spcPts val="0"/>
              </a:spcBef>
              <a:spcAft>
                <a:spcPts val="0"/>
              </a:spcAft>
              <a:buClr>
                <a:schemeClr val="lt2"/>
              </a:buClr>
              <a:buSzPts val="1400"/>
              <a:buFont typeface="Arial"/>
              <a:buNone/>
              <a:defRPr sz="1400" b="1" i="0" u="none" strike="noStrike" cap="none">
                <a:solidFill>
                  <a:schemeClr val="lt2"/>
                </a:solidFill>
                <a:latin typeface="Arial"/>
                <a:ea typeface="Arial"/>
                <a:cs typeface="Arial"/>
                <a:sym typeface="Arial"/>
              </a:defRPr>
            </a:lvl7pPr>
            <a:lvl8pPr marL="0" marR="0" lvl="7" indent="0" algn="ctr" rtl="0">
              <a:lnSpc>
                <a:spcPct val="100000"/>
              </a:lnSpc>
              <a:spcBef>
                <a:spcPts val="0"/>
              </a:spcBef>
              <a:spcAft>
                <a:spcPts val="0"/>
              </a:spcAft>
              <a:buClr>
                <a:schemeClr val="lt2"/>
              </a:buClr>
              <a:buSzPts val="1400"/>
              <a:buFont typeface="Arial"/>
              <a:buNone/>
              <a:defRPr sz="1400" b="1" i="0" u="none" strike="noStrike" cap="none">
                <a:solidFill>
                  <a:schemeClr val="lt2"/>
                </a:solidFill>
                <a:latin typeface="Arial"/>
                <a:ea typeface="Arial"/>
                <a:cs typeface="Arial"/>
                <a:sym typeface="Arial"/>
              </a:defRPr>
            </a:lvl8pPr>
            <a:lvl9pPr marL="0" marR="0" lvl="8" indent="0" algn="ctr" rtl="0">
              <a:lnSpc>
                <a:spcPct val="100000"/>
              </a:lnSpc>
              <a:spcBef>
                <a:spcPts val="0"/>
              </a:spcBef>
              <a:spcAft>
                <a:spcPts val="0"/>
              </a:spcAft>
              <a:buClr>
                <a:schemeClr val="lt2"/>
              </a:buClr>
              <a:buSzPts val="1400"/>
              <a:buFont typeface="Arial"/>
              <a:buNone/>
              <a:defRPr sz="1400" b="1" i="0" u="none" strike="noStrike" cap="none">
                <a:solidFill>
                  <a:schemeClr val="lt2"/>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pic>
        <p:nvPicPr>
          <p:cNvPr id="103" name="Google Shape;103;p11" descr="http://sga.wpi.edu/images/logo.png"/>
          <p:cNvPicPr preferRelativeResize="0"/>
          <p:nvPr/>
        </p:nvPicPr>
        <p:blipFill rotWithShape="1">
          <a:blip r:embed="rId2">
            <a:alphaModFix/>
          </a:blip>
          <a:srcRect/>
          <a:stretch/>
        </p:blipFill>
        <p:spPr>
          <a:xfrm>
            <a:off x="1963615" y="438150"/>
            <a:ext cx="4513385" cy="14668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09600" y="228600"/>
            <a:ext cx="8153400" cy="990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2"/>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ts val="1400"/>
              <a:buFont typeface="Arial"/>
              <a:buChar char="○"/>
              <a:defRPr sz="1800"/>
            </a:lvl2pPr>
            <a:lvl3pPr marL="0" marR="0" lvl="2" indent="0" algn="l" rtl="0">
              <a:spcBef>
                <a:spcPts val="0"/>
              </a:spcBef>
              <a:spcAft>
                <a:spcPts val="0"/>
              </a:spcAft>
              <a:buSzPts val="1400"/>
              <a:buFont typeface="Arial"/>
              <a:buChar char="■"/>
              <a:defRPr sz="1800"/>
            </a:lvl3pPr>
            <a:lvl4pPr marL="0" marR="0" lvl="3" indent="0" algn="l" rtl="0">
              <a:spcBef>
                <a:spcPts val="0"/>
              </a:spcBef>
              <a:spcAft>
                <a:spcPts val="0"/>
              </a:spcAft>
              <a:buSzPts val="1400"/>
              <a:buFont typeface="Arial"/>
              <a:buChar char="●"/>
              <a:defRPr sz="1800"/>
            </a:lvl4pPr>
            <a:lvl5pPr marL="0" marR="0" lvl="4" indent="0" algn="l" rtl="0">
              <a:spcBef>
                <a:spcPts val="0"/>
              </a:spcBef>
              <a:spcAft>
                <a:spcPts val="0"/>
              </a:spcAft>
              <a:buSzPts val="1400"/>
              <a:buFont typeface="Arial"/>
              <a:buChar char="○"/>
              <a:defRPr sz="1800"/>
            </a:lvl5pPr>
            <a:lvl6pPr marL="0" marR="0" lvl="5" indent="0" algn="l" rtl="0">
              <a:spcBef>
                <a:spcPts val="0"/>
              </a:spcBef>
              <a:spcAft>
                <a:spcPts val="0"/>
              </a:spcAft>
              <a:buSzPts val="1400"/>
              <a:buFont typeface="Arial"/>
              <a:buChar char="■"/>
              <a:defRPr sz="1800"/>
            </a:lvl6pPr>
            <a:lvl7pPr marL="0" marR="0" lvl="6" indent="0" algn="l" rtl="0">
              <a:spcBef>
                <a:spcPts val="0"/>
              </a:spcBef>
              <a:spcAft>
                <a:spcPts val="0"/>
              </a:spcAft>
              <a:buSzPts val="1400"/>
              <a:buFont typeface="Arial"/>
              <a:buChar char="●"/>
              <a:defRPr sz="1800"/>
            </a:lvl7pPr>
            <a:lvl8pPr marL="0" marR="0" lvl="7" indent="0" algn="l" rtl="0">
              <a:spcBef>
                <a:spcPts val="0"/>
              </a:spcBef>
              <a:spcAft>
                <a:spcPts val="0"/>
              </a:spcAft>
              <a:buSzPts val="1400"/>
              <a:buFont typeface="Arial"/>
              <a:buChar char="○"/>
              <a:defRPr sz="1800"/>
            </a:lvl8pPr>
            <a:lvl9pPr marL="0" marR="0" lvl="8" indent="0" algn="l" rtl="0">
              <a:spcBef>
                <a:spcPts val="0"/>
              </a:spcBef>
              <a:spcAft>
                <a:spcPts val="0"/>
              </a:spcAft>
              <a:buSzPts val="1400"/>
              <a:buFont typeface="Arial"/>
              <a:buChar char="■"/>
              <a:defRPr sz="1800"/>
            </a:lvl9pPr>
          </a:lstStyle>
          <a:p>
            <a:endParaRPr/>
          </a:p>
        </p:txBody>
      </p:sp>
      <p:sp>
        <p:nvSpPr>
          <p:cNvPr id="11" name="Google Shape;11;p1"/>
          <p:cNvSpPr txBox="1">
            <a:spLocks noGrp="1"/>
          </p:cNvSpPr>
          <p:nvPr>
            <p:ph type="body" idx="1"/>
          </p:nvPr>
        </p:nvSpPr>
        <p:spPr>
          <a:xfrm>
            <a:off x="612648" y="1600200"/>
            <a:ext cx="8153400" cy="452628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7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55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5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40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40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36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36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36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36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
        <p:nvSpPr>
          <p:cNvPr id="12" name="Google Shape;12;p1"/>
          <p:cNvSpPr txBox="1">
            <a:spLocks noGrp="1"/>
          </p:cNvSpPr>
          <p:nvPr>
            <p:ph type="dt" idx="10"/>
          </p:nvPr>
        </p:nvSpPr>
        <p:spPr>
          <a:xfrm>
            <a:off x="6096000" y="6248400"/>
            <a:ext cx="2667000" cy="365125"/>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609600" y="6248206"/>
            <a:ext cx="5421083" cy="365125"/>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14" name="Google Shape;14;p1"/>
          <p:cNvSpPr/>
          <p:nvPr/>
        </p:nvSpPr>
        <p:spPr>
          <a:xfrm>
            <a:off x="0" y="1234440"/>
            <a:ext cx="9144000" cy="32004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5" name="Google Shape;15;p1"/>
          <p:cNvSpPr/>
          <p:nvPr/>
        </p:nvSpPr>
        <p:spPr>
          <a:xfrm>
            <a:off x="0" y="1280160"/>
            <a:ext cx="533400" cy="2286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 name="Google Shape;16;p1"/>
          <p:cNvSpPr/>
          <p:nvPr/>
        </p:nvSpPr>
        <p:spPr>
          <a:xfrm>
            <a:off x="590550" y="1280160"/>
            <a:ext cx="8553450" cy="228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7" name="Google Shape;17;p1"/>
          <p:cNvSpPr txBox="1">
            <a:spLocks noGrp="1"/>
          </p:cNvSpPr>
          <p:nvPr>
            <p:ph type="sldNum" idx="12"/>
          </p:nvPr>
        </p:nvSpPr>
        <p:spPr>
          <a:xfrm>
            <a:off x="0" y="1272222"/>
            <a:ext cx="533400" cy="244476"/>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1pPr>
            <a:lvl2pPr marL="0" marR="0" lvl="1"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2pPr>
            <a:lvl3pPr marL="0" marR="0" lvl="2"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3pPr>
            <a:lvl4pPr marL="0" marR="0" lvl="3"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4pPr>
            <a:lvl5pPr marL="0" marR="0" lvl="4"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5pPr>
            <a:lvl6pPr marL="0" marR="0" lvl="5"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6pPr>
            <a:lvl7pPr marL="0" marR="0" lvl="6"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7pPr>
            <a:lvl8pPr marL="0" marR="0" lvl="7"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8pPr>
            <a:lvl9pPr marL="0" marR="0" lvl="8"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grpSp>
        <p:nvGrpSpPr>
          <p:cNvPr id="18" name="Google Shape;18;p1"/>
          <p:cNvGrpSpPr/>
          <p:nvPr/>
        </p:nvGrpSpPr>
        <p:grpSpPr>
          <a:xfrm>
            <a:off x="85725" y="6172200"/>
            <a:ext cx="2352675" cy="685800"/>
            <a:chOff x="0" y="0"/>
            <a:chExt cx="2505075" cy="752475"/>
          </a:xfrm>
        </p:grpSpPr>
        <p:pic>
          <p:nvPicPr>
            <p:cNvPr id="19" name="Google Shape;19;p1" descr="cid:FBF0085F-2EF8-444F-BCED-DDD11E7BF7B2"/>
            <p:cNvPicPr preferRelativeResize="0"/>
            <p:nvPr/>
          </p:nvPicPr>
          <p:blipFill rotWithShape="1">
            <a:blip r:embed="rId10">
              <a:alphaModFix/>
            </a:blip>
            <a:srcRect/>
            <a:stretch/>
          </p:blipFill>
          <p:spPr>
            <a:xfrm>
              <a:off x="0" y="0"/>
              <a:ext cx="2085975" cy="677545"/>
            </a:xfrm>
            <a:prstGeom prst="rect">
              <a:avLst/>
            </a:prstGeom>
            <a:noFill/>
            <a:ln>
              <a:noFill/>
            </a:ln>
          </p:spPr>
        </p:pic>
        <p:sp>
          <p:nvSpPr>
            <p:cNvPr id="20" name="Google Shape;20;p1"/>
            <p:cNvSpPr txBox="1"/>
            <p:nvPr/>
          </p:nvSpPr>
          <p:spPr>
            <a:xfrm>
              <a:off x="695325" y="504825"/>
              <a:ext cx="1809750" cy="24765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chemeClr val="dk1"/>
                </a:buClr>
                <a:buSzPts val="800"/>
                <a:buFont typeface="Times New Roman"/>
                <a:buNone/>
              </a:pPr>
              <a:r>
                <a:rPr lang="en-US" sz="800" b="1" i="0" u="none" strike="noStrike" cap="none">
                  <a:solidFill>
                    <a:schemeClr val="dk1"/>
                  </a:solidFill>
                  <a:latin typeface="Times New Roman"/>
                  <a:ea typeface="Times New Roman"/>
                  <a:cs typeface="Times New Roman"/>
                  <a:sym typeface="Times New Roman"/>
                </a:rPr>
                <a:t>Worcester Polytechnic Institute</a:t>
              </a:r>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4" name="Google Shape;84;p10"/>
          <p:cNvSpPr txBox="1">
            <a:spLocks noGrp="1"/>
          </p:cNvSpPr>
          <p:nvPr>
            <p:ph type="title"/>
          </p:nvPr>
        </p:nvSpPr>
        <p:spPr>
          <a:xfrm>
            <a:off x="609600" y="228600"/>
            <a:ext cx="8153400" cy="9906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chemeClr val="dk2"/>
              </a:buClr>
              <a:buSzPts val="1400"/>
              <a:buFont typeface="Arial"/>
              <a:buNone/>
              <a:defRPr sz="1400" b="0" i="0" u="none" strike="noStrike" cap="none">
                <a:solidFill>
                  <a:srgbClr val="000000"/>
                </a:solidFill>
                <a:latin typeface="Arial"/>
                <a:ea typeface="Arial"/>
                <a:cs typeface="Arial"/>
                <a:sym typeface="Arial"/>
              </a:defRPr>
            </a:lvl1pPr>
            <a:lvl2pPr marL="0" marR="0" lvl="1" indent="0" algn="l" rtl="0">
              <a:spcBef>
                <a:spcPts val="0"/>
              </a:spcBef>
              <a:spcAft>
                <a:spcPts val="0"/>
              </a:spcAft>
              <a:buSzPts val="1400"/>
              <a:buFont typeface="Arial"/>
              <a:buChar char="○"/>
              <a:defRPr sz="1800"/>
            </a:lvl2pPr>
            <a:lvl3pPr marL="0" marR="0" lvl="2" indent="0" algn="l" rtl="0">
              <a:spcBef>
                <a:spcPts val="0"/>
              </a:spcBef>
              <a:spcAft>
                <a:spcPts val="0"/>
              </a:spcAft>
              <a:buSzPts val="1400"/>
              <a:buFont typeface="Arial"/>
              <a:buChar char="■"/>
              <a:defRPr sz="1800"/>
            </a:lvl3pPr>
            <a:lvl4pPr marL="0" marR="0" lvl="3" indent="0" algn="l" rtl="0">
              <a:spcBef>
                <a:spcPts val="0"/>
              </a:spcBef>
              <a:spcAft>
                <a:spcPts val="0"/>
              </a:spcAft>
              <a:buSzPts val="1400"/>
              <a:buFont typeface="Arial"/>
              <a:buChar char="●"/>
              <a:defRPr sz="1800"/>
            </a:lvl4pPr>
            <a:lvl5pPr marL="0" marR="0" lvl="4" indent="0" algn="l" rtl="0">
              <a:spcBef>
                <a:spcPts val="0"/>
              </a:spcBef>
              <a:spcAft>
                <a:spcPts val="0"/>
              </a:spcAft>
              <a:buSzPts val="1400"/>
              <a:buFont typeface="Arial"/>
              <a:buChar char="○"/>
              <a:defRPr sz="1800"/>
            </a:lvl5pPr>
            <a:lvl6pPr marL="0" marR="0" lvl="5" indent="0" algn="l" rtl="0">
              <a:spcBef>
                <a:spcPts val="0"/>
              </a:spcBef>
              <a:spcAft>
                <a:spcPts val="0"/>
              </a:spcAft>
              <a:buSzPts val="1400"/>
              <a:buFont typeface="Arial"/>
              <a:buChar char="■"/>
              <a:defRPr sz="1800"/>
            </a:lvl6pPr>
            <a:lvl7pPr marL="0" marR="0" lvl="6" indent="0" algn="l" rtl="0">
              <a:spcBef>
                <a:spcPts val="0"/>
              </a:spcBef>
              <a:spcAft>
                <a:spcPts val="0"/>
              </a:spcAft>
              <a:buSzPts val="1400"/>
              <a:buFont typeface="Arial"/>
              <a:buChar char="●"/>
              <a:defRPr sz="1800"/>
            </a:lvl7pPr>
            <a:lvl8pPr marL="0" marR="0" lvl="7" indent="0" algn="l" rtl="0">
              <a:spcBef>
                <a:spcPts val="0"/>
              </a:spcBef>
              <a:spcAft>
                <a:spcPts val="0"/>
              </a:spcAft>
              <a:buSzPts val="1400"/>
              <a:buFont typeface="Arial"/>
              <a:buChar char="○"/>
              <a:defRPr sz="1800"/>
            </a:lvl8pPr>
            <a:lvl9pPr marL="0" marR="0" lvl="8" indent="0" algn="l" rtl="0">
              <a:spcBef>
                <a:spcPts val="0"/>
              </a:spcBef>
              <a:spcAft>
                <a:spcPts val="0"/>
              </a:spcAft>
              <a:buSzPts val="1400"/>
              <a:buFont typeface="Arial"/>
              <a:buChar char="■"/>
              <a:defRPr sz="1800"/>
            </a:lvl9pPr>
          </a:lstStyle>
          <a:p>
            <a:endParaRPr/>
          </a:p>
        </p:txBody>
      </p:sp>
      <p:sp>
        <p:nvSpPr>
          <p:cNvPr id="85" name="Google Shape;85;p10"/>
          <p:cNvSpPr txBox="1">
            <a:spLocks noGrp="1"/>
          </p:cNvSpPr>
          <p:nvPr>
            <p:ph type="body" idx="1"/>
          </p:nvPr>
        </p:nvSpPr>
        <p:spPr>
          <a:xfrm>
            <a:off x="612648" y="1600200"/>
            <a:ext cx="8153400" cy="45264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7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1pPr>
            <a:lvl2pPr marL="914400" marR="0" lvl="1" indent="-317500" algn="l" rtl="0">
              <a:lnSpc>
                <a:spcPct val="100000"/>
              </a:lnSpc>
              <a:spcBef>
                <a:spcPts val="55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2pPr>
            <a:lvl3pPr marL="1371600" marR="0" lvl="2" indent="-317500" algn="l" rtl="0">
              <a:lnSpc>
                <a:spcPct val="100000"/>
              </a:lnSpc>
              <a:spcBef>
                <a:spcPts val="50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3pPr>
            <a:lvl4pPr marL="1828800" marR="0" lvl="3" indent="-317500" algn="l" rtl="0">
              <a:lnSpc>
                <a:spcPct val="100000"/>
              </a:lnSpc>
              <a:spcBef>
                <a:spcPts val="40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4pPr>
            <a:lvl5pPr marL="2286000" marR="0" lvl="4" indent="-317500" algn="l" rtl="0">
              <a:lnSpc>
                <a:spcPct val="100000"/>
              </a:lnSpc>
              <a:spcBef>
                <a:spcPts val="40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5pPr>
            <a:lvl6pPr marL="2743200" marR="0" lvl="5" indent="-317500" algn="l" rtl="0">
              <a:lnSpc>
                <a:spcPct val="100000"/>
              </a:lnSpc>
              <a:spcBef>
                <a:spcPts val="360"/>
              </a:spcBef>
              <a:spcAft>
                <a:spcPts val="0"/>
              </a:spcAft>
              <a:buClr>
                <a:schemeClr val="accent1"/>
              </a:buClr>
              <a:buSzPts val="1400"/>
              <a:buFont typeface="Noto Sans Symbols"/>
              <a:buChar char="▪"/>
              <a:defRPr sz="1400" b="0" i="0" u="none" strike="noStrike" cap="none">
                <a:solidFill>
                  <a:srgbClr val="000000"/>
                </a:solidFill>
                <a:latin typeface="Arial"/>
                <a:ea typeface="Arial"/>
                <a:cs typeface="Arial"/>
                <a:sym typeface="Arial"/>
              </a:defRPr>
            </a:lvl6pPr>
            <a:lvl7pPr marL="3200400" marR="0" lvl="6" indent="-317500" algn="l" rtl="0">
              <a:lnSpc>
                <a:spcPct val="100000"/>
              </a:lnSpc>
              <a:spcBef>
                <a:spcPts val="360"/>
              </a:spcBef>
              <a:spcAft>
                <a:spcPts val="0"/>
              </a:spcAft>
              <a:buClr>
                <a:schemeClr val="accent2"/>
              </a:buClr>
              <a:buSzPts val="1400"/>
              <a:buFont typeface="Noto Sans Symbols"/>
              <a:buChar char="▪"/>
              <a:defRPr sz="1400" b="0" i="0" u="none" strike="noStrike" cap="none">
                <a:solidFill>
                  <a:srgbClr val="000000"/>
                </a:solidFill>
                <a:latin typeface="Arial"/>
                <a:ea typeface="Arial"/>
                <a:cs typeface="Arial"/>
                <a:sym typeface="Arial"/>
              </a:defRPr>
            </a:lvl7pPr>
            <a:lvl8pPr marL="3657600" marR="0" lvl="7" indent="-317500" algn="l" rtl="0">
              <a:lnSpc>
                <a:spcPct val="100000"/>
              </a:lnSpc>
              <a:spcBef>
                <a:spcPts val="360"/>
              </a:spcBef>
              <a:spcAft>
                <a:spcPts val="0"/>
              </a:spcAft>
              <a:buClr>
                <a:schemeClr val="accent3"/>
              </a:buClr>
              <a:buSzPts val="1400"/>
              <a:buFont typeface="Noto Sans Symbols"/>
              <a:buChar char="▪"/>
              <a:defRPr sz="1400" b="0" i="0" u="none" strike="noStrike" cap="none">
                <a:solidFill>
                  <a:srgbClr val="000000"/>
                </a:solidFill>
                <a:latin typeface="Arial"/>
                <a:ea typeface="Arial"/>
                <a:cs typeface="Arial"/>
                <a:sym typeface="Arial"/>
              </a:defRPr>
            </a:lvl8pPr>
            <a:lvl9pPr marL="4114800" marR="0" lvl="8" indent="-317500" algn="l" rtl="0">
              <a:lnSpc>
                <a:spcPct val="100000"/>
              </a:lnSpc>
              <a:spcBef>
                <a:spcPts val="360"/>
              </a:spcBef>
              <a:spcAft>
                <a:spcPts val="0"/>
              </a:spcAft>
              <a:buClr>
                <a:schemeClr val="accent4"/>
              </a:buClr>
              <a:buSzPts val="1400"/>
              <a:buFont typeface="Noto Sans Symbols"/>
              <a:buChar char="▪"/>
              <a:defRPr sz="1400" b="0" i="0" u="none" strike="noStrike" cap="none">
                <a:solidFill>
                  <a:srgbClr val="000000"/>
                </a:solidFill>
                <a:latin typeface="Arial"/>
                <a:ea typeface="Arial"/>
                <a:cs typeface="Arial"/>
                <a:sym typeface="Arial"/>
              </a:defRPr>
            </a:lvl9pPr>
          </a:lstStyle>
          <a:p>
            <a:endParaRPr/>
          </a:p>
        </p:txBody>
      </p:sp>
      <p:sp>
        <p:nvSpPr>
          <p:cNvPr id="86" name="Google Shape;86;p10"/>
          <p:cNvSpPr txBox="1">
            <a:spLocks noGrp="1"/>
          </p:cNvSpPr>
          <p:nvPr>
            <p:ph type="dt" idx="10"/>
          </p:nvPr>
        </p:nvSpPr>
        <p:spPr>
          <a:xfrm>
            <a:off x="6096000" y="6248400"/>
            <a:ext cx="2667000" cy="365100"/>
          </a:xfrm>
          <a:prstGeom prst="rect">
            <a:avLst/>
          </a:prstGeom>
          <a:noFill/>
          <a:ln>
            <a:noFill/>
          </a:ln>
        </p:spPr>
        <p:txBody>
          <a:bodyPr spcFirstLastPara="1" wrap="square" lIns="91425" tIns="91425" rIns="91425" bIns="91425" anchor="ctr" anchorCtr="0">
            <a:noAutofit/>
          </a:bodyPr>
          <a:lstStyle>
            <a:lvl1pPr marL="0" marR="0" lvl="0"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87" name="Google Shape;87;p10"/>
          <p:cNvSpPr txBox="1">
            <a:spLocks noGrp="1"/>
          </p:cNvSpPr>
          <p:nvPr>
            <p:ph type="ftr" idx="11"/>
          </p:nvPr>
        </p:nvSpPr>
        <p:spPr>
          <a:xfrm>
            <a:off x="609600" y="6248206"/>
            <a:ext cx="5421000" cy="3651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1pPr>
            <a:lvl2pPr marL="457200" marR="0" lvl="1"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L="914400" marR="0" lvl="2"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L="1371600" marR="0" lvl="3"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L="1828800" marR="0" lvl="4"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L="2286000" marR="0" lvl="5"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L="2743200" marR="0" lvl="6"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L="3200400" marR="0" lvl="7"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L="3657600" marR="0" lvl="8" indent="0"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88" name="Google Shape;88;p10"/>
          <p:cNvSpPr/>
          <p:nvPr/>
        </p:nvSpPr>
        <p:spPr>
          <a:xfrm>
            <a:off x="0" y="1234440"/>
            <a:ext cx="9144000" cy="3201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9" name="Google Shape;89;p10"/>
          <p:cNvSpPr/>
          <p:nvPr/>
        </p:nvSpPr>
        <p:spPr>
          <a:xfrm>
            <a:off x="0" y="1280160"/>
            <a:ext cx="533400" cy="22860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0" name="Google Shape;90;p10"/>
          <p:cNvSpPr/>
          <p:nvPr/>
        </p:nvSpPr>
        <p:spPr>
          <a:xfrm>
            <a:off x="590550" y="1280160"/>
            <a:ext cx="8553600" cy="2286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1" name="Google Shape;91;p10"/>
          <p:cNvSpPr txBox="1">
            <a:spLocks noGrp="1"/>
          </p:cNvSpPr>
          <p:nvPr>
            <p:ph type="sldNum" idx="12"/>
          </p:nvPr>
        </p:nvSpPr>
        <p:spPr>
          <a:xfrm>
            <a:off x="0" y="1272222"/>
            <a:ext cx="533400" cy="244500"/>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1pPr>
            <a:lvl2pPr marL="0" marR="0" lvl="1"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2pPr>
            <a:lvl3pPr marL="0" marR="0" lvl="2"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3pPr>
            <a:lvl4pPr marL="0" marR="0" lvl="3"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4pPr>
            <a:lvl5pPr marL="0" marR="0" lvl="4"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5pPr>
            <a:lvl6pPr marL="0" marR="0" lvl="5"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6pPr>
            <a:lvl7pPr marL="0" marR="0" lvl="6"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7pPr>
            <a:lvl8pPr marL="0" marR="0" lvl="7"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8pPr>
            <a:lvl9pPr marL="0" marR="0" lvl="8" indent="0" algn="ctr" rtl="0">
              <a:lnSpc>
                <a:spcPct val="100000"/>
              </a:lnSpc>
              <a:spcBef>
                <a:spcPts val="0"/>
              </a:spcBef>
              <a:spcAft>
                <a:spcPts val="0"/>
              </a:spcAft>
              <a:buClr>
                <a:srgbClr val="FFFFFF"/>
              </a:buClr>
              <a:buSzPts val="1400"/>
              <a:buFont typeface="Arial"/>
              <a:buNone/>
              <a:defRPr sz="1400" b="1" i="0" u="none" strike="noStrike" cap="none">
                <a:solidFill>
                  <a:srgbClr val="FFFFFF"/>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grpSp>
        <p:nvGrpSpPr>
          <p:cNvPr id="92" name="Google Shape;92;p10"/>
          <p:cNvGrpSpPr/>
          <p:nvPr/>
        </p:nvGrpSpPr>
        <p:grpSpPr>
          <a:xfrm>
            <a:off x="85725" y="6172200"/>
            <a:ext cx="2352907" cy="685669"/>
            <a:chOff x="0" y="0"/>
            <a:chExt cx="2505225" cy="752325"/>
          </a:xfrm>
        </p:grpSpPr>
        <p:pic>
          <p:nvPicPr>
            <p:cNvPr id="93" name="Google Shape;93;p10" descr="cid:FBF0085F-2EF8-444F-BCED-DDD11E7BF7B2"/>
            <p:cNvPicPr preferRelativeResize="0"/>
            <p:nvPr/>
          </p:nvPicPr>
          <p:blipFill rotWithShape="1">
            <a:blip r:embed="rId10">
              <a:alphaModFix/>
            </a:blip>
            <a:srcRect/>
            <a:stretch/>
          </p:blipFill>
          <p:spPr>
            <a:xfrm>
              <a:off x="0" y="0"/>
              <a:ext cx="2085975" cy="677545"/>
            </a:xfrm>
            <a:prstGeom prst="rect">
              <a:avLst/>
            </a:prstGeom>
            <a:noFill/>
            <a:ln>
              <a:noFill/>
            </a:ln>
          </p:spPr>
        </p:pic>
        <p:sp>
          <p:nvSpPr>
            <p:cNvPr id="94" name="Google Shape;94;p10"/>
            <p:cNvSpPr txBox="1"/>
            <p:nvPr/>
          </p:nvSpPr>
          <p:spPr>
            <a:xfrm>
              <a:off x="695325" y="504825"/>
              <a:ext cx="1809900" cy="2475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chemeClr val="dk1"/>
                </a:buClr>
                <a:buSzPts val="800"/>
                <a:buFont typeface="Times New Roman"/>
                <a:buNone/>
              </a:pPr>
              <a:r>
                <a:rPr lang="en-US" sz="800" b="1" i="0" u="none" strike="noStrike" cap="none">
                  <a:solidFill>
                    <a:schemeClr val="dk1"/>
                  </a:solidFill>
                  <a:latin typeface="Times New Roman"/>
                  <a:ea typeface="Times New Roman"/>
                  <a:cs typeface="Times New Roman"/>
                  <a:sym typeface="Times New Roman"/>
                </a:rPr>
                <a:t>Worcester Polytechnic Institute</a:t>
              </a:r>
              <a:endParaRPr/>
            </a:p>
          </p:txBody>
        </p:sp>
      </p:grpSp>
    </p:spTree>
  </p:cSld>
  <p:clrMap bg1="lt1" tx1="dk1" bg2="dk2"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10.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p.wpi.edu/sga/finacials/"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mailto:SGAapprop@wpi.edu" TargetMode="External"/><Relationship Id="rId5" Type="http://schemas.openxmlformats.org/officeDocument/2006/relationships/hyperlink" Target="mailto:SGAtreasurer@wpi.edu" TargetMode="External"/><Relationship Id="rId4" Type="http://schemas.openxmlformats.org/officeDocument/2006/relationships/hyperlink" Target="https://join.slack.com/t/wpifinancials/shared_invite/zt-1n18kvjet-c_nwGOL3em5SWdDSI9hk3A"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mailto:sgasecretary@wpi.ed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mailto:SGAapprop@wpi.ed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SGAapprop@wpi.e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pi.campuslabs.com/Engage/organization/student-activities/document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9"/>
          <p:cNvSpPr txBox="1">
            <a:spLocks noGrp="1"/>
          </p:cNvSpPr>
          <p:nvPr>
            <p:ph type="ctrTitle"/>
          </p:nvPr>
        </p:nvSpPr>
        <p:spPr>
          <a:xfrm>
            <a:off x="0" y="2286000"/>
            <a:ext cx="9144000" cy="1828800"/>
          </a:xfrm>
          <a:prstGeom prst="rect">
            <a:avLst/>
          </a:prstGeom>
          <a:noFill/>
          <a:ln>
            <a:noFill/>
          </a:ln>
        </p:spPr>
        <p:txBody>
          <a:bodyPr spcFirstLastPara="1" wrap="square" lIns="91425" tIns="45700" rIns="91425" bIns="45700" anchor="b" anchorCtr="0">
            <a:noAutofit/>
          </a:bodyPr>
          <a:lstStyle/>
          <a:p>
            <a:pPr marL="0" marR="0" lvl="0" indent="0" algn="ctr" rtl="0">
              <a:lnSpc>
                <a:spcPct val="100000"/>
              </a:lnSpc>
              <a:spcBef>
                <a:spcPts val="0"/>
              </a:spcBef>
              <a:spcAft>
                <a:spcPts val="0"/>
              </a:spcAft>
              <a:buClr>
                <a:schemeClr val="lt2"/>
              </a:buClr>
              <a:buSzPts val="1400"/>
              <a:buFont typeface="Arial"/>
              <a:buNone/>
            </a:pPr>
            <a:r>
              <a:rPr lang="en-US" sz="4400" b="0" i="0" u="none" strike="noStrike" cap="none">
                <a:solidFill>
                  <a:schemeClr val="lt2"/>
                </a:solidFill>
                <a:latin typeface="Arial"/>
                <a:ea typeface="Arial"/>
                <a:cs typeface="Arial"/>
                <a:sym typeface="Arial"/>
              </a:rPr>
              <a:t>FY</a:t>
            </a:r>
            <a:r>
              <a:rPr lang="en-US" sz="4400">
                <a:solidFill>
                  <a:schemeClr val="lt2"/>
                </a:solidFill>
              </a:rPr>
              <a:t>24</a:t>
            </a:r>
            <a:r>
              <a:rPr lang="en-US" sz="4400" b="0" i="0" u="none" strike="noStrike" cap="none">
                <a:solidFill>
                  <a:schemeClr val="lt2"/>
                </a:solidFill>
                <a:latin typeface="Arial"/>
                <a:ea typeface="Arial"/>
                <a:cs typeface="Arial"/>
                <a:sym typeface="Arial"/>
              </a:rPr>
              <a:t> Budgeting Process</a:t>
            </a:r>
            <a:endParaRPr sz="4400" b="0" i="0" u="none" strike="noStrike" cap="none">
              <a:solidFill>
                <a:schemeClr val="lt2"/>
              </a:solidFill>
              <a:latin typeface="Arial"/>
              <a:ea typeface="Arial"/>
              <a:cs typeface="Arial"/>
              <a:sym typeface="Arial"/>
            </a:endParaRPr>
          </a:p>
          <a:p>
            <a:pPr marL="0" marR="0" lvl="0" indent="0" algn="ctr" rtl="0">
              <a:lnSpc>
                <a:spcPct val="100000"/>
              </a:lnSpc>
              <a:spcBef>
                <a:spcPts val="0"/>
              </a:spcBef>
              <a:spcAft>
                <a:spcPts val="0"/>
              </a:spcAft>
              <a:buClr>
                <a:schemeClr val="lt2"/>
              </a:buClr>
              <a:buSzPts val="1400"/>
              <a:buFont typeface="Arial"/>
              <a:buNone/>
            </a:pPr>
            <a:r>
              <a:rPr lang="en-US" sz="3000">
                <a:solidFill>
                  <a:schemeClr val="lt2"/>
                </a:solidFill>
              </a:rPr>
              <a:t>Budgeting Workshop</a:t>
            </a:r>
            <a:endParaRPr sz="4400" b="0" i="0" u="none" strike="noStrike" cap="none">
              <a:solidFill>
                <a:schemeClr val="lt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28"/>
          <p:cNvSpPr txBox="1">
            <a:spLocks noGrp="1"/>
          </p:cNvSpPr>
          <p:nvPr>
            <p:ph type="title"/>
          </p:nvPr>
        </p:nvSpPr>
        <p:spPr>
          <a:xfrm>
            <a:off x="612648" y="228600"/>
            <a:ext cx="8153400" cy="990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1400"/>
              <a:buFont typeface="Arial"/>
              <a:buNone/>
            </a:pPr>
            <a:r>
              <a:rPr lang="en-US" sz="4400" b="0" i="0" u="none" strike="noStrike" cap="none">
                <a:solidFill>
                  <a:srgbClr val="000000"/>
                </a:solidFill>
                <a:latin typeface="Arial"/>
                <a:ea typeface="Arial"/>
                <a:cs typeface="Arial"/>
                <a:sym typeface="Arial"/>
              </a:rPr>
              <a:t>Things SGA is Looking For:</a:t>
            </a:r>
            <a:endParaRPr/>
          </a:p>
        </p:txBody>
      </p:sp>
      <p:sp>
        <p:nvSpPr>
          <p:cNvPr id="225" name="Google Shape;225;p28"/>
          <p:cNvSpPr txBox="1">
            <a:spLocks noGrp="1"/>
          </p:cNvSpPr>
          <p:nvPr>
            <p:ph type="body" idx="1"/>
          </p:nvPr>
        </p:nvSpPr>
        <p:spPr>
          <a:xfrm>
            <a:off x="612648" y="1600200"/>
            <a:ext cx="8153400" cy="4495800"/>
          </a:xfrm>
          <a:prstGeom prst="rect">
            <a:avLst/>
          </a:prstGeom>
          <a:noFill/>
          <a:ln>
            <a:noFill/>
          </a:ln>
        </p:spPr>
        <p:txBody>
          <a:bodyPr spcFirstLastPara="1" wrap="square" lIns="91425" tIns="91425" rIns="91425" bIns="91425" anchor="t" anchorCtr="0">
            <a:noAutofit/>
          </a:bodyPr>
          <a:lstStyle/>
          <a:p>
            <a:pPr marL="457200" marR="0" lvl="0" indent="-381000" algn="l" rtl="0">
              <a:lnSpc>
                <a:spcPct val="100000"/>
              </a:lnSpc>
              <a:spcBef>
                <a:spcPts val="0"/>
              </a:spcBef>
              <a:spcAft>
                <a:spcPts val="0"/>
              </a:spcAft>
              <a:buClr>
                <a:schemeClr val="accent2"/>
              </a:buClr>
              <a:buSzPts val="2400"/>
              <a:buFont typeface="Arial"/>
              <a:buChar char="•"/>
            </a:pPr>
            <a:r>
              <a:rPr lang="en-US" sz="2400" b="0" i="0" u="none" strike="noStrike" cap="none">
                <a:solidFill>
                  <a:srgbClr val="000000"/>
                </a:solidFill>
                <a:latin typeface="Arial"/>
                <a:ea typeface="Arial"/>
                <a:cs typeface="Arial"/>
                <a:sym typeface="Arial"/>
              </a:rPr>
              <a:t>Club Collaboration</a:t>
            </a:r>
            <a:endParaRPr/>
          </a:p>
          <a:p>
            <a:pPr marL="914400" marR="0" lvl="1" indent="-381000" algn="l" rtl="0">
              <a:lnSpc>
                <a:spcPct val="100000"/>
              </a:lnSpc>
              <a:spcBef>
                <a:spcPts val="0"/>
              </a:spcBef>
              <a:spcAft>
                <a:spcPts val="0"/>
              </a:spcAft>
              <a:buClr>
                <a:schemeClr val="accent1"/>
              </a:buClr>
              <a:buSzPts val="2400"/>
              <a:buFont typeface="Arial"/>
              <a:buChar char="•"/>
            </a:pPr>
            <a:r>
              <a:rPr lang="en-US" sz="2400" b="0" i="0" u="none" strike="noStrike" cap="none">
                <a:solidFill>
                  <a:srgbClr val="000000"/>
                </a:solidFill>
                <a:latin typeface="Arial"/>
                <a:ea typeface="Arial"/>
                <a:cs typeface="Arial"/>
                <a:sym typeface="Arial"/>
              </a:rPr>
              <a:t>Example: If 30 clubs are having barbecues, we can’t approve all of them</a:t>
            </a:r>
            <a:endParaRPr/>
          </a:p>
          <a:p>
            <a:pPr marL="457200" marR="0" lvl="0" indent="-381000" algn="l" rtl="0">
              <a:lnSpc>
                <a:spcPct val="100000"/>
              </a:lnSpc>
              <a:spcBef>
                <a:spcPts val="0"/>
              </a:spcBef>
              <a:spcAft>
                <a:spcPts val="0"/>
              </a:spcAft>
              <a:buClr>
                <a:schemeClr val="accent2"/>
              </a:buClr>
              <a:buSzPts val="2400"/>
              <a:buFont typeface="Arial"/>
              <a:buChar char="•"/>
            </a:pPr>
            <a:r>
              <a:rPr lang="en-US" sz="2400" b="0" i="0" u="none" strike="noStrike" cap="none">
                <a:solidFill>
                  <a:srgbClr val="000000"/>
                </a:solidFill>
                <a:latin typeface="Arial"/>
                <a:ea typeface="Arial"/>
                <a:cs typeface="Arial"/>
                <a:sym typeface="Arial"/>
              </a:rPr>
              <a:t>Events with fewer giveaways</a:t>
            </a:r>
            <a:endParaRPr/>
          </a:p>
          <a:p>
            <a:pPr marL="914400" marR="0" lvl="1" indent="-381000" algn="l" rtl="0">
              <a:lnSpc>
                <a:spcPct val="100000"/>
              </a:lnSpc>
              <a:spcBef>
                <a:spcPts val="0"/>
              </a:spcBef>
              <a:spcAft>
                <a:spcPts val="0"/>
              </a:spcAft>
              <a:buClr>
                <a:schemeClr val="accent1"/>
              </a:buClr>
              <a:buSzPts val="2400"/>
              <a:buFont typeface="Arial"/>
              <a:buChar char="•"/>
            </a:pPr>
            <a:r>
              <a:rPr lang="en-US" sz="2400" b="0" i="0" u="none" strike="noStrike" cap="none">
                <a:solidFill>
                  <a:srgbClr val="000000"/>
                </a:solidFill>
                <a:latin typeface="Arial"/>
                <a:ea typeface="Arial"/>
                <a:cs typeface="Arial"/>
                <a:sym typeface="Arial"/>
              </a:rPr>
              <a:t>People should go to events to participate not just to get a free T</a:t>
            </a:r>
            <a:r>
              <a:rPr lang="en-US" sz="2400"/>
              <a:t>-</a:t>
            </a:r>
            <a:r>
              <a:rPr lang="en-US" sz="2400" b="0" i="0" u="none" strike="noStrike" cap="none">
                <a:solidFill>
                  <a:srgbClr val="000000"/>
                </a:solidFill>
                <a:latin typeface="Arial"/>
                <a:ea typeface="Arial"/>
                <a:cs typeface="Arial"/>
                <a:sym typeface="Arial"/>
              </a:rPr>
              <a:t>shirt</a:t>
            </a:r>
            <a:endParaRPr/>
          </a:p>
          <a:p>
            <a:pPr marL="457200" marR="0" lvl="0" indent="-381000" algn="l" rtl="0">
              <a:lnSpc>
                <a:spcPct val="100000"/>
              </a:lnSpc>
              <a:spcBef>
                <a:spcPts val="0"/>
              </a:spcBef>
              <a:spcAft>
                <a:spcPts val="0"/>
              </a:spcAft>
              <a:buClr>
                <a:schemeClr val="accent2"/>
              </a:buClr>
              <a:buSzPts val="2400"/>
              <a:buFont typeface="Arial"/>
              <a:buChar char="•"/>
            </a:pPr>
            <a:r>
              <a:rPr lang="en-US" sz="2400" b="0" i="0" u="none" strike="noStrike" cap="none">
                <a:solidFill>
                  <a:srgbClr val="000000"/>
                </a:solidFill>
                <a:latin typeface="Arial"/>
                <a:ea typeface="Arial"/>
                <a:cs typeface="Arial"/>
                <a:sym typeface="Arial"/>
              </a:rPr>
              <a:t>Just because you have done an event for the last ten years, doesn’t mean you shouldn’t reevaluate it. Campus interest may have shifted.</a:t>
            </a:r>
            <a:endParaRPr/>
          </a:p>
        </p:txBody>
      </p:sp>
      <p:sp>
        <p:nvSpPr>
          <p:cNvPr id="226" name="Google Shape;226;p28"/>
          <p:cNvSpPr txBox="1">
            <a:spLocks noGrp="1"/>
          </p:cNvSpPr>
          <p:nvPr>
            <p:ph type="ftr" idx="11"/>
          </p:nvPr>
        </p:nvSpPr>
        <p:spPr>
          <a:xfrm>
            <a:off x="609600" y="6248206"/>
            <a:ext cx="54210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1400"/>
              <a:buFont typeface="Arial"/>
              <a:buNone/>
            </a:pPr>
            <a:r>
              <a:rPr lang="en-US" sz="1400" b="0" i="0" u="none" strike="noStrike" cap="none">
                <a:solidFill>
                  <a:schemeClr val="dk2"/>
                </a:solidFill>
                <a:latin typeface="Arial"/>
                <a:ea typeface="Arial"/>
                <a:cs typeface="Arial"/>
                <a:sym typeface="Arial"/>
              </a:rPr>
              <a:t>Student Government Association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Google Shape;232;p29"/>
          <p:cNvSpPr txBox="1">
            <a:spLocks noGrp="1"/>
          </p:cNvSpPr>
          <p:nvPr>
            <p:ph type="title"/>
          </p:nvPr>
        </p:nvSpPr>
        <p:spPr>
          <a:xfrm>
            <a:off x="612648" y="228600"/>
            <a:ext cx="8153400" cy="990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2"/>
              </a:buClr>
              <a:buSzPts val="1400"/>
              <a:buFont typeface="Arial"/>
              <a:buNone/>
            </a:pPr>
            <a:r>
              <a:rPr lang="en-US" sz="4400">
                <a:solidFill>
                  <a:schemeClr val="dk1"/>
                </a:solidFill>
              </a:rPr>
              <a:t>Submitting your Budget</a:t>
            </a:r>
            <a:endParaRPr/>
          </a:p>
        </p:txBody>
      </p:sp>
      <p:sp>
        <p:nvSpPr>
          <p:cNvPr id="233" name="Google Shape;233;p29"/>
          <p:cNvSpPr txBox="1">
            <a:spLocks noGrp="1"/>
          </p:cNvSpPr>
          <p:nvPr>
            <p:ph type="body" idx="1"/>
          </p:nvPr>
        </p:nvSpPr>
        <p:spPr>
          <a:xfrm>
            <a:off x="612648" y="1600200"/>
            <a:ext cx="8153400" cy="44958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Font typeface="Arial"/>
              <a:buChar char="•"/>
            </a:pPr>
            <a:r>
              <a:rPr lang="en-US" sz="2000">
                <a:solidFill>
                  <a:schemeClr val="dk1"/>
                </a:solidFill>
              </a:rPr>
              <a:t>Submit your budget on the Budgeting Portal in the Finances section of Techsync</a:t>
            </a:r>
            <a:endParaRPr sz="2000">
              <a:solidFill>
                <a:schemeClr val="dk1"/>
              </a:solidFill>
            </a:endParaRPr>
          </a:p>
          <a:p>
            <a:pPr marL="914400" lvl="1" indent="-355600" algn="l" rtl="0">
              <a:spcBef>
                <a:spcPts val="0"/>
              </a:spcBef>
              <a:spcAft>
                <a:spcPts val="0"/>
              </a:spcAft>
              <a:buSzPts val="2000"/>
              <a:buFont typeface="Arial"/>
              <a:buChar char="•"/>
            </a:pPr>
            <a:r>
              <a:rPr lang="en-US" sz="2000">
                <a:solidFill>
                  <a:schemeClr val="dk1"/>
                </a:solidFill>
              </a:rPr>
              <a:t> </a:t>
            </a:r>
            <a:r>
              <a:rPr lang="en-US" sz="2000" b="1">
                <a:solidFill>
                  <a:schemeClr val="dk1"/>
                </a:solidFill>
              </a:rPr>
              <a:t>Select your club, by clicking on its logo → Right side dropdown → select Finances → Create Request on top right → Create Budget Request → 2023-2024 Budget → Enter Request Title as “FY 24 Club Name” </a:t>
            </a:r>
            <a:endParaRPr sz="2000" b="1">
              <a:solidFill>
                <a:schemeClr val="dk1"/>
              </a:solidFill>
            </a:endParaRPr>
          </a:p>
          <a:p>
            <a:pPr marL="457200" lvl="0" indent="-355600" algn="l" rtl="0">
              <a:spcBef>
                <a:spcPts val="0"/>
              </a:spcBef>
              <a:spcAft>
                <a:spcPts val="0"/>
              </a:spcAft>
              <a:buClr>
                <a:schemeClr val="dk1"/>
              </a:buClr>
              <a:buSzPts val="2000"/>
              <a:buFont typeface="Arial"/>
              <a:buChar char="•"/>
            </a:pPr>
            <a:r>
              <a:rPr lang="en-US" sz="2000">
                <a:solidFill>
                  <a:schemeClr val="dk1"/>
                </a:solidFill>
              </a:rPr>
              <a:t>More specific directions on how to fill out budgets will come in future budgeting workshops</a:t>
            </a:r>
            <a:endParaRPr sz="2000">
              <a:solidFill>
                <a:schemeClr val="dk1"/>
              </a:solidFill>
            </a:endParaRPr>
          </a:p>
          <a:p>
            <a:pPr marL="457200" lvl="0" indent="0" algn="l" rtl="0">
              <a:spcBef>
                <a:spcPts val="0"/>
              </a:spcBef>
              <a:spcAft>
                <a:spcPts val="0"/>
              </a:spcAft>
              <a:buNone/>
            </a:pPr>
            <a:endParaRPr sz="2000">
              <a:solidFill>
                <a:schemeClr val="dk1"/>
              </a:solidFill>
            </a:endParaRPr>
          </a:p>
          <a:p>
            <a:pPr marL="457200" lvl="0" indent="-355600" algn="l" rtl="0">
              <a:spcBef>
                <a:spcPts val="0"/>
              </a:spcBef>
              <a:spcAft>
                <a:spcPts val="0"/>
              </a:spcAft>
              <a:buClr>
                <a:schemeClr val="dk1"/>
              </a:buClr>
              <a:buSzPts val="2000"/>
              <a:buFont typeface="Arial"/>
              <a:buChar char="•"/>
            </a:pPr>
            <a:r>
              <a:rPr lang="en-US" sz="2000">
                <a:solidFill>
                  <a:schemeClr val="dk1"/>
                </a:solidFill>
              </a:rPr>
              <a:t>Prepare for budgeting by reviewing your club’s budget and funding requests from the past two fiscal years (FY 23 and FY 22)- they should be good references</a:t>
            </a:r>
            <a:endParaRPr sz="2000">
              <a:solidFill>
                <a:schemeClr val="dk1"/>
              </a:solidFill>
            </a:endParaRPr>
          </a:p>
          <a:p>
            <a:pPr marL="457200" lvl="0" indent="-355600" algn="l" rtl="0">
              <a:spcBef>
                <a:spcPts val="0"/>
              </a:spcBef>
              <a:spcAft>
                <a:spcPts val="0"/>
              </a:spcAft>
              <a:buClr>
                <a:schemeClr val="dk1"/>
              </a:buClr>
              <a:buSzPts val="2000"/>
              <a:buFont typeface="Arial"/>
              <a:buChar char="•"/>
            </a:pPr>
            <a:r>
              <a:rPr lang="en-US" sz="2000">
                <a:solidFill>
                  <a:schemeClr val="dk1"/>
                </a:solidFill>
              </a:rPr>
              <a:t>Past budgets for your club will appear after clicking “Budget” on the same page of the “Create Request” button </a:t>
            </a:r>
            <a:endParaRPr sz="200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0"/>
          <p:cNvSpPr txBox="1">
            <a:spLocks noGrp="1"/>
          </p:cNvSpPr>
          <p:nvPr>
            <p:ph type="body" idx="1"/>
          </p:nvPr>
        </p:nvSpPr>
        <p:spPr>
          <a:xfrm>
            <a:off x="1371600" y="2743200"/>
            <a:ext cx="7123200" cy="1673100"/>
          </a:xfrm>
          <a:prstGeom prst="rect">
            <a:avLst/>
          </a:prstGeom>
          <a:noFill/>
          <a:ln>
            <a:noFill/>
          </a:ln>
        </p:spPr>
        <p:txBody>
          <a:bodyPr spcFirstLastPara="1" wrap="square" lIns="91425" tIns="45700" rIns="91425" bIns="45700" anchor="t" anchorCtr="0">
            <a:noAutofit/>
          </a:bodyPr>
          <a:lstStyle/>
          <a:p>
            <a:pPr marL="457200" lvl="0" indent="-406400" algn="l" rtl="0">
              <a:spcBef>
                <a:spcPts val="0"/>
              </a:spcBef>
              <a:spcAft>
                <a:spcPts val="0"/>
              </a:spcAft>
              <a:buClr>
                <a:schemeClr val="dk2"/>
              </a:buClr>
              <a:buSzPts val="2800"/>
              <a:buFont typeface="Arial"/>
              <a:buAutoNum type="arabicPeriod"/>
            </a:pPr>
            <a:r>
              <a:rPr lang="en-US" sz="2800">
                <a:solidFill>
                  <a:schemeClr val="dk2"/>
                </a:solidFill>
              </a:rPr>
              <a:t>Create Budget</a:t>
            </a:r>
            <a:endParaRPr/>
          </a:p>
          <a:p>
            <a:pPr marL="457200" marR="0" lvl="0" indent="-406400" algn="l" rtl="0">
              <a:lnSpc>
                <a:spcPct val="100000"/>
              </a:lnSpc>
              <a:spcBef>
                <a:spcPts val="0"/>
              </a:spcBef>
              <a:spcAft>
                <a:spcPts val="0"/>
              </a:spcAft>
              <a:buClr>
                <a:schemeClr val="dk2"/>
              </a:buClr>
              <a:buSzPts val="2800"/>
              <a:buFont typeface="Noto Sans Symbols"/>
              <a:buAutoNum type="arabicPeriod"/>
            </a:pPr>
            <a:r>
              <a:rPr lang="en-US" sz="2800" b="0" i="0" u="none" strike="noStrike" cap="none">
                <a:solidFill>
                  <a:schemeClr val="dk2"/>
                </a:solidFill>
                <a:latin typeface="Arial"/>
                <a:ea typeface="Arial"/>
                <a:cs typeface="Arial"/>
                <a:sym typeface="Arial"/>
              </a:rPr>
              <a:t>Add Revenue Funds</a:t>
            </a:r>
            <a:endParaRPr/>
          </a:p>
        </p:txBody>
      </p:sp>
      <p:sp>
        <p:nvSpPr>
          <p:cNvPr id="239" name="Google Shape;239;p30"/>
          <p:cNvSpPr txBox="1">
            <a:spLocks noGrp="1"/>
          </p:cNvSpPr>
          <p:nvPr>
            <p:ph type="title"/>
          </p:nvPr>
        </p:nvSpPr>
        <p:spPr>
          <a:xfrm>
            <a:off x="1371600" y="1600200"/>
            <a:ext cx="7620000" cy="99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FFFFFF"/>
              </a:buClr>
              <a:buSzPts val="1400"/>
              <a:buFont typeface="Arial"/>
              <a:buNone/>
            </a:pPr>
            <a:r>
              <a:rPr lang="en-US" sz="4400" b="0" i="0" u="none" strike="noStrike" cap="none">
                <a:solidFill>
                  <a:srgbClr val="FFFFFF"/>
                </a:solidFill>
                <a:latin typeface="Arial"/>
                <a:ea typeface="Arial"/>
                <a:cs typeface="Arial"/>
                <a:sym typeface="Arial"/>
              </a:rPr>
              <a:t>Budget Process on Techsync</a:t>
            </a:r>
            <a:endParaRPr/>
          </a:p>
        </p:txBody>
      </p:sp>
      <p:sp>
        <p:nvSpPr>
          <p:cNvPr id="240" name="Google Shape;240;p30"/>
          <p:cNvSpPr txBox="1">
            <a:spLocks noGrp="1"/>
          </p:cNvSpPr>
          <p:nvPr>
            <p:ph type="ftr" idx="11"/>
          </p:nvPr>
        </p:nvSpPr>
        <p:spPr>
          <a:xfrm>
            <a:off x="609600" y="6248206"/>
            <a:ext cx="54210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1400"/>
              <a:buFont typeface="Arial"/>
              <a:buNone/>
            </a:pPr>
            <a:r>
              <a:rPr lang="en-US" sz="1400" b="0" i="0" u="none" strike="noStrike" cap="none">
                <a:solidFill>
                  <a:schemeClr val="dk2"/>
                </a:solidFill>
                <a:latin typeface="Arial"/>
                <a:ea typeface="Arial"/>
                <a:cs typeface="Arial"/>
                <a:sym typeface="Arial"/>
              </a:rPr>
              <a:t>Student Government Association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1"/>
          <p:cNvSpPr txBox="1">
            <a:spLocks noGrp="1"/>
          </p:cNvSpPr>
          <p:nvPr>
            <p:ph type="title"/>
          </p:nvPr>
        </p:nvSpPr>
        <p:spPr>
          <a:xfrm>
            <a:off x="612648" y="228600"/>
            <a:ext cx="8153400" cy="99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1400"/>
              <a:buFont typeface="Arial"/>
              <a:buNone/>
            </a:pPr>
            <a:r>
              <a:rPr lang="en-US" sz="4400">
                <a:solidFill>
                  <a:schemeClr val="dk2"/>
                </a:solidFill>
              </a:rPr>
              <a:t>Navigating Techsync</a:t>
            </a:r>
            <a:endParaRPr/>
          </a:p>
        </p:txBody>
      </p:sp>
      <p:sp>
        <p:nvSpPr>
          <p:cNvPr id="246" name="Google Shape;246;p31"/>
          <p:cNvSpPr txBox="1">
            <a:spLocks noGrp="1"/>
          </p:cNvSpPr>
          <p:nvPr>
            <p:ph type="ftr" idx="11"/>
          </p:nvPr>
        </p:nvSpPr>
        <p:spPr>
          <a:xfrm>
            <a:off x="609600" y="6248206"/>
            <a:ext cx="54210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1400"/>
              <a:buFont typeface="Arial"/>
              <a:buNone/>
            </a:pPr>
            <a:r>
              <a:rPr lang="en-US" sz="1400" b="0" i="0" u="none" strike="noStrike" cap="none">
                <a:solidFill>
                  <a:schemeClr val="dk2"/>
                </a:solidFill>
                <a:latin typeface="Arial"/>
                <a:ea typeface="Arial"/>
                <a:cs typeface="Arial"/>
                <a:sym typeface="Arial"/>
              </a:rPr>
              <a:t>Student Government Association</a:t>
            </a:r>
            <a:endParaRPr/>
          </a:p>
        </p:txBody>
      </p:sp>
      <p:sp>
        <p:nvSpPr>
          <p:cNvPr id="247" name="Google Shape;247;p31"/>
          <p:cNvSpPr txBox="1">
            <a:spLocks noGrp="1"/>
          </p:cNvSpPr>
          <p:nvPr>
            <p:ph type="body" idx="1"/>
          </p:nvPr>
        </p:nvSpPr>
        <p:spPr>
          <a:xfrm>
            <a:off x="609600" y="1666550"/>
            <a:ext cx="5053800" cy="5862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en-US" sz="2200">
                <a:solidFill>
                  <a:schemeClr val="dk1"/>
                </a:solidFill>
              </a:rPr>
              <a:t>On your organization’s Techsync page:</a:t>
            </a:r>
            <a:endParaRPr sz="2200">
              <a:solidFill>
                <a:schemeClr val="dk1"/>
              </a:solidFill>
            </a:endParaRPr>
          </a:p>
        </p:txBody>
      </p:sp>
      <p:pic>
        <p:nvPicPr>
          <p:cNvPr id="248" name="Google Shape;248;p31"/>
          <p:cNvPicPr preferRelativeResize="0"/>
          <p:nvPr/>
        </p:nvPicPr>
        <p:blipFill>
          <a:blip r:embed="rId3">
            <a:alphaModFix/>
          </a:blip>
          <a:stretch>
            <a:fillRect/>
          </a:stretch>
        </p:blipFill>
        <p:spPr>
          <a:xfrm>
            <a:off x="848625" y="2108089"/>
            <a:ext cx="7815373" cy="4056509"/>
          </a:xfrm>
          <a:prstGeom prst="rect">
            <a:avLst/>
          </a:prstGeom>
          <a:noFill/>
          <a:ln>
            <a:noFill/>
          </a:ln>
        </p:spPr>
      </p:pic>
      <p:sp>
        <p:nvSpPr>
          <p:cNvPr id="249" name="Google Shape;249;p31"/>
          <p:cNvSpPr/>
          <p:nvPr/>
        </p:nvSpPr>
        <p:spPr>
          <a:xfrm>
            <a:off x="7078500" y="2878225"/>
            <a:ext cx="1661700" cy="365100"/>
          </a:xfrm>
          <a:prstGeom prst="ellipse">
            <a:avLst/>
          </a:prstGeom>
          <a:noFill/>
          <a:ln w="762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pic>
        <p:nvPicPr>
          <p:cNvPr id="254" name="Google Shape;254;p32"/>
          <p:cNvPicPr preferRelativeResize="0"/>
          <p:nvPr/>
        </p:nvPicPr>
        <p:blipFill>
          <a:blip r:embed="rId3">
            <a:alphaModFix/>
          </a:blip>
          <a:stretch>
            <a:fillRect/>
          </a:stretch>
        </p:blipFill>
        <p:spPr>
          <a:xfrm>
            <a:off x="152400" y="2134338"/>
            <a:ext cx="8839204" cy="2132113"/>
          </a:xfrm>
          <a:prstGeom prst="rect">
            <a:avLst/>
          </a:prstGeom>
          <a:noFill/>
          <a:ln>
            <a:noFill/>
          </a:ln>
        </p:spPr>
      </p:pic>
      <p:sp>
        <p:nvSpPr>
          <p:cNvPr id="255" name="Google Shape;255;p32"/>
          <p:cNvSpPr txBox="1">
            <a:spLocks noGrp="1"/>
          </p:cNvSpPr>
          <p:nvPr>
            <p:ph type="title"/>
          </p:nvPr>
        </p:nvSpPr>
        <p:spPr>
          <a:xfrm>
            <a:off x="612648" y="228600"/>
            <a:ext cx="8153400" cy="99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1400"/>
              <a:buFont typeface="Arial"/>
              <a:buNone/>
            </a:pPr>
            <a:r>
              <a:rPr lang="en-US" sz="4400">
                <a:solidFill>
                  <a:schemeClr val="dk2"/>
                </a:solidFill>
              </a:rPr>
              <a:t>Navigating Techsync</a:t>
            </a:r>
            <a:endParaRPr/>
          </a:p>
        </p:txBody>
      </p:sp>
      <p:sp>
        <p:nvSpPr>
          <p:cNvPr id="256" name="Google Shape;256;p32"/>
          <p:cNvSpPr txBox="1">
            <a:spLocks noGrp="1"/>
          </p:cNvSpPr>
          <p:nvPr>
            <p:ph type="ftr" idx="11"/>
          </p:nvPr>
        </p:nvSpPr>
        <p:spPr>
          <a:xfrm>
            <a:off x="609600" y="6248206"/>
            <a:ext cx="54210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1400"/>
              <a:buFont typeface="Arial"/>
              <a:buNone/>
            </a:pPr>
            <a:r>
              <a:rPr lang="en-US" sz="1400" b="0" i="0" u="none" strike="noStrike" cap="none">
                <a:solidFill>
                  <a:schemeClr val="dk2"/>
                </a:solidFill>
                <a:latin typeface="Arial"/>
                <a:ea typeface="Arial"/>
                <a:cs typeface="Arial"/>
                <a:sym typeface="Arial"/>
              </a:rPr>
              <a:t>Student Government Association</a:t>
            </a:r>
            <a:endParaRPr/>
          </a:p>
        </p:txBody>
      </p:sp>
      <p:sp>
        <p:nvSpPr>
          <p:cNvPr id="257" name="Google Shape;257;p32"/>
          <p:cNvSpPr txBox="1">
            <a:spLocks noGrp="1"/>
          </p:cNvSpPr>
          <p:nvPr>
            <p:ph type="body" idx="1"/>
          </p:nvPr>
        </p:nvSpPr>
        <p:spPr>
          <a:xfrm>
            <a:off x="609600" y="1666550"/>
            <a:ext cx="5053800" cy="5862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en-US" sz="2200">
                <a:solidFill>
                  <a:schemeClr val="dk1"/>
                </a:solidFill>
              </a:rPr>
              <a:t>On your organization’s Techsync page:</a:t>
            </a:r>
            <a:endParaRPr sz="2200">
              <a:solidFill>
                <a:schemeClr val="dk1"/>
              </a:solidFill>
            </a:endParaRPr>
          </a:p>
        </p:txBody>
      </p:sp>
      <p:sp>
        <p:nvSpPr>
          <p:cNvPr id="258" name="Google Shape;258;p32"/>
          <p:cNvSpPr/>
          <p:nvPr/>
        </p:nvSpPr>
        <p:spPr>
          <a:xfrm>
            <a:off x="0" y="2471500"/>
            <a:ext cx="790800" cy="661500"/>
          </a:xfrm>
          <a:prstGeom prst="ellipse">
            <a:avLst/>
          </a:prstGeom>
          <a:noFill/>
          <a:ln w="762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59" name="Google Shape;259;p32"/>
          <p:cNvPicPr preferRelativeResize="0"/>
          <p:nvPr/>
        </p:nvPicPr>
        <p:blipFill>
          <a:blip r:embed="rId4">
            <a:alphaModFix/>
          </a:blip>
          <a:stretch>
            <a:fillRect/>
          </a:stretch>
        </p:blipFill>
        <p:spPr>
          <a:xfrm>
            <a:off x="2272550" y="4010625"/>
            <a:ext cx="6134625" cy="2237575"/>
          </a:xfrm>
          <a:prstGeom prst="rect">
            <a:avLst/>
          </a:prstGeom>
          <a:noFill/>
          <a:ln>
            <a:noFill/>
          </a:ln>
        </p:spPr>
      </p:pic>
      <p:sp>
        <p:nvSpPr>
          <p:cNvPr id="260" name="Google Shape;260;p32"/>
          <p:cNvSpPr/>
          <p:nvPr/>
        </p:nvSpPr>
        <p:spPr>
          <a:xfrm rot="1973566">
            <a:off x="1402419" y="5633824"/>
            <a:ext cx="884971" cy="206534"/>
          </a:xfrm>
          <a:prstGeom prst="rightArrow">
            <a:avLst>
              <a:gd name="adj1" fmla="val 50000"/>
              <a:gd name="adj2" fmla="val 50000"/>
            </a:avLst>
          </a:prstGeom>
          <a:solidFill>
            <a:srgbClr val="FF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2"/>
          <p:cNvSpPr/>
          <p:nvPr/>
        </p:nvSpPr>
        <p:spPr>
          <a:xfrm>
            <a:off x="2202425" y="5959475"/>
            <a:ext cx="790800" cy="225000"/>
          </a:xfrm>
          <a:prstGeom prst="ellipse">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33"/>
          <p:cNvSpPr txBox="1">
            <a:spLocks noGrp="1"/>
          </p:cNvSpPr>
          <p:nvPr>
            <p:ph type="title"/>
          </p:nvPr>
        </p:nvSpPr>
        <p:spPr>
          <a:xfrm>
            <a:off x="612648" y="228600"/>
            <a:ext cx="8153400" cy="99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1400"/>
              <a:buFont typeface="Arial"/>
              <a:buNone/>
            </a:pPr>
            <a:r>
              <a:rPr lang="en-US" sz="4400">
                <a:solidFill>
                  <a:schemeClr val="dk2"/>
                </a:solidFill>
              </a:rPr>
              <a:t>Navigating Techsync</a:t>
            </a:r>
            <a:endParaRPr/>
          </a:p>
        </p:txBody>
      </p:sp>
      <p:sp>
        <p:nvSpPr>
          <p:cNvPr id="267" name="Google Shape;267;p33"/>
          <p:cNvSpPr txBox="1">
            <a:spLocks noGrp="1"/>
          </p:cNvSpPr>
          <p:nvPr>
            <p:ph type="ftr" idx="11"/>
          </p:nvPr>
        </p:nvSpPr>
        <p:spPr>
          <a:xfrm>
            <a:off x="609600" y="6248206"/>
            <a:ext cx="54210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1400"/>
              <a:buFont typeface="Arial"/>
              <a:buNone/>
            </a:pPr>
            <a:r>
              <a:rPr lang="en-US" sz="1400" b="0" i="0" u="none" strike="noStrike" cap="none">
                <a:solidFill>
                  <a:schemeClr val="dk2"/>
                </a:solidFill>
                <a:latin typeface="Arial"/>
                <a:ea typeface="Arial"/>
                <a:cs typeface="Arial"/>
                <a:sym typeface="Arial"/>
              </a:rPr>
              <a:t>Student Government Association</a:t>
            </a:r>
            <a:endParaRPr/>
          </a:p>
        </p:txBody>
      </p:sp>
      <p:sp>
        <p:nvSpPr>
          <p:cNvPr id="268" name="Google Shape;268;p33"/>
          <p:cNvSpPr txBox="1">
            <a:spLocks noGrp="1"/>
          </p:cNvSpPr>
          <p:nvPr>
            <p:ph type="body" idx="1"/>
          </p:nvPr>
        </p:nvSpPr>
        <p:spPr>
          <a:xfrm>
            <a:off x="609600" y="1666550"/>
            <a:ext cx="5053800" cy="5862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None/>
            </a:pPr>
            <a:r>
              <a:rPr lang="en-US" sz="2200">
                <a:solidFill>
                  <a:schemeClr val="dk1"/>
                </a:solidFill>
              </a:rPr>
              <a:t>On your organization’s Techsync page:</a:t>
            </a:r>
            <a:endParaRPr sz="2200">
              <a:solidFill>
                <a:schemeClr val="dk1"/>
              </a:solidFill>
            </a:endParaRPr>
          </a:p>
        </p:txBody>
      </p:sp>
      <p:pic>
        <p:nvPicPr>
          <p:cNvPr id="269" name="Google Shape;269;p33"/>
          <p:cNvPicPr preferRelativeResize="0"/>
          <p:nvPr/>
        </p:nvPicPr>
        <p:blipFill>
          <a:blip r:embed="rId3">
            <a:alphaModFix/>
          </a:blip>
          <a:stretch>
            <a:fillRect/>
          </a:stretch>
        </p:blipFill>
        <p:spPr>
          <a:xfrm>
            <a:off x="533400" y="2138525"/>
            <a:ext cx="8415898" cy="3957275"/>
          </a:xfrm>
          <a:prstGeom prst="rect">
            <a:avLst/>
          </a:prstGeom>
          <a:noFill/>
          <a:ln>
            <a:noFill/>
          </a:ln>
        </p:spPr>
      </p:pic>
      <p:sp>
        <p:nvSpPr>
          <p:cNvPr id="270" name="Google Shape;270;p33"/>
          <p:cNvSpPr/>
          <p:nvPr/>
        </p:nvSpPr>
        <p:spPr>
          <a:xfrm>
            <a:off x="7231625" y="3598600"/>
            <a:ext cx="1189800" cy="300000"/>
          </a:xfrm>
          <a:prstGeom prst="ellipse">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3"/>
          <p:cNvSpPr/>
          <p:nvPr/>
        </p:nvSpPr>
        <p:spPr>
          <a:xfrm rot="2577187">
            <a:off x="6692773" y="2949726"/>
            <a:ext cx="884943" cy="206538"/>
          </a:xfrm>
          <a:prstGeom prst="rightArrow">
            <a:avLst>
              <a:gd name="adj1" fmla="val 50000"/>
              <a:gd name="adj2" fmla="val 50000"/>
            </a:avLst>
          </a:prstGeom>
          <a:solidFill>
            <a:srgbClr val="FF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34"/>
          <p:cNvSpPr txBox="1">
            <a:spLocks noGrp="1"/>
          </p:cNvSpPr>
          <p:nvPr>
            <p:ph type="title"/>
          </p:nvPr>
        </p:nvSpPr>
        <p:spPr>
          <a:xfrm>
            <a:off x="612648" y="152400"/>
            <a:ext cx="8153400" cy="99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1400"/>
              <a:buFont typeface="Arial"/>
              <a:buNone/>
            </a:pPr>
            <a:r>
              <a:rPr lang="en-US" sz="3959">
                <a:solidFill>
                  <a:schemeClr val="dk1"/>
                </a:solidFill>
              </a:rPr>
              <a:t>Deadlines</a:t>
            </a:r>
            <a:endParaRPr/>
          </a:p>
        </p:txBody>
      </p:sp>
      <p:sp>
        <p:nvSpPr>
          <p:cNvPr id="277" name="Google Shape;277;p34"/>
          <p:cNvSpPr txBox="1">
            <a:spLocks noGrp="1"/>
          </p:cNvSpPr>
          <p:nvPr>
            <p:ph type="ftr" idx="11"/>
          </p:nvPr>
        </p:nvSpPr>
        <p:spPr>
          <a:xfrm>
            <a:off x="609600" y="6248206"/>
            <a:ext cx="54210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1400"/>
              <a:buFont typeface="Arial"/>
              <a:buNone/>
            </a:pPr>
            <a:r>
              <a:rPr lang="en-US" sz="1400" b="0" i="0" u="none" strike="noStrike" cap="none">
                <a:solidFill>
                  <a:schemeClr val="dk2"/>
                </a:solidFill>
                <a:latin typeface="Arial"/>
                <a:ea typeface="Arial"/>
                <a:cs typeface="Arial"/>
                <a:sym typeface="Arial"/>
              </a:rPr>
              <a:t>Student Government Association</a:t>
            </a:r>
            <a:endParaRPr/>
          </a:p>
        </p:txBody>
      </p:sp>
      <p:sp>
        <p:nvSpPr>
          <p:cNvPr id="278" name="Google Shape;278;p34"/>
          <p:cNvSpPr txBox="1">
            <a:spLocks noGrp="1"/>
          </p:cNvSpPr>
          <p:nvPr>
            <p:ph type="body" idx="1"/>
          </p:nvPr>
        </p:nvSpPr>
        <p:spPr>
          <a:xfrm>
            <a:off x="800600" y="2185100"/>
            <a:ext cx="7777500" cy="2786700"/>
          </a:xfrm>
          <a:prstGeom prst="rect">
            <a:avLst/>
          </a:prstGeom>
          <a:noFill/>
          <a:ln>
            <a:noFill/>
          </a:ln>
        </p:spPr>
        <p:txBody>
          <a:bodyPr spcFirstLastPara="1" wrap="square" lIns="91425" tIns="45700" rIns="91425" bIns="45700" anchor="t" anchorCtr="0">
            <a:noAutofit/>
          </a:bodyPr>
          <a:lstStyle/>
          <a:p>
            <a:pPr marL="0" marR="0" lvl="0" indent="0" algn="just" rtl="0">
              <a:lnSpc>
                <a:spcPct val="115000"/>
              </a:lnSpc>
              <a:spcBef>
                <a:spcPts val="0"/>
              </a:spcBef>
              <a:spcAft>
                <a:spcPts val="0"/>
              </a:spcAft>
              <a:buClr>
                <a:schemeClr val="accent2"/>
              </a:buClr>
              <a:buSzPts val="1400"/>
              <a:buFont typeface="Noto Sans Symbols"/>
              <a:buNone/>
            </a:pPr>
            <a:r>
              <a:rPr lang="en-US" sz="2300">
                <a:solidFill>
                  <a:schemeClr val="dk1"/>
                </a:solidFill>
              </a:rPr>
              <a:t>Budget proposals are due </a:t>
            </a:r>
            <a:r>
              <a:rPr lang="en-US" sz="2300" b="1">
                <a:solidFill>
                  <a:schemeClr val="dk1"/>
                </a:solidFill>
              </a:rPr>
              <a:t>February 3, 2023 @11:59pm</a:t>
            </a:r>
            <a:endParaRPr sz="2300" b="1">
              <a:solidFill>
                <a:schemeClr val="dk1"/>
              </a:solidFill>
            </a:endParaRPr>
          </a:p>
          <a:p>
            <a:pPr marL="0" marR="0" lvl="0" indent="0" algn="just" rtl="0">
              <a:lnSpc>
                <a:spcPct val="115000"/>
              </a:lnSpc>
              <a:spcBef>
                <a:spcPts val="0"/>
              </a:spcBef>
              <a:spcAft>
                <a:spcPts val="0"/>
              </a:spcAft>
              <a:buClr>
                <a:schemeClr val="accent2"/>
              </a:buClr>
              <a:buSzPts val="1400"/>
              <a:buFont typeface="Noto Sans Symbols"/>
              <a:buNone/>
            </a:pPr>
            <a:endParaRPr sz="2300" b="1">
              <a:solidFill>
                <a:schemeClr val="dk1"/>
              </a:solidFill>
            </a:endParaRPr>
          </a:p>
          <a:p>
            <a:pPr marL="0" marR="0" lvl="0" indent="0" algn="just" rtl="0">
              <a:lnSpc>
                <a:spcPct val="115000"/>
              </a:lnSpc>
              <a:spcBef>
                <a:spcPts val="0"/>
              </a:spcBef>
              <a:spcAft>
                <a:spcPts val="0"/>
              </a:spcAft>
              <a:buClr>
                <a:schemeClr val="accent2"/>
              </a:buClr>
              <a:buSzPts val="1400"/>
              <a:buFont typeface="Noto Sans Symbols"/>
              <a:buNone/>
            </a:pPr>
            <a:r>
              <a:rPr lang="en-US" sz="2300">
                <a:solidFill>
                  <a:schemeClr val="dk1"/>
                </a:solidFill>
              </a:rPr>
              <a:t>Returned to you on </a:t>
            </a:r>
            <a:r>
              <a:rPr lang="en-US" sz="2300" b="1">
                <a:solidFill>
                  <a:schemeClr val="dk1"/>
                </a:solidFill>
              </a:rPr>
              <a:t>March 17, 2023</a:t>
            </a:r>
            <a:endParaRPr sz="14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accent2"/>
              </a:buClr>
              <a:buSzPts val="1400"/>
              <a:buFont typeface="Noto Sans Symbols"/>
              <a:buNone/>
            </a:pPr>
            <a:endParaRPr sz="1100" b="1"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accent2"/>
              </a:buClr>
              <a:buSzPts val="1400"/>
              <a:buFont typeface="Noto Sans Symbols"/>
              <a:buNone/>
            </a:pPr>
            <a:endParaRPr sz="1100" b="0" i="0" u="none" strike="noStrike" cap="non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35"/>
          <p:cNvSpPr txBox="1">
            <a:spLocks noGrp="1"/>
          </p:cNvSpPr>
          <p:nvPr>
            <p:ph type="title"/>
          </p:nvPr>
        </p:nvSpPr>
        <p:spPr>
          <a:xfrm>
            <a:off x="612648" y="152400"/>
            <a:ext cx="8153400" cy="99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1400"/>
              <a:buFont typeface="Arial"/>
              <a:buNone/>
            </a:pPr>
            <a:r>
              <a:rPr lang="en-US" sz="4400" b="0" i="0" u="none" strike="noStrike" cap="none">
                <a:solidFill>
                  <a:schemeClr val="dk2"/>
                </a:solidFill>
                <a:latin typeface="Arial"/>
                <a:ea typeface="Arial"/>
                <a:cs typeface="Arial"/>
                <a:sym typeface="Arial"/>
              </a:rPr>
              <a:t>Important Contacts</a:t>
            </a:r>
            <a:endParaRPr/>
          </a:p>
        </p:txBody>
      </p:sp>
      <p:sp>
        <p:nvSpPr>
          <p:cNvPr id="284" name="Google Shape;284;p35"/>
          <p:cNvSpPr txBox="1">
            <a:spLocks noGrp="1"/>
          </p:cNvSpPr>
          <p:nvPr>
            <p:ph type="ftr" idx="11"/>
          </p:nvPr>
        </p:nvSpPr>
        <p:spPr>
          <a:xfrm>
            <a:off x="609600" y="6248206"/>
            <a:ext cx="54210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1400"/>
              <a:buFont typeface="Arial"/>
              <a:buNone/>
            </a:pPr>
            <a:r>
              <a:rPr lang="en-US" sz="1400" b="0" i="0" u="none" strike="noStrike" cap="none">
                <a:solidFill>
                  <a:schemeClr val="dk2"/>
                </a:solidFill>
                <a:latin typeface="Arial"/>
                <a:ea typeface="Arial"/>
                <a:cs typeface="Arial"/>
                <a:sym typeface="Arial"/>
              </a:rPr>
              <a:t>Student Government Association</a:t>
            </a:r>
            <a:endParaRPr/>
          </a:p>
        </p:txBody>
      </p:sp>
      <p:sp>
        <p:nvSpPr>
          <p:cNvPr id="285" name="Google Shape;285;p35"/>
          <p:cNvSpPr txBox="1">
            <a:spLocks noGrp="1"/>
          </p:cNvSpPr>
          <p:nvPr>
            <p:ph type="body" idx="1"/>
          </p:nvPr>
        </p:nvSpPr>
        <p:spPr>
          <a:xfrm>
            <a:off x="612648" y="1600200"/>
            <a:ext cx="8153400" cy="44958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US" sz="1800" b="0" i="0" strike="noStrike" cap="none">
                <a:latin typeface="Arial"/>
                <a:ea typeface="Arial"/>
                <a:cs typeface="Arial"/>
                <a:sym typeface="Arial"/>
              </a:rPr>
              <a:t>If you have any questions, contact SGA, we are here to help!</a:t>
            </a:r>
            <a:endParaRPr sz="1800" b="0" i="0" strike="noStrike" cap="none">
              <a:latin typeface="Arial"/>
              <a:ea typeface="Arial"/>
              <a:cs typeface="Arial"/>
              <a:sym typeface="Arial"/>
            </a:endParaRPr>
          </a:p>
          <a:p>
            <a:pPr marL="0" marR="0" lvl="0" indent="0" algn="l" rtl="0">
              <a:lnSpc>
                <a:spcPct val="115000"/>
              </a:lnSpc>
              <a:spcBef>
                <a:spcPts val="0"/>
              </a:spcBef>
              <a:spcAft>
                <a:spcPts val="0"/>
              </a:spcAft>
              <a:buClr>
                <a:schemeClr val="dk1"/>
              </a:buClr>
              <a:buSzPts val="1100"/>
              <a:buFont typeface="Arial"/>
              <a:buNone/>
            </a:pPr>
            <a:endParaRPr sz="1800"/>
          </a:p>
          <a:p>
            <a:pPr marL="0" marR="0" lvl="0" indent="0" algn="l" rtl="0">
              <a:lnSpc>
                <a:spcPct val="115000"/>
              </a:lnSpc>
              <a:spcBef>
                <a:spcPts val="0"/>
              </a:spcBef>
              <a:spcAft>
                <a:spcPts val="0"/>
              </a:spcAft>
              <a:buClr>
                <a:schemeClr val="dk1"/>
              </a:buClr>
              <a:buSzPts val="1100"/>
              <a:buFont typeface="Arial"/>
              <a:buNone/>
            </a:pPr>
            <a:r>
              <a:rPr lang="en-US" sz="1800"/>
              <a:t>Please use </a:t>
            </a:r>
            <a:r>
              <a:rPr lang="en-US" sz="1800" u="sng">
                <a:solidFill>
                  <a:schemeClr val="hlink"/>
                </a:solidFill>
                <a:hlinkClick r:id="rId3"/>
              </a:rPr>
              <a:t>SGA Financials Website</a:t>
            </a:r>
            <a:r>
              <a:rPr lang="en-US" sz="1800"/>
              <a:t> as a resource!</a:t>
            </a:r>
            <a:endParaRPr sz="1800"/>
          </a:p>
          <a:p>
            <a:pPr marL="0" marR="0" lvl="0" indent="0" algn="l" rtl="0">
              <a:lnSpc>
                <a:spcPct val="115000"/>
              </a:lnSpc>
              <a:spcBef>
                <a:spcPts val="0"/>
              </a:spcBef>
              <a:spcAft>
                <a:spcPts val="0"/>
              </a:spcAft>
              <a:buClr>
                <a:schemeClr val="dk1"/>
              </a:buClr>
              <a:buSzPts val="1100"/>
              <a:buFont typeface="Arial"/>
              <a:buNone/>
            </a:pPr>
            <a:endParaRPr sz="1800"/>
          </a:p>
          <a:p>
            <a:pPr marL="0" marR="0" lvl="0" indent="0" algn="l" rtl="0">
              <a:lnSpc>
                <a:spcPct val="115000"/>
              </a:lnSpc>
              <a:spcBef>
                <a:spcPts val="0"/>
              </a:spcBef>
              <a:spcAft>
                <a:spcPts val="0"/>
              </a:spcAft>
              <a:buClr>
                <a:schemeClr val="dk1"/>
              </a:buClr>
              <a:buSzPts val="1100"/>
              <a:buFont typeface="Arial"/>
              <a:buNone/>
            </a:pPr>
            <a:r>
              <a:rPr lang="en-US" sz="1800"/>
              <a:t>Join </a:t>
            </a:r>
            <a:r>
              <a:rPr lang="en-US" sz="1800" u="sng">
                <a:solidFill>
                  <a:schemeClr val="hlink"/>
                </a:solidFill>
                <a:hlinkClick r:id="rId4"/>
              </a:rPr>
              <a:t>SGA Club Financials Slack</a:t>
            </a:r>
            <a:r>
              <a:rPr lang="en-US" sz="1800"/>
              <a:t> for announcements! </a:t>
            </a:r>
            <a:endParaRPr sz="1800"/>
          </a:p>
          <a:p>
            <a:pPr marL="0" marR="0" lvl="0" indent="0" algn="l" rtl="0">
              <a:lnSpc>
                <a:spcPct val="115000"/>
              </a:lnSpc>
              <a:spcBef>
                <a:spcPts val="0"/>
              </a:spcBef>
              <a:spcAft>
                <a:spcPts val="0"/>
              </a:spcAft>
              <a:buClr>
                <a:schemeClr val="dk1"/>
              </a:buClr>
              <a:buSzPts val="1100"/>
              <a:buFont typeface="Arial"/>
              <a:buNone/>
            </a:pPr>
            <a:endParaRPr sz="1800"/>
          </a:p>
          <a:p>
            <a:pPr marL="0" lvl="0" indent="0" algn="l" rtl="0">
              <a:lnSpc>
                <a:spcPct val="115000"/>
              </a:lnSpc>
              <a:spcBef>
                <a:spcPts val="0"/>
              </a:spcBef>
              <a:spcAft>
                <a:spcPts val="0"/>
              </a:spcAft>
              <a:buClr>
                <a:schemeClr val="dk1"/>
              </a:buClr>
              <a:buSzPts val="1100"/>
              <a:buFont typeface="Arial"/>
              <a:buNone/>
            </a:pPr>
            <a:r>
              <a:rPr lang="en-US" sz="1800"/>
              <a:t>SGA Treasurer: Katie Bowles</a:t>
            </a:r>
            <a:endParaRPr sz="1800"/>
          </a:p>
          <a:p>
            <a:pPr marL="0" lvl="0" indent="0" algn="l" rtl="0">
              <a:lnSpc>
                <a:spcPct val="115000"/>
              </a:lnSpc>
              <a:spcBef>
                <a:spcPts val="0"/>
              </a:spcBef>
              <a:spcAft>
                <a:spcPts val="0"/>
              </a:spcAft>
              <a:buClr>
                <a:schemeClr val="dk1"/>
              </a:buClr>
              <a:buSzPts val="1100"/>
              <a:buFont typeface="Arial"/>
              <a:buNone/>
            </a:pPr>
            <a:r>
              <a:rPr lang="en-US" sz="1800"/>
              <a:t>Email: </a:t>
            </a:r>
            <a:r>
              <a:rPr lang="en-US" sz="1800">
                <a:uFill>
                  <a:noFill/>
                </a:uFill>
                <a:hlinkClick r:id="rId5"/>
              </a:rPr>
              <a:t>sgatreasurer@wpi.edu</a:t>
            </a:r>
            <a:endParaRPr sz="1800"/>
          </a:p>
          <a:p>
            <a:pPr marL="457200" lvl="0" indent="-342900" algn="l" rtl="0">
              <a:lnSpc>
                <a:spcPct val="115000"/>
              </a:lnSpc>
              <a:spcBef>
                <a:spcPts val="0"/>
              </a:spcBef>
              <a:spcAft>
                <a:spcPts val="0"/>
              </a:spcAft>
              <a:buClr>
                <a:srgbClr val="000000"/>
              </a:buClr>
              <a:buSzPts val="1800"/>
              <a:buFont typeface="Arial"/>
              <a:buChar char="-"/>
            </a:pPr>
            <a:r>
              <a:rPr lang="en-US" sz="1800"/>
              <a:t>General Financial Concerns and Budgeting Questions</a:t>
            </a:r>
            <a:endParaRPr sz="1800"/>
          </a:p>
          <a:p>
            <a:pPr marL="457200" lvl="0" indent="0" algn="l" rtl="0">
              <a:lnSpc>
                <a:spcPct val="115000"/>
              </a:lnSpc>
              <a:spcBef>
                <a:spcPts val="0"/>
              </a:spcBef>
              <a:spcAft>
                <a:spcPts val="0"/>
              </a:spcAft>
              <a:buNone/>
            </a:pPr>
            <a:endParaRPr sz="1800"/>
          </a:p>
          <a:p>
            <a:pPr marL="0" marR="0" lvl="0" indent="0" algn="l" rtl="0">
              <a:lnSpc>
                <a:spcPct val="115000"/>
              </a:lnSpc>
              <a:spcBef>
                <a:spcPts val="0"/>
              </a:spcBef>
              <a:spcAft>
                <a:spcPts val="0"/>
              </a:spcAft>
              <a:buClr>
                <a:schemeClr val="dk1"/>
              </a:buClr>
              <a:buSzPts val="1100"/>
              <a:buFont typeface="Arial"/>
              <a:buNone/>
            </a:pPr>
            <a:r>
              <a:rPr lang="en-US" sz="1800" b="0" i="0" strike="noStrike" cap="none">
                <a:latin typeface="Arial"/>
                <a:ea typeface="Arial"/>
                <a:cs typeface="Arial"/>
                <a:sym typeface="Arial"/>
              </a:rPr>
              <a:t>Appropriations Chair: </a:t>
            </a:r>
            <a:r>
              <a:rPr lang="en-US" sz="1800"/>
              <a:t>Rayna Jacob</a:t>
            </a:r>
            <a:endParaRPr sz="1800"/>
          </a:p>
          <a:p>
            <a:pPr marL="0" marR="0" lvl="0" indent="0" algn="l" rtl="0">
              <a:lnSpc>
                <a:spcPct val="115000"/>
              </a:lnSpc>
              <a:spcBef>
                <a:spcPts val="0"/>
              </a:spcBef>
              <a:spcAft>
                <a:spcPts val="0"/>
              </a:spcAft>
              <a:buClr>
                <a:schemeClr val="dk1"/>
              </a:buClr>
              <a:buSzPts val="1100"/>
              <a:buFont typeface="Arial"/>
              <a:buNone/>
            </a:pPr>
            <a:r>
              <a:rPr lang="en-US" sz="1800"/>
              <a:t>Email: </a:t>
            </a:r>
            <a:r>
              <a:rPr lang="en-US" sz="1800" b="0" i="0" strike="noStrike" cap="none">
                <a:uFill>
                  <a:noFill/>
                </a:uFill>
                <a:latin typeface="Arial"/>
                <a:ea typeface="Arial"/>
                <a:cs typeface="Arial"/>
                <a:sym typeface="Arial"/>
                <a:hlinkClick r:id="rId6"/>
              </a:rPr>
              <a:t>sgaappropchair@wpi.edu</a:t>
            </a:r>
            <a:endParaRPr sz="1800"/>
          </a:p>
          <a:p>
            <a:pPr marL="457200" marR="0" lvl="0" indent="-342900" algn="l" rtl="0">
              <a:lnSpc>
                <a:spcPct val="115000"/>
              </a:lnSpc>
              <a:spcBef>
                <a:spcPts val="0"/>
              </a:spcBef>
              <a:spcAft>
                <a:spcPts val="0"/>
              </a:spcAft>
              <a:buClr>
                <a:srgbClr val="000000"/>
              </a:buClr>
              <a:buSzPts val="1800"/>
              <a:buFont typeface="Arial"/>
              <a:buChar char="-"/>
            </a:pPr>
            <a:r>
              <a:rPr lang="en-US" sz="1800" b="0" i="0" strike="noStrike" cap="none">
                <a:latin typeface="Arial"/>
                <a:ea typeface="Arial"/>
                <a:cs typeface="Arial"/>
                <a:sym typeface="Arial"/>
              </a:rPr>
              <a:t>General </a:t>
            </a:r>
            <a:r>
              <a:rPr lang="en-US" sz="1800"/>
              <a:t>B</a:t>
            </a:r>
            <a:r>
              <a:rPr lang="en-US" sz="1800" b="0" i="0" strike="noStrike" cap="none">
                <a:latin typeface="Arial"/>
                <a:ea typeface="Arial"/>
                <a:cs typeface="Arial"/>
                <a:sym typeface="Arial"/>
              </a:rPr>
              <a:t>udget </a:t>
            </a:r>
            <a:r>
              <a:rPr lang="en-US" sz="1800"/>
              <a:t>Q</a:t>
            </a:r>
            <a:r>
              <a:rPr lang="en-US" sz="1800" b="0" i="0" strike="noStrike" cap="none">
                <a:latin typeface="Arial"/>
                <a:ea typeface="Arial"/>
                <a:cs typeface="Arial"/>
                <a:sym typeface="Arial"/>
              </a:rPr>
              <a:t>uestions</a:t>
            </a:r>
            <a:endParaRPr sz="1800"/>
          </a:p>
          <a:p>
            <a:pPr marL="457200" marR="0" lvl="0" indent="0" algn="l" rtl="0">
              <a:lnSpc>
                <a:spcPct val="115000"/>
              </a:lnSpc>
              <a:spcBef>
                <a:spcPts val="0"/>
              </a:spcBef>
              <a:spcAft>
                <a:spcPts val="0"/>
              </a:spcAft>
              <a:buNone/>
            </a:pP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None/>
            </a:pPr>
            <a:endParaRPr sz="1800">
              <a:solidFill>
                <a:schemeClr val="dk1"/>
              </a:solidFill>
            </a:endParaRPr>
          </a:p>
          <a:p>
            <a:pPr marL="0" marR="0" lvl="0" indent="0" algn="l" rtl="0">
              <a:lnSpc>
                <a:spcPct val="115000"/>
              </a:lnSpc>
              <a:spcBef>
                <a:spcPts val="0"/>
              </a:spcBef>
              <a:spcAft>
                <a:spcPts val="0"/>
              </a:spcAft>
              <a:buClr>
                <a:schemeClr val="dk1"/>
              </a:buClr>
              <a:buSzPts val="1100"/>
              <a:buFont typeface="Arial"/>
              <a:buNone/>
            </a:pPr>
            <a:endParaRPr sz="1100" b="1"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accent2"/>
              </a:buClr>
              <a:buSzPts val="1400"/>
              <a:buFont typeface="Noto Sans Symbols"/>
              <a:buNone/>
            </a:pPr>
            <a:endParaRPr sz="12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accent2"/>
              </a:buClr>
              <a:buSzPts val="1400"/>
              <a:buFont typeface="Noto Sans Symbols"/>
              <a:buNone/>
            </a:pPr>
            <a:endParaRPr sz="12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accent2"/>
              </a:buClr>
              <a:buSzPts val="1400"/>
              <a:buFont typeface="Noto Sans Symbols"/>
              <a:buNone/>
            </a:pPr>
            <a:endParaRPr sz="1200" b="0" i="0" u="none" strike="noStrike" cap="none">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36"/>
          <p:cNvSpPr txBox="1">
            <a:spLocks noGrp="1"/>
          </p:cNvSpPr>
          <p:nvPr>
            <p:ph type="title"/>
          </p:nvPr>
        </p:nvSpPr>
        <p:spPr>
          <a:xfrm>
            <a:off x="612648" y="228600"/>
            <a:ext cx="8153400" cy="990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1400"/>
              <a:buFont typeface="Arial"/>
              <a:buNone/>
            </a:pPr>
            <a:r>
              <a:rPr lang="en-US" sz="4400" b="0" i="0" u="none" strike="noStrike" cap="none">
                <a:solidFill>
                  <a:srgbClr val="000000"/>
                </a:solidFill>
                <a:latin typeface="Arial"/>
                <a:ea typeface="Arial"/>
                <a:cs typeface="Arial"/>
                <a:sym typeface="Arial"/>
              </a:rPr>
              <a:t>SGA Updates</a:t>
            </a:r>
            <a:endParaRPr/>
          </a:p>
        </p:txBody>
      </p:sp>
      <p:sp>
        <p:nvSpPr>
          <p:cNvPr id="292" name="Google Shape;292;p36"/>
          <p:cNvSpPr txBox="1">
            <a:spLocks noGrp="1"/>
          </p:cNvSpPr>
          <p:nvPr>
            <p:ph type="body" idx="1"/>
          </p:nvPr>
        </p:nvSpPr>
        <p:spPr>
          <a:xfrm>
            <a:off x="612650" y="1600200"/>
            <a:ext cx="10592700" cy="4495800"/>
          </a:xfrm>
          <a:prstGeom prst="rect">
            <a:avLst/>
          </a:prstGeom>
          <a:noFill/>
          <a:ln>
            <a:noFill/>
          </a:ln>
        </p:spPr>
        <p:txBody>
          <a:bodyPr spcFirstLastPara="1" wrap="square" lIns="91425" tIns="91425" rIns="91425" bIns="91425" anchor="t" anchorCtr="0">
            <a:noAutofit/>
          </a:bodyPr>
          <a:lstStyle/>
          <a:p>
            <a:pPr marL="320040" marR="0" lvl="0" indent="-209550" algn="l" rtl="0">
              <a:lnSpc>
                <a:spcPct val="100000"/>
              </a:lnSpc>
              <a:spcBef>
                <a:spcPts val="0"/>
              </a:spcBef>
              <a:spcAft>
                <a:spcPts val="0"/>
              </a:spcAft>
              <a:buClr>
                <a:schemeClr val="accent2"/>
              </a:buClr>
              <a:buSzPts val="1400"/>
              <a:buFont typeface="Noto Sans Symbols"/>
              <a:buNone/>
            </a:pPr>
            <a:endParaRPr sz="1400" b="0" i="0" u="none" strike="noStrike" cap="none">
              <a:solidFill>
                <a:srgbClr val="000000"/>
              </a:solidFill>
              <a:latin typeface="Arial"/>
              <a:ea typeface="Arial"/>
              <a:cs typeface="Arial"/>
              <a:sym typeface="Arial"/>
            </a:endParaRPr>
          </a:p>
          <a:p>
            <a:pPr marL="457200" marR="0" lvl="0" indent="-381000" algn="just" rtl="0">
              <a:lnSpc>
                <a:spcPct val="100000"/>
              </a:lnSpc>
              <a:spcBef>
                <a:spcPts val="0"/>
              </a:spcBef>
              <a:spcAft>
                <a:spcPts val="0"/>
              </a:spcAft>
              <a:buClr>
                <a:srgbClr val="000000"/>
              </a:buClr>
              <a:buSzPts val="2400"/>
              <a:buFont typeface="Arial"/>
              <a:buChar char="-"/>
            </a:pPr>
            <a:r>
              <a:rPr lang="en-US" sz="2400" b="0" i="0" u="none" strike="noStrike" cap="none">
                <a:solidFill>
                  <a:srgbClr val="000000"/>
                </a:solidFill>
                <a:latin typeface="Arial"/>
                <a:ea typeface="Arial"/>
                <a:cs typeface="Arial"/>
                <a:sym typeface="Arial"/>
              </a:rPr>
              <a:t>If you would like to be added to the Financial Board</a:t>
            </a:r>
            <a:endParaRPr sz="2400"/>
          </a:p>
          <a:p>
            <a:pPr marL="320040" marR="0" lvl="0" indent="-209550" algn="just" rtl="0">
              <a:lnSpc>
                <a:spcPct val="100000"/>
              </a:lnSpc>
              <a:spcBef>
                <a:spcPts val="0"/>
              </a:spcBef>
              <a:spcAft>
                <a:spcPts val="0"/>
              </a:spcAft>
              <a:buClr>
                <a:schemeClr val="accent2"/>
              </a:buClr>
              <a:buSzPts val="1400"/>
              <a:buFont typeface="Noto Sans Symbols"/>
              <a:buNone/>
            </a:pPr>
            <a:r>
              <a:rPr lang="en-US" sz="2400" b="0" i="0" u="none" strike="noStrike" cap="none">
                <a:solidFill>
                  <a:srgbClr val="000000"/>
                </a:solidFill>
                <a:latin typeface="Arial"/>
                <a:ea typeface="Arial"/>
                <a:cs typeface="Arial"/>
                <a:sym typeface="Arial"/>
              </a:rPr>
              <a:t>Minutes/ Senate Minutes alias, please email</a:t>
            </a:r>
            <a:endParaRPr sz="2400"/>
          </a:p>
          <a:p>
            <a:pPr marL="320040" marR="0" lvl="0" indent="-209550" algn="just" rtl="0">
              <a:lnSpc>
                <a:spcPct val="100000"/>
              </a:lnSpc>
              <a:spcBef>
                <a:spcPts val="0"/>
              </a:spcBef>
              <a:spcAft>
                <a:spcPts val="0"/>
              </a:spcAft>
              <a:buClr>
                <a:schemeClr val="accent2"/>
              </a:buClr>
              <a:buSzPts val="1400"/>
              <a:buFont typeface="Noto Sans Symbols"/>
              <a:buNone/>
            </a:pPr>
            <a:r>
              <a:rPr lang="en-US" sz="2400" b="0" i="0" u="sng" strike="noStrike" cap="none">
                <a:solidFill>
                  <a:schemeClr val="hlink"/>
                </a:solidFill>
                <a:latin typeface="Arial"/>
                <a:ea typeface="Arial"/>
                <a:cs typeface="Arial"/>
                <a:sym typeface="Arial"/>
                <a:hlinkClick r:id="rId3"/>
              </a:rPr>
              <a:t>sgasecretary@wpi.edu</a:t>
            </a:r>
            <a:endParaRPr sz="2400" b="0" i="0" u="none" strike="noStrike" cap="none">
              <a:solidFill>
                <a:srgbClr val="000000"/>
              </a:solidFill>
              <a:latin typeface="Arial"/>
              <a:ea typeface="Arial"/>
              <a:cs typeface="Arial"/>
              <a:sym typeface="Arial"/>
            </a:endParaRPr>
          </a:p>
          <a:p>
            <a:pPr marL="320040" marR="0" lvl="0" indent="-209550" algn="just" rtl="0">
              <a:lnSpc>
                <a:spcPct val="100000"/>
              </a:lnSpc>
              <a:spcBef>
                <a:spcPts val="0"/>
              </a:spcBef>
              <a:spcAft>
                <a:spcPts val="0"/>
              </a:spcAft>
              <a:buClr>
                <a:schemeClr val="accent2"/>
              </a:buClr>
              <a:buSzPts val="1400"/>
              <a:buFont typeface="Noto Sans Symbols"/>
              <a:buNone/>
            </a:pPr>
            <a:endParaRPr sz="2400"/>
          </a:p>
          <a:p>
            <a:pPr marL="457200" marR="0" lvl="0" indent="-381000" algn="just" rtl="0">
              <a:lnSpc>
                <a:spcPct val="100000"/>
              </a:lnSpc>
              <a:spcBef>
                <a:spcPts val="0"/>
              </a:spcBef>
              <a:spcAft>
                <a:spcPts val="0"/>
              </a:spcAft>
              <a:buSzPts val="2400"/>
              <a:buFont typeface="Arial"/>
              <a:buChar char="-"/>
            </a:pPr>
            <a:r>
              <a:rPr lang="en-US" sz="2400"/>
              <a:t>Please email </a:t>
            </a:r>
            <a:r>
              <a:rPr lang="en-US" sz="2400" u="sng">
                <a:solidFill>
                  <a:srgbClr val="D26900"/>
                </a:solidFill>
                <a:hlinkClick r:id="rId4">
                  <a:extLst>
                    <a:ext uri="{A12FA001-AC4F-418D-AE19-62706E023703}">
                      <ahyp:hlinkClr xmlns:ahyp="http://schemas.microsoft.com/office/drawing/2018/hyperlinkcolor" val="tx"/>
                    </a:ext>
                  </a:extLst>
                </a:hlinkClick>
              </a:rPr>
              <a:t>sgaappropchair@wpi.edu</a:t>
            </a:r>
            <a:r>
              <a:rPr lang="en-US" sz="2400"/>
              <a:t> to schedule a </a:t>
            </a:r>
            <a:endParaRPr sz="2400"/>
          </a:p>
          <a:p>
            <a:pPr marL="457200" marR="0" lvl="0" indent="0" algn="just" rtl="0">
              <a:lnSpc>
                <a:spcPct val="100000"/>
              </a:lnSpc>
              <a:spcBef>
                <a:spcPts val="0"/>
              </a:spcBef>
              <a:spcAft>
                <a:spcPts val="0"/>
              </a:spcAft>
              <a:buNone/>
            </a:pPr>
            <a:r>
              <a:rPr lang="en-US" sz="2400"/>
              <a:t>one-to-one meeting with a Financial Senator </a:t>
            </a:r>
            <a:endParaRPr sz="2400"/>
          </a:p>
        </p:txBody>
      </p:sp>
      <p:sp>
        <p:nvSpPr>
          <p:cNvPr id="293" name="Google Shape;293;p36"/>
          <p:cNvSpPr txBox="1">
            <a:spLocks noGrp="1"/>
          </p:cNvSpPr>
          <p:nvPr>
            <p:ph type="ftr" idx="11"/>
          </p:nvPr>
        </p:nvSpPr>
        <p:spPr>
          <a:xfrm>
            <a:off x="609600" y="6248206"/>
            <a:ext cx="54210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1400"/>
              <a:buFont typeface="Arial"/>
              <a:buNone/>
            </a:pPr>
            <a:r>
              <a:rPr lang="en-US" sz="1400" b="0" i="0" u="none" strike="noStrike" cap="none">
                <a:solidFill>
                  <a:schemeClr val="dk2"/>
                </a:solidFill>
                <a:latin typeface="Arial"/>
                <a:ea typeface="Arial"/>
                <a:cs typeface="Arial"/>
                <a:sym typeface="Arial"/>
              </a:rPr>
              <a:t>Student Government Association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0"/>
          <p:cNvSpPr txBox="1">
            <a:spLocks noGrp="1"/>
          </p:cNvSpPr>
          <p:nvPr>
            <p:ph type="title"/>
          </p:nvPr>
        </p:nvSpPr>
        <p:spPr>
          <a:xfrm>
            <a:off x="612648" y="228600"/>
            <a:ext cx="8153400" cy="99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1400"/>
              <a:buFont typeface="Arial"/>
              <a:buNone/>
            </a:pPr>
            <a:r>
              <a:rPr lang="en-US" sz="4400" b="0" i="0" u="none" strike="noStrike" cap="none">
                <a:solidFill>
                  <a:schemeClr val="dk2"/>
                </a:solidFill>
                <a:latin typeface="Arial"/>
                <a:ea typeface="Arial"/>
                <a:cs typeface="Arial"/>
                <a:sym typeface="Arial"/>
              </a:rPr>
              <a:t>Important Dates</a:t>
            </a:r>
            <a:endParaRPr/>
          </a:p>
        </p:txBody>
      </p:sp>
      <p:sp>
        <p:nvSpPr>
          <p:cNvPr id="167" name="Google Shape;167;p20"/>
          <p:cNvSpPr txBox="1">
            <a:spLocks noGrp="1"/>
          </p:cNvSpPr>
          <p:nvPr>
            <p:ph type="ftr" idx="11"/>
          </p:nvPr>
        </p:nvSpPr>
        <p:spPr>
          <a:xfrm>
            <a:off x="609600" y="6248206"/>
            <a:ext cx="5421083"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1400"/>
              <a:buFont typeface="Arial"/>
              <a:buNone/>
            </a:pPr>
            <a:r>
              <a:rPr lang="en-US" sz="1400" b="0" i="0" u="none" strike="noStrike" cap="none">
                <a:solidFill>
                  <a:schemeClr val="dk2"/>
                </a:solidFill>
                <a:latin typeface="Arial"/>
                <a:ea typeface="Arial"/>
                <a:cs typeface="Arial"/>
                <a:sym typeface="Arial"/>
              </a:rPr>
              <a:t>Student Government Association</a:t>
            </a:r>
            <a:endParaRPr/>
          </a:p>
        </p:txBody>
      </p:sp>
      <p:sp>
        <p:nvSpPr>
          <p:cNvPr id="168" name="Google Shape;168;p20"/>
          <p:cNvSpPr txBox="1"/>
          <p:nvPr/>
        </p:nvSpPr>
        <p:spPr>
          <a:xfrm>
            <a:off x="612648" y="1752600"/>
            <a:ext cx="8153400" cy="44958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sz="1500" b="1">
                <a:solidFill>
                  <a:srgbClr val="000000"/>
                </a:solidFill>
              </a:rPr>
              <a:t>Budgeting Portal Open</a:t>
            </a:r>
            <a:r>
              <a:rPr lang="en-US" sz="1500" b="1"/>
              <a:t>ed</a:t>
            </a:r>
            <a:endParaRPr sz="1500" b="1">
              <a:solidFill>
                <a:srgbClr val="000000"/>
              </a:solidFill>
            </a:endParaRPr>
          </a:p>
          <a:p>
            <a:pPr marL="0" lvl="0" indent="0" algn="l" rtl="0">
              <a:lnSpc>
                <a:spcPct val="115000"/>
              </a:lnSpc>
              <a:spcBef>
                <a:spcPts val="0"/>
              </a:spcBef>
              <a:spcAft>
                <a:spcPts val="0"/>
              </a:spcAft>
              <a:buNone/>
            </a:pPr>
            <a:r>
              <a:rPr lang="en-US" sz="1500"/>
              <a:t>Monday</a:t>
            </a:r>
            <a:r>
              <a:rPr lang="en-US" sz="1500">
                <a:solidFill>
                  <a:srgbClr val="000000"/>
                </a:solidFill>
              </a:rPr>
              <a:t>, </a:t>
            </a:r>
            <a:r>
              <a:rPr lang="en-US" sz="1500"/>
              <a:t>November</a:t>
            </a:r>
            <a:r>
              <a:rPr lang="en-US" sz="1500">
                <a:solidFill>
                  <a:srgbClr val="000000"/>
                </a:solidFill>
              </a:rPr>
              <a:t> 28, 202</a:t>
            </a:r>
            <a:r>
              <a:rPr lang="en-US" sz="1500"/>
              <a:t>2</a:t>
            </a:r>
            <a:endParaRPr sz="1500">
              <a:solidFill>
                <a:srgbClr val="000000"/>
              </a:solidFill>
            </a:endParaRPr>
          </a:p>
          <a:p>
            <a:pPr marL="0" lvl="0" indent="0" algn="l" rtl="0">
              <a:lnSpc>
                <a:spcPct val="115000"/>
              </a:lnSpc>
              <a:spcBef>
                <a:spcPts val="0"/>
              </a:spcBef>
              <a:spcAft>
                <a:spcPts val="0"/>
              </a:spcAft>
              <a:buNone/>
            </a:pPr>
            <a:endParaRPr sz="800" b="1">
              <a:solidFill>
                <a:srgbClr val="000000"/>
              </a:solidFill>
            </a:endParaRPr>
          </a:p>
          <a:p>
            <a:pPr marL="0" lvl="0" indent="0" algn="l" rtl="0">
              <a:lnSpc>
                <a:spcPct val="115000"/>
              </a:lnSpc>
              <a:spcBef>
                <a:spcPts val="0"/>
              </a:spcBef>
              <a:spcAft>
                <a:spcPts val="0"/>
              </a:spcAft>
              <a:buNone/>
            </a:pPr>
            <a:r>
              <a:rPr lang="en-US" sz="1500" b="1">
                <a:solidFill>
                  <a:srgbClr val="000000"/>
                </a:solidFill>
              </a:rPr>
              <a:t>One on One Budget Reviews/ Budgeting Workshops</a:t>
            </a:r>
            <a:r>
              <a:rPr lang="en-US" sz="1500">
                <a:solidFill>
                  <a:srgbClr val="000000"/>
                </a:solidFill>
              </a:rPr>
              <a:t> </a:t>
            </a:r>
            <a:endParaRPr sz="1500"/>
          </a:p>
          <a:p>
            <a:pPr marL="0" lvl="0" indent="0" algn="l" rtl="0">
              <a:lnSpc>
                <a:spcPct val="115000"/>
              </a:lnSpc>
              <a:spcBef>
                <a:spcPts val="0"/>
              </a:spcBef>
              <a:spcAft>
                <a:spcPts val="0"/>
              </a:spcAft>
              <a:buNone/>
            </a:pPr>
            <a:r>
              <a:rPr lang="en-US"/>
              <a:t>Dates will be Sent on SGA Club Financials Slack and TechSync for Budgeting Workshops </a:t>
            </a:r>
            <a:endParaRPr/>
          </a:p>
          <a:p>
            <a:pPr marL="0" lvl="0" indent="0" algn="l" rtl="0">
              <a:lnSpc>
                <a:spcPct val="115000"/>
              </a:lnSpc>
              <a:spcBef>
                <a:spcPts val="0"/>
              </a:spcBef>
              <a:spcAft>
                <a:spcPts val="0"/>
              </a:spcAft>
              <a:buNone/>
            </a:pPr>
            <a:r>
              <a:rPr lang="en-US"/>
              <a:t>One on One Reviews can be Done at Workshops or Email </a:t>
            </a:r>
            <a:r>
              <a:rPr lang="en-US" u="sng">
                <a:solidFill>
                  <a:srgbClr val="D26900"/>
                </a:solidFill>
                <a:hlinkClick r:id="rId3">
                  <a:extLst>
                    <a:ext uri="{A12FA001-AC4F-418D-AE19-62706E023703}">
                      <ahyp:hlinkClr xmlns:ahyp="http://schemas.microsoft.com/office/drawing/2018/hyperlinkcolor" val="tx"/>
                    </a:ext>
                  </a:extLst>
                </a:hlinkClick>
              </a:rPr>
              <a:t>sgaappropchair@wpi.edu</a:t>
            </a:r>
            <a:endParaRPr u="sng">
              <a:solidFill>
                <a:srgbClr val="D26900"/>
              </a:solidFill>
            </a:endParaRPr>
          </a:p>
          <a:p>
            <a:pPr marL="0" lvl="0" indent="0" algn="l" rtl="0">
              <a:lnSpc>
                <a:spcPct val="115000"/>
              </a:lnSpc>
              <a:spcBef>
                <a:spcPts val="0"/>
              </a:spcBef>
              <a:spcAft>
                <a:spcPts val="0"/>
              </a:spcAft>
              <a:buNone/>
            </a:pPr>
            <a:r>
              <a:rPr lang="en-US"/>
              <a:t>if You’d like to Meet Outside of Them. </a:t>
            </a:r>
            <a:endParaRPr/>
          </a:p>
          <a:p>
            <a:pPr marL="0" lvl="0" indent="0" algn="l" rtl="0">
              <a:lnSpc>
                <a:spcPct val="115000"/>
              </a:lnSpc>
              <a:spcBef>
                <a:spcPts val="0"/>
              </a:spcBef>
              <a:spcAft>
                <a:spcPts val="0"/>
              </a:spcAft>
              <a:buNone/>
            </a:pPr>
            <a:endParaRPr sz="800">
              <a:solidFill>
                <a:srgbClr val="000000"/>
              </a:solidFill>
            </a:endParaRPr>
          </a:p>
          <a:p>
            <a:pPr marL="0" lvl="0" indent="0" algn="l" rtl="0">
              <a:lnSpc>
                <a:spcPct val="115000"/>
              </a:lnSpc>
              <a:spcBef>
                <a:spcPts val="0"/>
              </a:spcBef>
              <a:spcAft>
                <a:spcPts val="0"/>
              </a:spcAft>
              <a:buNone/>
            </a:pPr>
            <a:r>
              <a:rPr lang="en-US" sz="1500" b="1">
                <a:solidFill>
                  <a:srgbClr val="000000"/>
                </a:solidFill>
              </a:rPr>
              <a:t>Budgets Due </a:t>
            </a:r>
            <a:endParaRPr sz="1500"/>
          </a:p>
          <a:p>
            <a:pPr marL="0" lvl="0" indent="0" algn="l" rtl="0">
              <a:lnSpc>
                <a:spcPct val="115000"/>
              </a:lnSpc>
              <a:spcBef>
                <a:spcPts val="0"/>
              </a:spcBef>
              <a:spcAft>
                <a:spcPts val="0"/>
              </a:spcAft>
              <a:buNone/>
            </a:pPr>
            <a:r>
              <a:rPr lang="en-US" sz="1500">
                <a:solidFill>
                  <a:srgbClr val="000000"/>
                </a:solidFill>
              </a:rPr>
              <a:t>Friday, February </a:t>
            </a:r>
            <a:r>
              <a:rPr lang="en-US" sz="1500"/>
              <a:t>3</a:t>
            </a:r>
            <a:r>
              <a:rPr lang="en-US" sz="1500">
                <a:solidFill>
                  <a:srgbClr val="000000"/>
                </a:solidFill>
              </a:rPr>
              <a:t>, 202</a:t>
            </a:r>
            <a:r>
              <a:rPr lang="en-US" sz="1500"/>
              <a:t>3</a:t>
            </a:r>
            <a:r>
              <a:rPr lang="en-US" sz="1500">
                <a:solidFill>
                  <a:srgbClr val="000000"/>
                </a:solidFill>
              </a:rPr>
              <a:t> at 11:59 PM </a:t>
            </a:r>
            <a:endParaRPr sz="1500"/>
          </a:p>
          <a:p>
            <a:pPr marL="0" lvl="0" indent="0" algn="l" rtl="0">
              <a:lnSpc>
                <a:spcPct val="115000"/>
              </a:lnSpc>
              <a:spcBef>
                <a:spcPts val="0"/>
              </a:spcBef>
              <a:spcAft>
                <a:spcPts val="0"/>
              </a:spcAft>
              <a:buNone/>
            </a:pPr>
            <a:endParaRPr sz="800">
              <a:solidFill>
                <a:srgbClr val="000000"/>
              </a:solidFill>
            </a:endParaRPr>
          </a:p>
          <a:p>
            <a:pPr marL="0" lvl="0" indent="0" algn="l" rtl="0">
              <a:lnSpc>
                <a:spcPct val="115000"/>
              </a:lnSpc>
              <a:spcBef>
                <a:spcPts val="0"/>
              </a:spcBef>
              <a:spcAft>
                <a:spcPts val="0"/>
              </a:spcAft>
              <a:buNone/>
            </a:pPr>
            <a:r>
              <a:rPr lang="en-US" sz="1500" b="1">
                <a:solidFill>
                  <a:srgbClr val="000000"/>
                </a:solidFill>
              </a:rPr>
              <a:t>Budget Proposals Returned to Clubs</a:t>
            </a:r>
            <a:endParaRPr sz="1500" b="1">
              <a:solidFill>
                <a:srgbClr val="000000"/>
              </a:solidFill>
            </a:endParaRPr>
          </a:p>
          <a:p>
            <a:pPr marL="0" lvl="0" indent="0" algn="l" rtl="0">
              <a:lnSpc>
                <a:spcPct val="115000"/>
              </a:lnSpc>
              <a:spcBef>
                <a:spcPts val="0"/>
              </a:spcBef>
              <a:spcAft>
                <a:spcPts val="0"/>
              </a:spcAft>
              <a:buNone/>
            </a:pPr>
            <a:r>
              <a:rPr lang="en-US" sz="1500"/>
              <a:t>Friday</a:t>
            </a:r>
            <a:r>
              <a:rPr lang="en-US" sz="1500">
                <a:solidFill>
                  <a:srgbClr val="000000"/>
                </a:solidFill>
              </a:rPr>
              <a:t>, March 1</a:t>
            </a:r>
            <a:r>
              <a:rPr lang="en-US" sz="1500"/>
              <a:t>7</a:t>
            </a:r>
            <a:r>
              <a:rPr lang="en-US" sz="1500">
                <a:solidFill>
                  <a:srgbClr val="000000"/>
                </a:solidFill>
              </a:rPr>
              <a:t> </a:t>
            </a:r>
            <a:r>
              <a:rPr lang="en-US" sz="1500"/>
              <a:t>2023</a:t>
            </a:r>
            <a:endParaRPr sz="1500">
              <a:solidFill>
                <a:srgbClr val="000000"/>
              </a:solidFill>
            </a:endParaRPr>
          </a:p>
          <a:p>
            <a:pPr marL="0" lvl="0" indent="0" algn="l" rtl="0">
              <a:lnSpc>
                <a:spcPct val="115000"/>
              </a:lnSpc>
              <a:spcBef>
                <a:spcPts val="0"/>
              </a:spcBef>
              <a:spcAft>
                <a:spcPts val="0"/>
              </a:spcAft>
              <a:buNone/>
            </a:pPr>
            <a:endParaRPr sz="800">
              <a:solidFill>
                <a:srgbClr val="000000"/>
              </a:solidFill>
            </a:endParaRPr>
          </a:p>
          <a:p>
            <a:pPr marL="0" lvl="0" indent="0" algn="l" rtl="0">
              <a:lnSpc>
                <a:spcPct val="115000"/>
              </a:lnSpc>
              <a:spcBef>
                <a:spcPts val="0"/>
              </a:spcBef>
              <a:spcAft>
                <a:spcPts val="0"/>
              </a:spcAft>
              <a:buNone/>
            </a:pPr>
            <a:r>
              <a:rPr lang="en-US" sz="1500" b="1">
                <a:solidFill>
                  <a:srgbClr val="000000"/>
                </a:solidFill>
              </a:rPr>
              <a:t>Appeals Due</a:t>
            </a:r>
            <a:endParaRPr sz="1500"/>
          </a:p>
          <a:p>
            <a:pPr marL="0" lvl="0" indent="0" algn="l" rtl="0">
              <a:lnSpc>
                <a:spcPct val="115000"/>
              </a:lnSpc>
              <a:spcBef>
                <a:spcPts val="0"/>
              </a:spcBef>
              <a:spcAft>
                <a:spcPts val="0"/>
              </a:spcAft>
              <a:buNone/>
            </a:pPr>
            <a:r>
              <a:rPr lang="en-US" sz="1500">
                <a:solidFill>
                  <a:srgbClr val="000000"/>
                </a:solidFill>
              </a:rPr>
              <a:t>Friday, </a:t>
            </a:r>
            <a:r>
              <a:rPr lang="en-US" sz="1500"/>
              <a:t>March 31</a:t>
            </a:r>
            <a:r>
              <a:rPr lang="en-US" sz="1500">
                <a:solidFill>
                  <a:srgbClr val="000000"/>
                </a:solidFill>
              </a:rPr>
              <a:t>, 202</a:t>
            </a:r>
            <a:r>
              <a:rPr lang="en-US" sz="1500"/>
              <a:t>3</a:t>
            </a:r>
            <a:endParaRPr sz="1500"/>
          </a:p>
          <a:p>
            <a:pPr marL="0" lvl="0" indent="0" algn="l" rtl="0">
              <a:lnSpc>
                <a:spcPct val="115000"/>
              </a:lnSpc>
              <a:spcBef>
                <a:spcPts val="0"/>
              </a:spcBef>
              <a:spcAft>
                <a:spcPts val="0"/>
              </a:spcAft>
              <a:buNone/>
            </a:pPr>
            <a:endParaRPr sz="800">
              <a:solidFill>
                <a:srgbClr val="000000"/>
              </a:solidFill>
            </a:endParaRPr>
          </a:p>
          <a:p>
            <a:pPr marL="0" lvl="0" indent="0" algn="l" rtl="0">
              <a:lnSpc>
                <a:spcPct val="115000"/>
              </a:lnSpc>
              <a:spcBef>
                <a:spcPts val="0"/>
              </a:spcBef>
              <a:spcAft>
                <a:spcPts val="0"/>
              </a:spcAft>
              <a:buNone/>
            </a:pPr>
            <a:r>
              <a:rPr lang="en-US" sz="1500" b="1">
                <a:solidFill>
                  <a:srgbClr val="000000"/>
                </a:solidFill>
              </a:rPr>
              <a:t>Appeals Board</a:t>
            </a:r>
            <a:endParaRPr sz="1500"/>
          </a:p>
          <a:p>
            <a:pPr marL="0" lvl="0" indent="0" algn="l" rtl="0">
              <a:lnSpc>
                <a:spcPct val="115000"/>
              </a:lnSpc>
              <a:spcBef>
                <a:spcPts val="0"/>
              </a:spcBef>
              <a:spcAft>
                <a:spcPts val="0"/>
              </a:spcAft>
              <a:buNone/>
            </a:pPr>
            <a:r>
              <a:rPr lang="en-US" sz="1500">
                <a:solidFill>
                  <a:srgbClr val="000000"/>
                </a:solidFill>
              </a:rPr>
              <a:t>Monday, April </a:t>
            </a:r>
            <a:r>
              <a:rPr lang="en-US" sz="1500"/>
              <a:t>3</a:t>
            </a:r>
            <a:r>
              <a:rPr lang="en-US" sz="1500">
                <a:solidFill>
                  <a:srgbClr val="000000"/>
                </a:solidFill>
              </a:rPr>
              <a:t> - Friday, April </a:t>
            </a:r>
            <a:r>
              <a:rPr lang="en-US" sz="1500"/>
              <a:t>7</a:t>
            </a:r>
            <a:r>
              <a:rPr lang="en-US" sz="1500">
                <a:solidFill>
                  <a:srgbClr val="000000"/>
                </a:solidFill>
              </a:rPr>
              <a:t>, 202</a:t>
            </a:r>
            <a:r>
              <a:rPr lang="en-US" sz="1500"/>
              <a:t>3</a:t>
            </a:r>
            <a:endParaRPr sz="1500"/>
          </a:p>
          <a:p>
            <a:pPr marL="320040" lvl="0" indent="-320040" algn="l" rtl="0">
              <a:spcBef>
                <a:spcPts val="0"/>
              </a:spcBef>
              <a:spcAft>
                <a:spcPts val="0"/>
              </a:spcAft>
              <a:buNone/>
            </a:pPr>
            <a:endParaRPr>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1"/>
          <p:cNvSpPr txBox="1">
            <a:spLocks noGrp="1"/>
          </p:cNvSpPr>
          <p:nvPr>
            <p:ph type="title"/>
          </p:nvPr>
        </p:nvSpPr>
        <p:spPr>
          <a:xfrm>
            <a:off x="612648" y="228600"/>
            <a:ext cx="8153400" cy="99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1400"/>
              <a:buFont typeface="Arial"/>
              <a:buNone/>
            </a:pPr>
            <a:r>
              <a:rPr lang="en-US" sz="4400" b="0" i="0" u="none" strike="noStrike" cap="none">
                <a:solidFill>
                  <a:schemeClr val="dk2"/>
                </a:solidFill>
                <a:latin typeface="Arial"/>
                <a:ea typeface="Arial"/>
                <a:cs typeface="Arial"/>
                <a:sym typeface="Arial"/>
              </a:rPr>
              <a:t>Who Can Have a Budget?</a:t>
            </a:r>
            <a:endParaRPr/>
          </a:p>
        </p:txBody>
      </p:sp>
      <p:sp>
        <p:nvSpPr>
          <p:cNvPr id="174" name="Google Shape;174;p21"/>
          <p:cNvSpPr txBox="1">
            <a:spLocks noGrp="1"/>
          </p:cNvSpPr>
          <p:nvPr>
            <p:ph type="ftr" idx="11"/>
          </p:nvPr>
        </p:nvSpPr>
        <p:spPr>
          <a:xfrm>
            <a:off x="609600" y="6248206"/>
            <a:ext cx="54210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1400"/>
              <a:buFont typeface="Arial"/>
              <a:buNone/>
            </a:pPr>
            <a:r>
              <a:rPr lang="en-US" sz="1400" b="0" i="0" u="none" strike="noStrike" cap="none">
                <a:solidFill>
                  <a:schemeClr val="dk2"/>
                </a:solidFill>
                <a:latin typeface="Arial"/>
                <a:ea typeface="Arial"/>
                <a:cs typeface="Arial"/>
                <a:sym typeface="Arial"/>
              </a:rPr>
              <a:t>Student Government Association</a:t>
            </a:r>
            <a:endParaRPr/>
          </a:p>
        </p:txBody>
      </p:sp>
      <p:sp>
        <p:nvSpPr>
          <p:cNvPr id="175" name="Google Shape;175;p21"/>
          <p:cNvSpPr txBox="1">
            <a:spLocks noGrp="1"/>
          </p:cNvSpPr>
          <p:nvPr>
            <p:ph type="body" idx="1"/>
          </p:nvPr>
        </p:nvSpPr>
        <p:spPr>
          <a:xfrm>
            <a:off x="612648" y="1600200"/>
            <a:ext cx="8153400" cy="44958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US" sz="1800" b="0" i="0" u="none" strike="noStrike" cap="none">
                <a:solidFill>
                  <a:schemeClr val="dk1"/>
                </a:solidFill>
                <a:latin typeface="Arial"/>
                <a:ea typeface="Arial"/>
                <a:cs typeface="Arial"/>
                <a:sym typeface="Arial"/>
              </a:rPr>
              <a:t>Organizations belonging to Classes 1, 2, and 3 may receive a budget from SGA.</a:t>
            </a:r>
            <a:endParaRPr/>
          </a:p>
          <a:p>
            <a:pPr marL="0" marR="0" lvl="0" indent="0" algn="l" rtl="0">
              <a:lnSpc>
                <a:spcPct val="115000"/>
              </a:lnSpc>
              <a:spcBef>
                <a:spcPts val="0"/>
              </a:spcBef>
              <a:spcAft>
                <a:spcPts val="0"/>
              </a:spcAft>
              <a:buClr>
                <a:schemeClr val="dk1"/>
              </a:buClr>
              <a:buSzPts val="1100"/>
              <a:buFont typeface="Arial"/>
              <a:buNone/>
            </a:pPr>
            <a:r>
              <a:rPr lang="en-US" sz="1800" b="0" i="0" u="none" strike="noStrike" cap="none">
                <a:solidFill>
                  <a:schemeClr val="dk1"/>
                </a:solidFill>
                <a:latin typeface="Arial"/>
                <a:ea typeface="Arial"/>
                <a:cs typeface="Arial"/>
                <a:sym typeface="Arial"/>
              </a:rPr>
              <a:t> </a:t>
            </a:r>
            <a:endParaRPr/>
          </a:p>
          <a:p>
            <a:pPr marL="0" marR="0" lvl="0" indent="0" algn="l" rtl="0">
              <a:lnSpc>
                <a:spcPct val="115000"/>
              </a:lnSpc>
              <a:spcBef>
                <a:spcPts val="0"/>
              </a:spcBef>
              <a:spcAft>
                <a:spcPts val="0"/>
              </a:spcAft>
              <a:buClr>
                <a:schemeClr val="dk1"/>
              </a:buClr>
              <a:buSzPts val="1100"/>
              <a:buFont typeface="Arial"/>
              <a:buNone/>
            </a:pPr>
            <a:r>
              <a:rPr lang="en-US" sz="1800" b="0" i="0" u="none" strike="noStrike" cap="none">
                <a:solidFill>
                  <a:schemeClr val="dk1"/>
                </a:solidFill>
                <a:latin typeface="Arial"/>
                <a:ea typeface="Arial"/>
                <a:cs typeface="Arial"/>
                <a:sym typeface="Arial"/>
              </a:rPr>
              <a:t>Class 1 Organizations are Special Interest Groups. </a:t>
            </a:r>
            <a:endParaRPr sz="1800" b="0" i="0" u="none" strike="noStrike" cap="none">
              <a:solidFill>
                <a:schemeClr val="dk1"/>
              </a:solidFill>
              <a:latin typeface="Arial"/>
              <a:ea typeface="Arial"/>
              <a:cs typeface="Arial"/>
              <a:sym typeface="Arial"/>
            </a:endParaRPr>
          </a:p>
          <a:p>
            <a:pPr marL="457200" marR="0" lvl="0" indent="-342900" algn="l" rtl="0">
              <a:lnSpc>
                <a:spcPct val="115000"/>
              </a:lnSpc>
              <a:spcBef>
                <a:spcPts val="0"/>
              </a:spcBef>
              <a:spcAft>
                <a:spcPts val="0"/>
              </a:spcAft>
              <a:buClr>
                <a:schemeClr val="dk1"/>
              </a:buClr>
              <a:buSzPts val="1800"/>
              <a:buFont typeface="Arial"/>
              <a:buChar char="-"/>
            </a:pPr>
            <a:r>
              <a:rPr lang="en-US" sz="1800" b="0" i="0" u="none" strike="noStrike" cap="none">
                <a:solidFill>
                  <a:schemeClr val="dk1"/>
                </a:solidFill>
                <a:latin typeface="Arial"/>
                <a:ea typeface="Arial"/>
                <a:cs typeface="Arial"/>
                <a:sym typeface="Arial"/>
              </a:rPr>
              <a:t>professional societies, international/diversity organizations,</a:t>
            </a:r>
            <a:endParaRPr sz="1800" b="0" i="0" u="none" strike="noStrike" cap="none">
              <a:solidFill>
                <a:schemeClr val="dk1"/>
              </a:solidFill>
              <a:latin typeface="Arial"/>
              <a:ea typeface="Arial"/>
              <a:cs typeface="Arial"/>
              <a:sym typeface="Arial"/>
            </a:endParaRPr>
          </a:p>
          <a:p>
            <a:pPr marL="0" marR="0" lvl="0" indent="457200" algn="l" rtl="0">
              <a:lnSpc>
                <a:spcPct val="115000"/>
              </a:lnSpc>
              <a:spcBef>
                <a:spcPts val="0"/>
              </a:spcBef>
              <a:spcAft>
                <a:spcPts val="0"/>
              </a:spcAft>
              <a:buClr>
                <a:schemeClr val="dk1"/>
              </a:buClr>
              <a:buSzPts val="1100"/>
              <a:buFont typeface="Arial"/>
              <a:buNone/>
            </a:pPr>
            <a:r>
              <a:rPr lang="en-US" sz="1800" b="0" i="0" u="none" strike="noStrike" cap="none">
                <a:solidFill>
                  <a:schemeClr val="dk1"/>
                </a:solidFill>
                <a:latin typeface="Arial"/>
                <a:ea typeface="Arial"/>
                <a:cs typeface="Arial"/>
                <a:sym typeface="Arial"/>
              </a:rPr>
              <a:t>hobby interests, </a:t>
            </a:r>
            <a:r>
              <a:rPr lang="en-US" sz="1800">
                <a:solidFill>
                  <a:schemeClr val="dk1"/>
                </a:solidFill>
              </a:rPr>
              <a:t>etc.</a:t>
            </a: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100"/>
              <a:buFont typeface="Arial"/>
              <a:buNone/>
            </a:pPr>
            <a:endParaRPr sz="1800">
              <a:solidFill>
                <a:schemeClr val="dk1"/>
              </a:solidFill>
            </a:endParaRPr>
          </a:p>
          <a:p>
            <a:pPr marL="0" marR="0" lvl="0" indent="0" algn="l" rtl="0">
              <a:lnSpc>
                <a:spcPct val="115000"/>
              </a:lnSpc>
              <a:spcBef>
                <a:spcPts val="0"/>
              </a:spcBef>
              <a:spcAft>
                <a:spcPts val="0"/>
              </a:spcAft>
              <a:buClr>
                <a:schemeClr val="dk1"/>
              </a:buClr>
              <a:buSzPts val="1100"/>
              <a:buFont typeface="Arial"/>
              <a:buNone/>
            </a:pPr>
            <a:r>
              <a:rPr lang="en-US" sz="1800" b="0" i="0" u="none" strike="noStrike" cap="none">
                <a:solidFill>
                  <a:schemeClr val="dk1"/>
                </a:solidFill>
                <a:latin typeface="Arial"/>
                <a:ea typeface="Arial"/>
                <a:cs typeface="Arial"/>
                <a:sym typeface="Arial"/>
              </a:rPr>
              <a:t>Class 2 Organizations are Club Sports Teams. </a:t>
            </a:r>
            <a:endParaRPr sz="1800">
              <a:solidFill>
                <a:schemeClr val="dk1"/>
              </a:solidFill>
            </a:endParaRPr>
          </a:p>
          <a:p>
            <a:pPr marL="0" marR="0" lvl="0" indent="0" algn="l" rtl="0">
              <a:lnSpc>
                <a:spcPct val="115000"/>
              </a:lnSpc>
              <a:spcBef>
                <a:spcPts val="0"/>
              </a:spcBef>
              <a:spcAft>
                <a:spcPts val="0"/>
              </a:spcAft>
              <a:buClr>
                <a:schemeClr val="dk1"/>
              </a:buClr>
              <a:buSzPts val="1100"/>
              <a:buFont typeface="Arial"/>
              <a:buNone/>
            </a:pPr>
            <a:endParaRPr sz="18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100"/>
              <a:buFont typeface="Arial"/>
              <a:buNone/>
            </a:pPr>
            <a:r>
              <a:rPr lang="en-US" sz="1800" b="0" i="0" u="none" strike="noStrike" cap="none">
                <a:solidFill>
                  <a:schemeClr val="dk1"/>
                </a:solidFill>
                <a:latin typeface="Arial"/>
                <a:ea typeface="Arial"/>
                <a:cs typeface="Arial"/>
                <a:sym typeface="Arial"/>
              </a:rPr>
              <a:t>Class 3 Organizations are Campus-wide Organizations. </a:t>
            </a:r>
            <a:endParaRPr sz="1800" b="0" i="0" u="none" strike="noStrike" cap="none">
              <a:solidFill>
                <a:schemeClr val="dk1"/>
              </a:solidFill>
              <a:latin typeface="Arial"/>
              <a:ea typeface="Arial"/>
              <a:cs typeface="Arial"/>
              <a:sym typeface="Arial"/>
            </a:endParaRPr>
          </a:p>
          <a:p>
            <a:pPr marL="457200" marR="0" lvl="0" indent="-342900" algn="l" rtl="0">
              <a:lnSpc>
                <a:spcPct val="115000"/>
              </a:lnSpc>
              <a:spcBef>
                <a:spcPts val="0"/>
              </a:spcBef>
              <a:spcAft>
                <a:spcPts val="0"/>
              </a:spcAft>
              <a:buClr>
                <a:schemeClr val="dk1"/>
              </a:buClr>
              <a:buSzPts val="1800"/>
              <a:buChar char="-"/>
            </a:pPr>
            <a:r>
              <a:rPr lang="en-US" sz="1800">
                <a:solidFill>
                  <a:schemeClr val="dk1"/>
                </a:solidFill>
              </a:rPr>
              <a:t>programming, publications/media, services,</a:t>
            </a:r>
            <a:endParaRPr sz="1800">
              <a:solidFill>
                <a:schemeClr val="dk1"/>
              </a:solidFill>
            </a:endParaRPr>
          </a:p>
          <a:p>
            <a:pPr marL="0" marR="0" lvl="0" indent="457200" algn="l" rtl="0">
              <a:lnSpc>
                <a:spcPct val="115000"/>
              </a:lnSpc>
              <a:spcBef>
                <a:spcPts val="0"/>
              </a:spcBef>
              <a:spcAft>
                <a:spcPts val="0"/>
              </a:spcAft>
              <a:buClr>
                <a:schemeClr val="dk1"/>
              </a:buClr>
              <a:buSzPts val="1100"/>
              <a:buFont typeface="Arial"/>
              <a:buNone/>
            </a:pPr>
            <a:r>
              <a:rPr lang="en-US" sz="1800">
                <a:solidFill>
                  <a:schemeClr val="dk1"/>
                </a:solidFill>
              </a:rPr>
              <a:t>and performing arts.</a:t>
            </a:r>
            <a:endParaRPr sz="1800">
              <a:solidFill>
                <a:schemeClr val="dk1"/>
              </a:solidFill>
            </a:endParaRPr>
          </a:p>
          <a:p>
            <a:pPr marL="0" marR="0" lvl="0" indent="457200" algn="l" rtl="0">
              <a:lnSpc>
                <a:spcPct val="115000"/>
              </a:lnSpc>
              <a:spcBef>
                <a:spcPts val="0"/>
              </a:spcBef>
              <a:spcAft>
                <a:spcPts val="0"/>
              </a:spcAft>
              <a:buClr>
                <a:schemeClr val="dk1"/>
              </a:buClr>
              <a:buSzPts val="1100"/>
              <a:buFont typeface="Arial"/>
              <a:buNone/>
            </a:pPr>
            <a:r>
              <a:rPr lang="en-US" sz="1800">
                <a:solidFill>
                  <a:schemeClr val="dk1"/>
                </a:solidFill>
              </a:rPr>
              <a:t>Ex. SocComm</a:t>
            </a:r>
            <a:endParaRPr sz="1800">
              <a:solidFill>
                <a:schemeClr val="dk1"/>
              </a:solidFill>
            </a:endParaRPr>
          </a:p>
          <a:p>
            <a:pPr marL="0" marR="0" lvl="0" indent="0" algn="l" rtl="0">
              <a:lnSpc>
                <a:spcPct val="115000"/>
              </a:lnSpc>
              <a:spcBef>
                <a:spcPts val="0"/>
              </a:spcBef>
              <a:spcAft>
                <a:spcPts val="0"/>
              </a:spcAft>
              <a:buClr>
                <a:schemeClr val="dk1"/>
              </a:buClr>
              <a:buSzPts val="1100"/>
              <a:buFont typeface="Arial"/>
              <a:buNone/>
            </a:pPr>
            <a:endParaRPr sz="18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22"/>
          <p:cNvSpPr txBox="1">
            <a:spLocks noGrp="1"/>
          </p:cNvSpPr>
          <p:nvPr>
            <p:ph type="title"/>
          </p:nvPr>
        </p:nvSpPr>
        <p:spPr>
          <a:xfrm>
            <a:off x="612648" y="152400"/>
            <a:ext cx="8153400" cy="99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1400"/>
              <a:buFont typeface="Arial"/>
              <a:buNone/>
            </a:pPr>
            <a:r>
              <a:rPr lang="en-US" sz="3959" b="0" i="0" u="none" strike="noStrike" cap="none">
                <a:solidFill>
                  <a:schemeClr val="dk1"/>
                </a:solidFill>
                <a:latin typeface="Arial"/>
                <a:ea typeface="Arial"/>
                <a:cs typeface="Arial"/>
                <a:sym typeface="Arial"/>
              </a:rPr>
              <a:t>What Should You Put in Your Budget?</a:t>
            </a:r>
            <a:endParaRPr/>
          </a:p>
        </p:txBody>
      </p:sp>
      <p:sp>
        <p:nvSpPr>
          <p:cNvPr id="181" name="Google Shape;181;p22"/>
          <p:cNvSpPr txBox="1">
            <a:spLocks noGrp="1"/>
          </p:cNvSpPr>
          <p:nvPr>
            <p:ph type="ftr" idx="11"/>
          </p:nvPr>
        </p:nvSpPr>
        <p:spPr>
          <a:xfrm>
            <a:off x="609600" y="6248206"/>
            <a:ext cx="54210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1400"/>
              <a:buFont typeface="Arial"/>
              <a:buNone/>
            </a:pPr>
            <a:r>
              <a:rPr lang="en-US" sz="1400" b="0" i="0" u="none" strike="noStrike" cap="none">
                <a:solidFill>
                  <a:schemeClr val="dk2"/>
                </a:solidFill>
                <a:latin typeface="Arial"/>
                <a:ea typeface="Arial"/>
                <a:cs typeface="Arial"/>
                <a:sym typeface="Arial"/>
              </a:rPr>
              <a:t>Student Government Association</a:t>
            </a:r>
            <a:endParaRPr/>
          </a:p>
        </p:txBody>
      </p:sp>
      <p:sp>
        <p:nvSpPr>
          <p:cNvPr id="182" name="Google Shape;182;p22"/>
          <p:cNvSpPr txBox="1">
            <a:spLocks noGrp="1"/>
          </p:cNvSpPr>
          <p:nvPr>
            <p:ph type="body" idx="1"/>
          </p:nvPr>
        </p:nvSpPr>
        <p:spPr>
          <a:xfrm>
            <a:off x="612648" y="1600200"/>
            <a:ext cx="8153400" cy="4495800"/>
          </a:xfrm>
          <a:prstGeom prst="rect">
            <a:avLst/>
          </a:prstGeom>
          <a:noFill/>
          <a:ln>
            <a:noFill/>
          </a:ln>
        </p:spPr>
        <p:txBody>
          <a:bodyPr spcFirstLastPara="1" wrap="square" lIns="91425" tIns="45700" rIns="91425" bIns="45700" anchor="t" anchorCtr="0">
            <a:noAutofit/>
          </a:bodyPr>
          <a:lstStyle/>
          <a:p>
            <a:pPr marL="0" marR="0" lvl="0" indent="0" algn="just" rtl="0">
              <a:lnSpc>
                <a:spcPct val="115000"/>
              </a:lnSpc>
              <a:spcBef>
                <a:spcPts val="0"/>
              </a:spcBef>
              <a:spcAft>
                <a:spcPts val="0"/>
              </a:spcAft>
              <a:buClr>
                <a:schemeClr val="accent2"/>
              </a:buClr>
              <a:buSzPts val="1400"/>
              <a:buFont typeface="Noto Sans Symbols"/>
              <a:buNone/>
            </a:pPr>
            <a:r>
              <a:rPr lang="en-US" sz="2000" b="0" i="0" u="none" strike="noStrike" cap="none">
                <a:solidFill>
                  <a:schemeClr val="dk1"/>
                </a:solidFill>
                <a:latin typeface="Arial"/>
                <a:ea typeface="Arial"/>
                <a:cs typeface="Arial"/>
                <a:sym typeface="Arial"/>
              </a:rPr>
              <a:t>The </a:t>
            </a:r>
            <a:r>
              <a:rPr lang="en-US" sz="2000" b="1" i="0" u="none" strike="noStrike" cap="none">
                <a:solidFill>
                  <a:schemeClr val="dk1"/>
                </a:solidFill>
                <a:latin typeface="Arial"/>
                <a:ea typeface="Arial"/>
                <a:cs typeface="Arial"/>
                <a:sym typeface="Arial"/>
              </a:rPr>
              <a:t>ONLY</a:t>
            </a:r>
            <a:r>
              <a:rPr lang="en-US" sz="2000" b="0" i="0" u="none" strike="noStrike" cap="none">
                <a:solidFill>
                  <a:schemeClr val="dk1"/>
                </a:solidFill>
                <a:latin typeface="Arial"/>
                <a:ea typeface="Arial"/>
                <a:cs typeface="Arial"/>
                <a:sym typeface="Arial"/>
              </a:rPr>
              <a:t> things that should go into your budget are </a:t>
            </a:r>
            <a:r>
              <a:rPr lang="en-US" sz="2000" b="1" i="0" u="none" strike="noStrike" cap="none">
                <a:solidFill>
                  <a:schemeClr val="dk1"/>
                </a:solidFill>
              </a:rPr>
              <a:t>annual costs</a:t>
            </a:r>
            <a:r>
              <a:rPr lang="en-US" sz="2000" b="0" i="0" u="none" strike="noStrike" cap="none">
                <a:solidFill>
                  <a:schemeClr val="dk1"/>
                </a:solidFill>
                <a:latin typeface="Arial"/>
                <a:ea typeface="Arial"/>
                <a:cs typeface="Arial"/>
                <a:sym typeface="Arial"/>
              </a:rPr>
              <a:t> that have been passed as a funding request or in </a:t>
            </a:r>
            <a:r>
              <a:rPr lang="en-US" sz="2000">
                <a:solidFill>
                  <a:schemeClr val="dk1"/>
                </a:solidFill>
              </a:rPr>
              <a:t>the club’s budget</a:t>
            </a:r>
            <a:r>
              <a:rPr lang="en-US" sz="2000" b="0" i="0" u="none" strike="noStrike" cap="none">
                <a:solidFill>
                  <a:schemeClr val="dk1"/>
                </a:solidFill>
                <a:latin typeface="Arial"/>
                <a:ea typeface="Arial"/>
                <a:cs typeface="Arial"/>
                <a:sym typeface="Arial"/>
              </a:rPr>
              <a:t> by the SGA Financial Board within the last two years.  </a:t>
            </a:r>
            <a:endParaRPr/>
          </a:p>
          <a:p>
            <a:pPr marL="0" marR="0" lvl="0" indent="0" algn="just" rtl="0">
              <a:lnSpc>
                <a:spcPct val="115000"/>
              </a:lnSpc>
              <a:spcBef>
                <a:spcPts val="0"/>
              </a:spcBef>
              <a:spcAft>
                <a:spcPts val="0"/>
              </a:spcAft>
              <a:buClr>
                <a:schemeClr val="accent2"/>
              </a:buClr>
              <a:buSzPts val="1400"/>
              <a:buFont typeface="Noto Sans Symbols"/>
              <a:buNone/>
            </a:pPr>
            <a:endParaRPr sz="2000" b="0" i="0" u="none" strike="noStrike" cap="none">
              <a:solidFill>
                <a:schemeClr val="dk1"/>
              </a:solidFill>
              <a:latin typeface="Arial"/>
              <a:ea typeface="Arial"/>
              <a:cs typeface="Arial"/>
              <a:sym typeface="Arial"/>
            </a:endParaRPr>
          </a:p>
          <a:p>
            <a:pPr marL="0" marR="0" lvl="0" indent="0" algn="just" rtl="0">
              <a:lnSpc>
                <a:spcPct val="115000"/>
              </a:lnSpc>
              <a:spcBef>
                <a:spcPts val="0"/>
              </a:spcBef>
              <a:spcAft>
                <a:spcPts val="0"/>
              </a:spcAft>
              <a:buClr>
                <a:schemeClr val="accent2"/>
              </a:buClr>
              <a:buSzPts val="1400"/>
              <a:buFont typeface="Noto Sans Symbols"/>
              <a:buNone/>
            </a:pPr>
            <a:r>
              <a:rPr lang="en-US" sz="2000" b="0" i="0" u="none" strike="noStrike" cap="none">
                <a:solidFill>
                  <a:schemeClr val="dk1"/>
                </a:solidFill>
                <a:latin typeface="Arial"/>
                <a:ea typeface="Arial"/>
                <a:cs typeface="Arial"/>
                <a:sym typeface="Arial"/>
              </a:rPr>
              <a:t>Common annual costs include, but are not limited to: </a:t>
            </a:r>
            <a:endParaRPr/>
          </a:p>
          <a:p>
            <a:pPr marL="457200" marR="0" lvl="0" indent="-342900" algn="just" rtl="0">
              <a:lnSpc>
                <a:spcPct val="115000"/>
              </a:lnSpc>
              <a:spcBef>
                <a:spcPts val="0"/>
              </a:spcBef>
              <a:spcAft>
                <a:spcPts val="0"/>
              </a:spcAft>
              <a:buClr>
                <a:schemeClr val="dk1"/>
              </a:buClr>
              <a:buSzPts val="1800"/>
              <a:buFont typeface="Noto Sans Symbols"/>
              <a:buChar char="●"/>
            </a:pPr>
            <a:r>
              <a:rPr lang="en-US" sz="2000" b="0" i="0" u="none" strike="noStrike" cap="none">
                <a:solidFill>
                  <a:schemeClr val="dk1"/>
                </a:solidFill>
                <a:latin typeface="Arial"/>
                <a:ea typeface="Arial"/>
                <a:cs typeface="Arial"/>
                <a:sym typeface="Arial"/>
              </a:rPr>
              <a:t>Club T-shirts</a:t>
            </a:r>
            <a:endParaRPr/>
          </a:p>
          <a:p>
            <a:pPr marL="457200" marR="0" lvl="0" indent="-342900" algn="just" rtl="0">
              <a:lnSpc>
                <a:spcPct val="115000"/>
              </a:lnSpc>
              <a:spcBef>
                <a:spcPts val="0"/>
              </a:spcBef>
              <a:spcAft>
                <a:spcPts val="0"/>
              </a:spcAft>
              <a:buClr>
                <a:schemeClr val="dk1"/>
              </a:buClr>
              <a:buSzPts val="1800"/>
              <a:buFont typeface="Noto Sans Symbols"/>
              <a:buChar char="●"/>
            </a:pPr>
            <a:r>
              <a:rPr lang="en-US" sz="2000" b="0" i="0" u="none" strike="noStrike" cap="none">
                <a:solidFill>
                  <a:schemeClr val="dk1"/>
                </a:solidFill>
                <a:latin typeface="Arial"/>
                <a:ea typeface="Arial"/>
                <a:cs typeface="Arial"/>
                <a:sym typeface="Arial"/>
              </a:rPr>
              <a:t>Campus Events that you host every year</a:t>
            </a:r>
            <a:endParaRPr/>
          </a:p>
          <a:p>
            <a:pPr marL="914400" marR="0" lvl="0" indent="457200" algn="just" rtl="0">
              <a:lnSpc>
                <a:spcPct val="115000"/>
              </a:lnSpc>
              <a:spcBef>
                <a:spcPts val="0"/>
              </a:spcBef>
              <a:spcAft>
                <a:spcPts val="0"/>
              </a:spcAft>
              <a:buClr>
                <a:schemeClr val="accent2"/>
              </a:buClr>
              <a:buSzPts val="1400"/>
              <a:buFont typeface="Noto Sans Symbols"/>
              <a:buNone/>
            </a:pPr>
            <a:endParaRPr sz="2000" b="0" i="0" u="none" strike="noStrike" cap="none">
              <a:solidFill>
                <a:schemeClr val="dk1"/>
              </a:solidFill>
              <a:latin typeface="Arial"/>
              <a:ea typeface="Arial"/>
              <a:cs typeface="Arial"/>
              <a:sym typeface="Arial"/>
            </a:endParaRPr>
          </a:p>
          <a:p>
            <a:pPr marL="0" marR="0" lvl="0" indent="0" algn="just" rtl="0">
              <a:lnSpc>
                <a:spcPct val="115000"/>
              </a:lnSpc>
              <a:spcBef>
                <a:spcPts val="0"/>
              </a:spcBef>
              <a:spcAft>
                <a:spcPts val="0"/>
              </a:spcAft>
              <a:buClr>
                <a:schemeClr val="accent2"/>
              </a:buClr>
              <a:buSzPts val="1400"/>
              <a:buFont typeface="Noto Sans Symbols"/>
              <a:buNone/>
            </a:pPr>
            <a:r>
              <a:rPr lang="en-US" sz="2000" b="0" i="0" u="none" strike="noStrike" cap="none">
                <a:solidFill>
                  <a:schemeClr val="dk1"/>
                </a:solidFill>
                <a:latin typeface="Arial"/>
                <a:ea typeface="Arial"/>
                <a:cs typeface="Arial"/>
                <a:sym typeface="Arial"/>
              </a:rPr>
              <a:t>If this is the only year that your club will pay an expense or you will not pay it again until two years from now it does not belong in your budget.   </a:t>
            </a:r>
            <a:endParaRPr/>
          </a:p>
          <a:p>
            <a:pPr marL="0" marR="0" lvl="0" indent="0" algn="l" rtl="0">
              <a:lnSpc>
                <a:spcPct val="115000"/>
              </a:lnSpc>
              <a:spcBef>
                <a:spcPts val="0"/>
              </a:spcBef>
              <a:spcAft>
                <a:spcPts val="0"/>
              </a:spcAft>
              <a:buClr>
                <a:schemeClr val="accent2"/>
              </a:buClr>
              <a:buSzPts val="1400"/>
              <a:buFont typeface="Noto Sans Symbols"/>
              <a:buNone/>
            </a:pPr>
            <a:endParaRPr sz="1400" b="0"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accent2"/>
              </a:buClr>
              <a:buSzPts val="1400"/>
              <a:buFont typeface="Noto Sans Symbols"/>
              <a:buNone/>
            </a:pPr>
            <a:endParaRPr sz="1100" b="1"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accent2"/>
              </a:buClr>
              <a:buSzPts val="1400"/>
              <a:buFont typeface="Noto Sans Symbols"/>
              <a:buNone/>
            </a:pPr>
            <a:endParaRPr sz="1100" b="0" i="0" u="none" strike="noStrike" cap="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3"/>
          <p:cNvSpPr txBox="1">
            <a:spLocks noGrp="1"/>
          </p:cNvSpPr>
          <p:nvPr>
            <p:ph type="title"/>
          </p:nvPr>
        </p:nvSpPr>
        <p:spPr>
          <a:xfrm>
            <a:off x="612648" y="85500"/>
            <a:ext cx="8153400" cy="99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1400"/>
              <a:buFont typeface="Arial"/>
              <a:buNone/>
            </a:pPr>
            <a:r>
              <a:rPr lang="en-US" sz="3959" b="0" i="0" u="none" strike="noStrike" cap="none">
                <a:solidFill>
                  <a:schemeClr val="dk2"/>
                </a:solidFill>
                <a:latin typeface="Arial"/>
                <a:ea typeface="Arial"/>
                <a:cs typeface="Arial"/>
                <a:sym typeface="Arial"/>
              </a:rPr>
              <a:t>Bylaws and Rules:</a:t>
            </a:r>
            <a:br>
              <a:rPr lang="en-US" sz="3959" b="0" i="0" u="none" strike="noStrike" cap="none">
                <a:solidFill>
                  <a:schemeClr val="dk2"/>
                </a:solidFill>
                <a:latin typeface="Arial"/>
                <a:ea typeface="Arial"/>
                <a:cs typeface="Arial"/>
                <a:sym typeface="Arial"/>
              </a:rPr>
            </a:br>
            <a:r>
              <a:rPr lang="en-US" sz="3959" b="0" i="0" u="none" strike="noStrike" cap="none">
                <a:solidFill>
                  <a:schemeClr val="dk2"/>
                </a:solidFill>
                <a:latin typeface="Arial"/>
                <a:ea typeface="Arial"/>
                <a:cs typeface="Arial"/>
                <a:sym typeface="Arial"/>
              </a:rPr>
              <a:t>Apparel and Banquets</a:t>
            </a:r>
            <a:endParaRPr/>
          </a:p>
        </p:txBody>
      </p:sp>
      <p:sp>
        <p:nvSpPr>
          <p:cNvPr id="188" name="Google Shape;188;p23"/>
          <p:cNvSpPr txBox="1">
            <a:spLocks noGrp="1"/>
          </p:cNvSpPr>
          <p:nvPr>
            <p:ph type="ftr" idx="11"/>
          </p:nvPr>
        </p:nvSpPr>
        <p:spPr>
          <a:xfrm>
            <a:off x="609600" y="6248206"/>
            <a:ext cx="54210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1400"/>
              <a:buFont typeface="Arial"/>
              <a:buNone/>
            </a:pPr>
            <a:r>
              <a:rPr lang="en-US" sz="1400" b="0" i="0" u="none" strike="noStrike" cap="none">
                <a:solidFill>
                  <a:schemeClr val="dk2"/>
                </a:solidFill>
                <a:latin typeface="Arial"/>
                <a:ea typeface="Arial"/>
                <a:cs typeface="Arial"/>
                <a:sym typeface="Arial"/>
              </a:rPr>
              <a:t>Student Government Association</a:t>
            </a:r>
            <a:endParaRPr/>
          </a:p>
        </p:txBody>
      </p:sp>
      <p:sp>
        <p:nvSpPr>
          <p:cNvPr id="189" name="Google Shape;189;p23"/>
          <p:cNvSpPr txBox="1">
            <a:spLocks noGrp="1"/>
          </p:cNvSpPr>
          <p:nvPr>
            <p:ph type="body" idx="1"/>
          </p:nvPr>
        </p:nvSpPr>
        <p:spPr>
          <a:xfrm>
            <a:off x="383548" y="1758051"/>
            <a:ext cx="8153400" cy="4409700"/>
          </a:xfrm>
          <a:prstGeom prst="rect">
            <a:avLst/>
          </a:prstGeom>
          <a:noFill/>
          <a:ln>
            <a:noFill/>
          </a:ln>
        </p:spPr>
        <p:txBody>
          <a:bodyPr spcFirstLastPara="1" wrap="square" lIns="91425" tIns="45700" rIns="91425" bIns="45700" anchor="t" anchorCtr="0">
            <a:noAutofit/>
          </a:bodyPr>
          <a:lstStyle/>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Apparel: SGA may only fund 50%, up to $25, per item of apparel that will be for the club members to keep.  </a:t>
            </a:r>
            <a:endParaRPr sz="2000"/>
          </a:p>
          <a:p>
            <a:pPr marL="914400" marR="0" lvl="1"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This does not apply to uniforms that will be staying with the club</a:t>
            </a:r>
            <a:r>
              <a:rPr lang="en-US" sz="2000">
                <a:solidFill>
                  <a:schemeClr val="dk1"/>
                </a:solidFill>
              </a:rPr>
              <a:t>.</a:t>
            </a:r>
            <a:r>
              <a:rPr lang="en-US" sz="2000" b="0" i="0" u="none" strike="noStrike" cap="none">
                <a:solidFill>
                  <a:schemeClr val="dk1"/>
                </a:solidFill>
                <a:latin typeface="Arial"/>
                <a:ea typeface="Arial"/>
                <a:cs typeface="Arial"/>
                <a:sym typeface="Arial"/>
              </a:rPr>
              <a:t> Apparel of these types will be funded in full if it meets the requirements to the discretion of the financial board.</a:t>
            </a:r>
            <a:endParaRPr sz="2000" b="0" i="0" u="none" strike="noStrike" cap="none">
              <a:solidFill>
                <a:schemeClr val="dk1"/>
              </a:solidFill>
              <a:latin typeface="Arial"/>
              <a:ea typeface="Arial"/>
              <a:cs typeface="Arial"/>
              <a:sym typeface="Arial"/>
            </a:endParaRPr>
          </a:p>
          <a:p>
            <a:pPr marL="914400" marR="0" lvl="1" indent="-355600" algn="l" rtl="0">
              <a:lnSpc>
                <a:spcPct val="115000"/>
              </a:lnSpc>
              <a:spcBef>
                <a:spcPts val="0"/>
              </a:spcBef>
              <a:spcAft>
                <a:spcPts val="0"/>
              </a:spcAft>
              <a:buClr>
                <a:schemeClr val="dk1"/>
              </a:buClr>
              <a:buSzPts val="2000"/>
              <a:buFont typeface="Arial"/>
              <a:buChar char="-"/>
            </a:pPr>
            <a:r>
              <a:rPr lang="en-US" sz="2000">
                <a:solidFill>
                  <a:schemeClr val="dk1"/>
                </a:solidFill>
              </a:rPr>
              <a:t>Each club may request one apparel item per year</a:t>
            </a:r>
            <a:endParaRPr sz="2000">
              <a:solidFill>
                <a:schemeClr val="dk1"/>
              </a:solidFill>
            </a:endParaRPr>
          </a:p>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Banquets: Only Class III organizations are eligible to apply for a banquet funding request, up to $20 per student and $800 per event. SGA will fund the full amount of land transportation costs, not be included in the</a:t>
            </a:r>
            <a:r>
              <a:rPr lang="en-US" sz="2000">
                <a:solidFill>
                  <a:schemeClr val="dk1"/>
                </a:solidFill>
              </a:rPr>
              <a:t> aforementioned maximum total of $800.  </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4"/>
          <p:cNvSpPr txBox="1">
            <a:spLocks noGrp="1"/>
          </p:cNvSpPr>
          <p:nvPr>
            <p:ph type="title"/>
          </p:nvPr>
        </p:nvSpPr>
        <p:spPr>
          <a:xfrm>
            <a:off x="612648" y="85500"/>
            <a:ext cx="8153400" cy="99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1400"/>
              <a:buFont typeface="Arial"/>
              <a:buNone/>
            </a:pPr>
            <a:r>
              <a:rPr lang="en-US" sz="3959" b="0" i="0" u="none" strike="noStrike" cap="none">
                <a:solidFill>
                  <a:schemeClr val="dk2"/>
                </a:solidFill>
                <a:latin typeface="Arial"/>
                <a:ea typeface="Arial"/>
                <a:cs typeface="Arial"/>
                <a:sym typeface="Arial"/>
              </a:rPr>
              <a:t>Bylaws and Rules:</a:t>
            </a:r>
            <a:br>
              <a:rPr lang="en-US" sz="3959" b="0" i="0" u="none" strike="noStrike" cap="none">
                <a:solidFill>
                  <a:schemeClr val="dk2"/>
                </a:solidFill>
                <a:latin typeface="Arial"/>
                <a:ea typeface="Arial"/>
                <a:cs typeface="Arial"/>
                <a:sym typeface="Arial"/>
              </a:rPr>
            </a:br>
            <a:r>
              <a:rPr lang="en-US" sz="3959" b="0" i="0" u="none" strike="noStrike" cap="none">
                <a:solidFill>
                  <a:schemeClr val="dk2"/>
                </a:solidFill>
                <a:latin typeface="Arial"/>
                <a:ea typeface="Arial"/>
                <a:cs typeface="Arial"/>
                <a:sym typeface="Arial"/>
              </a:rPr>
              <a:t>Food Meetings and Conferences</a:t>
            </a:r>
            <a:endParaRPr/>
          </a:p>
        </p:txBody>
      </p:sp>
      <p:sp>
        <p:nvSpPr>
          <p:cNvPr id="195" name="Google Shape;195;p24"/>
          <p:cNvSpPr txBox="1">
            <a:spLocks noGrp="1"/>
          </p:cNvSpPr>
          <p:nvPr>
            <p:ph type="ftr" idx="11"/>
          </p:nvPr>
        </p:nvSpPr>
        <p:spPr>
          <a:xfrm>
            <a:off x="609600" y="6248206"/>
            <a:ext cx="54210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1400"/>
              <a:buFont typeface="Arial"/>
              <a:buNone/>
            </a:pPr>
            <a:r>
              <a:rPr lang="en-US" sz="1400" b="0" i="0" u="none" strike="noStrike" cap="none">
                <a:solidFill>
                  <a:schemeClr val="dk2"/>
                </a:solidFill>
                <a:latin typeface="Arial"/>
                <a:ea typeface="Arial"/>
                <a:cs typeface="Arial"/>
                <a:sym typeface="Arial"/>
              </a:rPr>
              <a:t>Student Government Association</a:t>
            </a:r>
            <a:endParaRPr/>
          </a:p>
        </p:txBody>
      </p:sp>
      <p:sp>
        <p:nvSpPr>
          <p:cNvPr id="196" name="Google Shape;196;p24"/>
          <p:cNvSpPr txBox="1">
            <a:spLocks noGrp="1"/>
          </p:cNvSpPr>
          <p:nvPr>
            <p:ph type="body" idx="1"/>
          </p:nvPr>
        </p:nvSpPr>
        <p:spPr>
          <a:xfrm>
            <a:off x="495300" y="1772375"/>
            <a:ext cx="8435400" cy="4018500"/>
          </a:xfrm>
          <a:prstGeom prst="rect">
            <a:avLst/>
          </a:prstGeom>
          <a:noFill/>
          <a:ln>
            <a:noFill/>
          </a:ln>
        </p:spPr>
        <p:txBody>
          <a:bodyPr spcFirstLastPara="1" wrap="square" lIns="91425" tIns="45700" rIns="91425" bIns="45700" anchor="t" anchorCtr="0">
            <a:noAutofit/>
          </a:bodyPr>
          <a:lstStyle/>
          <a:p>
            <a:pPr marL="457200" marR="0" lvl="0" indent="-323850" algn="just" rtl="0">
              <a:lnSpc>
                <a:spcPct val="115000"/>
              </a:lnSpc>
              <a:spcBef>
                <a:spcPts val="0"/>
              </a:spcBef>
              <a:spcAft>
                <a:spcPts val="0"/>
              </a:spcAft>
              <a:buClr>
                <a:schemeClr val="dk1"/>
              </a:buClr>
              <a:buSzPts val="1500"/>
              <a:buFont typeface="Arial"/>
              <a:buChar char="-"/>
            </a:pPr>
            <a:r>
              <a:rPr lang="en-US" sz="2000" b="0" i="0" u="none" strike="noStrike" cap="none">
                <a:solidFill>
                  <a:schemeClr val="dk1"/>
                </a:solidFill>
                <a:latin typeface="Arial"/>
                <a:ea typeface="Arial"/>
                <a:cs typeface="Arial"/>
                <a:sym typeface="Arial"/>
              </a:rPr>
              <a:t>Trips, Conferences, and Competitions: SGA may fund any of the following:</a:t>
            </a:r>
            <a:endParaRPr/>
          </a:p>
          <a:p>
            <a:pPr marL="1371600" marR="0" lvl="2" indent="-323850" algn="just" rtl="0">
              <a:lnSpc>
                <a:spcPct val="115000"/>
              </a:lnSpc>
              <a:spcBef>
                <a:spcPts val="0"/>
              </a:spcBef>
              <a:spcAft>
                <a:spcPts val="0"/>
              </a:spcAft>
              <a:buClr>
                <a:schemeClr val="dk1"/>
              </a:buClr>
              <a:buSzPts val="1500"/>
              <a:buFont typeface="Arial"/>
              <a:buAutoNum type="romanLcPeriod"/>
            </a:pPr>
            <a:r>
              <a:rPr lang="en-US" sz="2000" b="0" i="0" u="none" strike="noStrike" cap="none">
                <a:solidFill>
                  <a:schemeClr val="dk1"/>
                </a:solidFill>
                <a:latin typeface="Arial"/>
                <a:ea typeface="Arial"/>
                <a:cs typeface="Arial"/>
                <a:sym typeface="Arial"/>
              </a:rPr>
              <a:t>Official Transportation Cost in Full (</a:t>
            </a:r>
            <a:r>
              <a:rPr lang="en-US" sz="2000">
                <a:solidFill>
                  <a:schemeClr val="dk1"/>
                </a:solidFill>
              </a:rPr>
              <a:t>Except for Airfare)</a:t>
            </a:r>
            <a:endParaRPr sz="2000">
              <a:solidFill>
                <a:schemeClr val="dk1"/>
              </a:solidFill>
            </a:endParaRPr>
          </a:p>
          <a:p>
            <a:pPr marL="1371600" marR="0" lvl="2" indent="-323850" algn="just" rtl="0">
              <a:lnSpc>
                <a:spcPct val="115000"/>
              </a:lnSpc>
              <a:spcBef>
                <a:spcPts val="0"/>
              </a:spcBef>
              <a:spcAft>
                <a:spcPts val="0"/>
              </a:spcAft>
              <a:buClr>
                <a:schemeClr val="dk1"/>
              </a:buClr>
              <a:buSzPts val="1500"/>
              <a:buFont typeface="Arial"/>
              <a:buAutoNum type="romanLcPeriod"/>
            </a:pPr>
            <a:r>
              <a:rPr lang="en-US" sz="2000" b="0" i="0" u="none" strike="noStrike" cap="none">
                <a:solidFill>
                  <a:schemeClr val="dk1"/>
                </a:solidFill>
                <a:latin typeface="Arial"/>
                <a:ea typeface="Arial"/>
                <a:cs typeface="Arial"/>
                <a:sym typeface="Arial"/>
              </a:rPr>
              <a:t>Up to 66% of Registration Fees and Accommodations</a:t>
            </a:r>
            <a:endParaRPr sz="2000" b="0" i="0" u="none" strike="noStrike" cap="none">
              <a:solidFill>
                <a:schemeClr val="dk1"/>
              </a:solidFill>
              <a:latin typeface="Arial"/>
              <a:ea typeface="Arial"/>
              <a:cs typeface="Arial"/>
              <a:sym typeface="Arial"/>
            </a:endParaRPr>
          </a:p>
          <a:p>
            <a:pPr marL="1371600" marR="0" lvl="2" indent="-355600" algn="just" rtl="0">
              <a:lnSpc>
                <a:spcPct val="115000"/>
              </a:lnSpc>
              <a:spcBef>
                <a:spcPts val="0"/>
              </a:spcBef>
              <a:spcAft>
                <a:spcPts val="0"/>
              </a:spcAft>
              <a:buClr>
                <a:schemeClr val="dk1"/>
              </a:buClr>
              <a:buSzPts val="2000"/>
              <a:buFont typeface="Arial"/>
              <a:buAutoNum type="romanLcPeriod"/>
            </a:pPr>
            <a:r>
              <a:rPr lang="en-US" sz="2000">
                <a:solidFill>
                  <a:schemeClr val="dk1"/>
                </a:solidFill>
              </a:rPr>
              <a:t>Full Amount of Application Fees, </a:t>
            </a:r>
            <a:endParaRPr sz="2000">
              <a:solidFill>
                <a:schemeClr val="dk1"/>
              </a:solidFill>
            </a:endParaRPr>
          </a:p>
          <a:p>
            <a:pPr marL="457200" marR="0" lvl="0" indent="-323850" algn="just" rtl="0">
              <a:lnSpc>
                <a:spcPct val="115000"/>
              </a:lnSpc>
              <a:spcBef>
                <a:spcPts val="0"/>
              </a:spcBef>
              <a:spcAft>
                <a:spcPts val="0"/>
              </a:spcAft>
              <a:buClr>
                <a:schemeClr val="dk1"/>
              </a:buClr>
              <a:buSzPts val="1500"/>
              <a:buFont typeface="Arial"/>
              <a:buChar char="-"/>
            </a:pPr>
            <a:r>
              <a:rPr lang="en-US" sz="2000" b="0" i="0" u="none" strike="noStrike" cap="none">
                <a:solidFill>
                  <a:schemeClr val="dk1"/>
                </a:solidFill>
                <a:latin typeface="Arial"/>
                <a:ea typeface="Arial"/>
                <a:cs typeface="Arial"/>
                <a:sym typeface="Arial"/>
              </a:rPr>
              <a:t>SGA will </a:t>
            </a:r>
            <a:r>
              <a:rPr lang="en-US" sz="2000" b="1" i="0" u="none" strike="noStrike" cap="none">
                <a:solidFill>
                  <a:schemeClr val="dk1"/>
                </a:solidFill>
                <a:latin typeface="Arial"/>
                <a:ea typeface="Arial"/>
                <a:cs typeface="Arial"/>
                <a:sym typeface="Arial"/>
              </a:rPr>
              <a:t>not </a:t>
            </a:r>
            <a:r>
              <a:rPr lang="en-US" sz="2000" b="0" i="0" u="none" strike="noStrike" cap="none">
                <a:solidFill>
                  <a:schemeClr val="dk1"/>
                </a:solidFill>
                <a:latin typeface="Arial"/>
                <a:ea typeface="Arial"/>
                <a:cs typeface="Arial"/>
                <a:sym typeface="Arial"/>
              </a:rPr>
              <a:t>fund food cost while at the event.</a:t>
            </a:r>
            <a:endParaRPr/>
          </a:p>
          <a:p>
            <a:pPr marL="777240" marR="0" lvl="1" indent="-323850" algn="just" rtl="0">
              <a:lnSpc>
                <a:spcPct val="115000"/>
              </a:lnSpc>
              <a:spcBef>
                <a:spcPts val="0"/>
              </a:spcBef>
              <a:spcAft>
                <a:spcPts val="0"/>
              </a:spcAft>
              <a:buClr>
                <a:schemeClr val="dk1"/>
              </a:buClr>
              <a:buSzPts val="1500"/>
              <a:buFont typeface="Arial"/>
              <a:buChar char="-"/>
            </a:pPr>
            <a:r>
              <a:rPr lang="en-US" sz="2000" b="0" i="0" u="none" strike="noStrike" cap="none">
                <a:solidFill>
                  <a:schemeClr val="dk1"/>
                </a:solidFill>
                <a:latin typeface="Arial"/>
                <a:ea typeface="Arial"/>
                <a:cs typeface="Arial"/>
                <a:sym typeface="Arial"/>
              </a:rPr>
              <a:t>Travel arrangements must be approved for travel more than 120 miles or of more than 17 members.</a:t>
            </a:r>
            <a:endParaRPr sz="2000" b="0" i="0" u="none" strike="noStrike" cap="none">
              <a:solidFill>
                <a:schemeClr val="dk1"/>
              </a:solidFill>
              <a:latin typeface="Arial"/>
              <a:ea typeface="Arial"/>
              <a:cs typeface="Arial"/>
              <a:sym typeface="Arial"/>
            </a:endParaRPr>
          </a:p>
          <a:p>
            <a:pPr marL="457200" marR="0" lvl="0" indent="-355600" algn="just" rtl="0">
              <a:lnSpc>
                <a:spcPct val="115000"/>
              </a:lnSpc>
              <a:spcBef>
                <a:spcPts val="0"/>
              </a:spcBef>
              <a:spcAft>
                <a:spcPts val="0"/>
              </a:spcAft>
              <a:buClr>
                <a:schemeClr val="dk1"/>
              </a:buClr>
              <a:buSzPts val="2000"/>
              <a:buFont typeface="Arial"/>
              <a:buChar char="-"/>
            </a:pPr>
            <a:r>
              <a:rPr lang="en-US" sz="2000">
                <a:solidFill>
                  <a:schemeClr val="dk1"/>
                </a:solidFill>
              </a:rPr>
              <a:t>Food: SGA will not fund food for internal general body meetings and non-food related events. SGA may fund food if it is deemed integral to the success of the event/ related to the club’s purpose. </a:t>
            </a:r>
            <a:endParaRPr sz="2000">
              <a:solidFill>
                <a:schemeClr val="dk1"/>
              </a:solidFill>
            </a:endParaRPr>
          </a:p>
          <a:p>
            <a:pPr marL="0" marR="0" lvl="0" indent="0" algn="just" rtl="0">
              <a:lnSpc>
                <a:spcPct val="115000"/>
              </a:lnSpc>
              <a:spcBef>
                <a:spcPts val="0"/>
              </a:spcBef>
              <a:spcAft>
                <a:spcPts val="0"/>
              </a:spcAft>
              <a:buNone/>
            </a:pPr>
            <a:endParaRPr sz="2000">
              <a:solidFill>
                <a:schemeClr val="dk1"/>
              </a:solidFill>
            </a:endParaRPr>
          </a:p>
          <a:p>
            <a:pPr marL="0" marR="0" lvl="0" indent="0" algn="just" rtl="0">
              <a:lnSpc>
                <a:spcPct val="115000"/>
              </a:lnSpc>
              <a:spcBef>
                <a:spcPts val="0"/>
              </a:spcBef>
              <a:spcAft>
                <a:spcPts val="0"/>
              </a:spcAft>
              <a:buNone/>
            </a:pPr>
            <a:endParaRPr sz="2000">
              <a:solidFill>
                <a:schemeClr val="dk1"/>
              </a:solidFill>
            </a:endParaRPr>
          </a:p>
          <a:p>
            <a:pPr marL="0" marR="0" lvl="0" indent="0" algn="just" rtl="0">
              <a:lnSpc>
                <a:spcPct val="115000"/>
              </a:lnSpc>
              <a:spcBef>
                <a:spcPts val="0"/>
              </a:spcBef>
              <a:spcAft>
                <a:spcPts val="0"/>
              </a:spcAft>
              <a:buNone/>
            </a:pPr>
            <a:endParaRPr sz="2000">
              <a:solidFill>
                <a:schemeClr val="dk1"/>
              </a:solidFill>
            </a:endParaRPr>
          </a:p>
          <a:p>
            <a:pPr marL="0" marR="0" lvl="0" indent="0" algn="just" rtl="0">
              <a:lnSpc>
                <a:spcPct val="115000"/>
              </a:lnSpc>
              <a:spcBef>
                <a:spcPts val="0"/>
              </a:spcBef>
              <a:spcAft>
                <a:spcPts val="0"/>
              </a:spcAft>
              <a:buNone/>
            </a:pPr>
            <a:endParaRPr/>
          </a:p>
          <a:p>
            <a:pPr marL="133350" marR="0" lvl="0" indent="0" algn="l" rtl="0">
              <a:lnSpc>
                <a:spcPct val="115000"/>
              </a:lnSpc>
              <a:spcBef>
                <a:spcPts val="0"/>
              </a:spcBef>
              <a:spcAft>
                <a:spcPts val="0"/>
              </a:spcAft>
              <a:buClr>
                <a:schemeClr val="dk1"/>
              </a:buClr>
              <a:buSzPts val="1500"/>
              <a:buFont typeface="Noto Sans Symbols"/>
              <a:buNone/>
            </a:pPr>
            <a:endParaRPr sz="2000" b="0" i="0" u="none" strike="noStrike" cap="non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5"/>
          <p:cNvSpPr txBox="1">
            <a:spLocks noGrp="1"/>
          </p:cNvSpPr>
          <p:nvPr>
            <p:ph type="title"/>
          </p:nvPr>
        </p:nvSpPr>
        <p:spPr>
          <a:xfrm>
            <a:off x="612648" y="228600"/>
            <a:ext cx="8153400" cy="990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Clr>
                <a:schemeClr val="dk2"/>
              </a:buClr>
              <a:buSzPts val="1400"/>
              <a:buFont typeface="Arial"/>
              <a:buNone/>
            </a:pPr>
            <a:r>
              <a:rPr lang="en-US" sz="3959">
                <a:solidFill>
                  <a:schemeClr val="dk2"/>
                </a:solidFill>
              </a:rPr>
              <a:t>Bylaws and Rules:</a:t>
            </a:r>
            <a:br>
              <a:rPr lang="en-US" sz="3959">
                <a:solidFill>
                  <a:schemeClr val="dk2"/>
                </a:solidFill>
              </a:rPr>
            </a:br>
            <a:r>
              <a:rPr lang="en-US" sz="3959">
                <a:solidFill>
                  <a:schemeClr val="dk2"/>
                </a:solidFill>
              </a:rPr>
              <a:t>Retreats</a:t>
            </a:r>
            <a:endParaRPr/>
          </a:p>
        </p:txBody>
      </p:sp>
      <p:sp>
        <p:nvSpPr>
          <p:cNvPr id="203" name="Google Shape;203;p25"/>
          <p:cNvSpPr txBox="1">
            <a:spLocks noGrp="1"/>
          </p:cNvSpPr>
          <p:nvPr>
            <p:ph type="body" idx="1"/>
          </p:nvPr>
        </p:nvSpPr>
        <p:spPr>
          <a:xfrm>
            <a:off x="612648" y="1600200"/>
            <a:ext cx="8153400" cy="44958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1200"/>
              </a:spcBef>
              <a:spcAft>
                <a:spcPts val="0"/>
              </a:spcAft>
              <a:buSzPts val="2000"/>
              <a:buChar char="-"/>
            </a:pPr>
            <a:r>
              <a:rPr lang="en-US" sz="2000"/>
              <a:t>Retreats:  SGA will provide funding for up to two retreats for eligible clubs. A maximum of one off campus retreat can be requested, but must show more value than on-campus retreats.</a:t>
            </a:r>
            <a:endParaRPr sz="2000"/>
          </a:p>
          <a:p>
            <a:pPr marL="457200" lvl="0" indent="-355600" algn="l" rtl="0">
              <a:lnSpc>
                <a:spcPct val="115000"/>
              </a:lnSpc>
              <a:spcBef>
                <a:spcPts val="0"/>
              </a:spcBef>
              <a:spcAft>
                <a:spcPts val="0"/>
              </a:spcAft>
              <a:buClr>
                <a:schemeClr val="dk1"/>
              </a:buClr>
              <a:buSzPts val="2000"/>
              <a:buFont typeface="Arial"/>
              <a:buAutoNum type="romanUcPeriod"/>
            </a:pPr>
            <a:r>
              <a:rPr lang="en-US" sz="2000"/>
              <a:t>Up to the full amount of official land transportation costs and food costs while at the retreat</a:t>
            </a:r>
            <a:endParaRPr sz="2000"/>
          </a:p>
          <a:p>
            <a:pPr marL="457200" lvl="0" indent="-355600" algn="l" rtl="0">
              <a:lnSpc>
                <a:spcPct val="115000"/>
              </a:lnSpc>
              <a:spcBef>
                <a:spcPts val="0"/>
              </a:spcBef>
              <a:spcAft>
                <a:spcPts val="0"/>
              </a:spcAft>
              <a:buClr>
                <a:schemeClr val="dk1"/>
              </a:buClr>
              <a:buSzPts val="2000"/>
              <a:buFont typeface="Arial"/>
              <a:buAutoNum type="romanUcPeriod"/>
            </a:pPr>
            <a:r>
              <a:rPr lang="en-US" sz="2000"/>
              <a:t>Up to 66% of accommodations and all other costs</a:t>
            </a:r>
            <a:endParaRPr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6"/>
          <p:cNvSpPr txBox="1">
            <a:spLocks noGrp="1"/>
          </p:cNvSpPr>
          <p:nvPr>
            <p:ph type="title"/>
          </p:nvPr>
        </p:nvSpPr>
        <p:spPr>
          <a:xfrm>
            <a:off x="612648" y="228600"/>
            <a:ext cx="8153400" cy="990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1400"/>
              <a:buFont typeface="Arial"/>
              <a:buNone/>
            </a:pPr>
            <a:r>
              <a:rPr lang="en-US" sz="3959" b="0" i="0" u="none" strike="noStrike" cap="none">
                <a:solidFill>
                  <a:schemeClr val="dk2"/>
                </a:solidFill>
                <a:latin typeface="Arial"/>
                <a:ea typeface="Arial"/>
                <a:cs typeface="Arial"/>
                <a:sym typeface="Arial"/>
              </a:rPr>
              <a:t>Bylaws and Rules:</a:t>
            </a:r>
            <a:br>
              <a:rPr lang="en-US" sz="3959" b="0" i="0" u="none" strike="noStrike" cap="none">
                <a:solidFill>
                  <a:schemeClr val="dk2"/>
                </a:solidFill>
                <a:latin typeface="Arial"/>
                <a:ea typeface="Arial"/>
                <a:cs typeface="Arial"/>
                <a:sym typeface="Arial"/>
              </a:rPr>
            </a:br>
            <a:r>
              <a:rPr lang="en-US" sz="3959" b="0" i="0" u="none" strike="noStrike" cap="none">
                <a:solidFill>
                  <a:schemeClr val="dk2"/>
                </a:solidFill>
                <a:latin typeface="Arial"/>
                <a:ea typeface="Arial"/>
                <a:cs typeface="Arial"/>
                <a:sym typeface="Arial"/>
              </a:rPr>
              <a:t>Ticket Sales</a:t>
            </a:r>
            <a:endParaRPr/>
          </a:p>
        </p:txBody>
      </p:sp>
      <p:sp>
        <p:nvSpPr>
          <p:cNvPr id="210" name="Google Shape;210;p26"/>
          <p:cNvSpPr txBox="1">
            <a:spLocks noGrp="1"/>
          </p:cNvSpPr>
          <p:nvPr>
            <p:ph type="body" idx="1"/>
          </p:nvPr>
        </p:nvSpPr>
        <p:spPr>
          <a:xfrm>
            <a:off x="612648" y="1600200"/>
            <a:ext cx="8153400" cy="4495800"/>
          </a:xfrm>
          <a:prstGeom prst="rect">
            <a:avLst/>
          </a:prstGeom>
          <a:noFill/>
          <a:ln>
            <a:noFill/>
          </a:ln>
        </p:spPr>
        <p:txBody>
          <a:bodyPr spcFirstLastPara="1" wrap="square" lIns="91425" tIns="91425" rIns="91425" bIns="91425" anchor="t" anchorCtr="0">
            <a:noAutofit/>
          </a:bodyPr>
          <a:lstStyle/>
          <a:p>
            <a:pPr marL="457200" marR="0" lvl="0" indent="-355600" algn="l" rtl="0">
              <a:lnSpc>
                <a:spcPct val="115000"/>
              </a:lnSpc>
              <a:spcBef>
                <a:spcPts val="0"/>
              </a:spcBef>
              <a:spcAft>
                <a:spcPts val="0"/>
              </a:spcAft>
              <a:buClr>
                <a:schemeClr val="dk1"/>
              </a:buClr>
              <a:buSzPts val="2000"/>
              <a:buFont typeface="Arial"/>
              <a:buChar char="•"/>
            </a:pPr>
            <a:r>
              <a:rPr lang="en-US" sz="2000" b="0" i="0" u="none" strike="noStrike" cap="none">
                <a:solidFill>
                  <a:schemeClr val="dk1"/>
                </a:solidFill>
                <a:latin typeface="Arial"/>
                <a:ea typeface="Arial"/>
                <a:cs typeface="Arial"/>
                <a:sym typeface="Arial"/>
              </a:rPr>
              <a:t>All SGA funded events must be free to all undergrads. Exceptions include:</a:t>
            </a:r>
            <a:endParaRPr sz="2000"/>
          </a:p>
          <a:p>
            <a:pPr marL="1371600" marR="0" lvl="0" indent="-355600" algn="l" rtl="0">
              <a:lnSpc>
                <a:spcPct val="115000"/>
              </a:lnSpc>
              <a:spcBef>
                <a:spcPts val="0"/>
              </a:spcBef>
              <a:spcAft>
                <a:spcPts val="0"/>
              </a:spcAft>
              <a:buClr>
                <a:schemeClr val="dk1"/>
              </a:buClr>
              <a:buSzPts val="2000"/>
              <a:buFont typeface="Arial"/>
              <a:buAutoNum type="arabicPeriod"/>
            </a:pPr>
            <a:r>
              <a:rPr lang="en-US" sz="2000" b="0" i="0" u="none" strike="noStrike" cap="none">
                <a:solidFill>
                  <a:schemeClr val="dk1"/>
                </a:solidFill>
                <a:latin typeface="Arial"/>
                <a:ea typeface="Arial"/>
                <a:cs typeface="Arial"/>
                <a:sym typeface="Arial"/>
              </a:rPr>
              <a:t>All income must be used to offset a portion or the entirety of the overall cost for the request but must not exceed the approved request amount</a:t>
            </a:r>
            <a:endParaRPr sz="2000"/>
          </a:p>
          <a:p>
            <a:pPr marL="1371600" marR="0" lvl="0" indent="-355600" algn="l" rtl="0">
              <a:lnSpc>
                <a:spcPct val="115000"/>
              </a:lnSpc>
              <a:spcBef>
                <a:spcPts val="0"/>
              </a:spcBef>
              <a:spcAft>
                <a:spcPts val="0"/>
              </a:spcAft>
              <a:buClr>
                <a:schemeClr val="dk1"/>
              </a:buClr>
              <a:buSzPts val="2000"/>
              <a:buFont typeface="Arial"/>
              <a:buAutoNum type="arabicPeriod"/>
            </a:pPr>
            <a:r>
              <a:rPr lang="en-US" sz="2000" b="0" i="0" u="none" strike="noStrike" cap="none">
                <a:solidFill>
                  <a:schemeClr val="dk1"/>
                </a:solidFill>
                <a:latin typeface="Arial"/>
                <a:ea typeface="Arial"/>
                <a:cs typeface="Arial"/>
                <a:sym typeface="Arial"/>
              </a:rPr>
              <a:t>Income may be used to pay for products and/or services provided by a 3rd party vendor</a:t>
            </a:r>
            <a:endParaRPr sz="2000" b="1" i="0" u="none" strike="noStrike" cap="none">
              <a:solidFill>
                <a:schemeClr val="dk1"/>
              </a:solidFill>
              <a:latin typeface="Times New Roman"/>
              <a:ea typeface="Times New Roman"/>
              <a:cs typeface="Times New Roman"/>
              <a:sym typeface="Times New Roman"/>
            </a:endParaRPr>
          </a:p>
          <a:p>
            <a:pPr marL="0" marR="0" lvl="0" indent="0" algn="l" rtl="0">
              <a:lnSpc>
                <a:spcPct val="190050"/>
              </a:lnSpc>
              <a:spcBef>
                <a:spcPts val="800"/>
              </a:spcBef>
              <a:spcAft>
                <a:spcPts val="0"/>
              </a:spcAft>
              <a:buClr>
                <a:schemeClr val="accent2"/>
              </a:buClr>
              <a:buSzPts val="1400"/>
              <a:buFont typeface="Noto Sans Symbols"/>
              <a:buNone/>
            </a:pPr>
            <a:endParaRPr sz="1100" b="1" i="0" u="none" strike="noStrike" cap="none">
              <a:solidFill>
                <a:schemeClr val="dk1"/>
              </a:solidFill>
              <a:latin typeface="Times New Roman"/>
              <a:ea typeface="Times New Roman"/>
              <a:cs typeface="Times New Roman"/>
              <a:sym typeface="Times New Roman"/>
            </a:endParaRPr>
          </a:p>
          <a:p>
            <a:pPr marL="0" marR="0" lvl="0" indent="0" algn="l" rtl="0">
              <a:lnSpc>
                <a:spcPct val="115000"/>
              </a:lnSpc>
              <a:spcBef>
                <a:spcPts val="0"/>
              </a:spcBef>
              <a:spcAft>
                <a:spcPts val="0"/>
              </a:spcAft>
              <a:buClr>
                <a:schemeClr val="dk1"/>
              </a:buClr>
              <a:buSzPts val="1100"/>
              <a:buFont typeface="Arial"/>
              <a:buNone/>
            </a:pPr>
            <a:endParaRPr sz="1100" b="1" i="0" u="none" strike="noStrike" cap="none">
              <a:solidFill>
                <a:schemeClr val="dk1"/>
              </a:solidFill>
              <a:latin typeface="Times New Roman"/>
              <a:ea typeface="Times New Roman"/>
              <a:cs typeface="Times New Roman"/>
              <a:sym typeface="Times New Roman"/>
            </a:endParaRPr>
          </a:p>
          <a:p>
            <a:pPr marL="0" marR="0" lvl="0" indent="0" algn="l" rtl="0">
              <a:lnSpc>
                <a:spcPct val="100000"/>
              </a:lnSpc>
              <a:spcBef>
                <a:spcPts val="0"/>
              </a:spcBef>
              <a:spcAft>
                <a:spcPts val="0"/>
              </a:spcAft>
              <a:buClr>
                <a:schemeClr val="dk2"/>
              </a:buClr>
              <a:buSzPts val="1400"/>
              <a:buFont typeface="Arial"/>
              <a:buNone/>
            </a:pPr>
            <a:endParaRPr sz="4400" b="0" i="0" u="none" strike="noStrike" cap="none">
              <a:solidFill>
                <a:schemeClr val="dk2"/>
              </a:solidFill>
              <a:latin typeface="Arial"/>
              <a:ea typeface="Arial"/>
              <a:cs typeface="Arial"/>
              <a:sym typeface="Arial"/>
            </a:endParaRPr>
          </a:p>
        </p:txBody>
      </p:sp>
      <p:sp>
        <p:nvSpPr>
          <p:cNvPr id="211" name="Google Shape;211;p26"/>
          <p:cNvSpPr txBox="1">
            <a:spLocks noGrp="1"/>
          </p:cNvSpPr>
          <p:nvPr>
            <p:ph type="ftr" idx="11"/>
          </p:nvPr>
        </p:nvSpPr>
        <p:spPr>
          <a:xfrm>
            <a:off x="609600" y="6248206"/>
            <a:ext cx="54210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1400"/>
              <a:buFont typeface="Arial"/>
              <a:buNone/>
            </a:pPr>
            <a:r>
              <a:rPr lang="en-US" sz="1400" b="0" i="0" u="none" strike="noStrike" cap="none">
                <a:solidFill>
                  <a:schemeClr val="dk2"/>
                </a:solidFill>
                <a:latin typeface="Arial"/>
                <a:ea typeface="Arial"/>
                <a:cs typeface="Arial"/>
                <a:sym typeface="Arial"/>
              </a:rPr>
              <a:t>Student Government Association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7"/>
          <p:cNvSpPr txBox="1">
            <a:spLocks noGrp="1"/>
          </p:cNvSpPr>
          <p:nvPr>
            <p:ph type="title"/>
          </p:nvPr>
        </p:nvSpPr>
        <p:spPr>
          <a:xfrm>
            <a:off x="612648" y="152400"/>
            <a:ext cx="8153400" cy="9906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2"/>
              </a:buClr>
              <a:buSzPts val="1400"/>
              <a:buFont typeface="Arial"/>
              <a:buNone/>
            </a:pPr>
            <a:r>
              <a:rPr lang="en-US" sz="3959" b="0" i="0" u="none" strike="noStrike" cap="none">
                <a:solidFill>
                  <a:schemeClr val="dk2"/>
                </a:solidFill>
                <a:latin typeface="Arial"/>
                <a:ea typeface="Arial"/>
                <a:cs typeface="Arial"/>
                <a:sym typeface="Arial"/>
              </a:rPr>
              <a:t>Bylaws and Rules: </a:t>
            </a:r>
            <a:br>
              <a:rPr lang="en-US" sz="3959" b="0" i="0" u="none" strike="noStrike" cap="none">
                <a:solidFill>
                  <a:schemeClr val="dk2"/>
                </a:solidFill>
                <a:latin typeface="Arial"/>
                <a:ea typeface="Arial"/>
                <a:cs typeface="Arial"/>
                <a:sym typeface="Arial"/>
              </a:rPr>
            </a:br>
            <a:r>
              <a:rPr lang="en-US" sz="3959" b="0" i="0" u="none" strike="noStrike" cap="none">
                <a:solidFill>
                  <a:schemeClr val="dk2"/>
                </a:solidFill>
                <a:latin typeface="Arial"/>
                <a:ea typeface="Arial"/>
                <a:cs typeface="Arial"/>
                <a:sym typeface="Arial"/>
              </a:rPr>
              <a:t>SAO Restrictions</a:t>
            </a:r>
            <a:endParaRPr/>
          </a:p>
        </p:txBody>
      </p:sp>
      <p:sp>
        <p:nvSpPr>
          <p:cNvPr id="217" name="Google Shape;217;p27"/>
          <p:cNvSpPr txBox="1">
            <a:spLocks noGrp="1"/>
          </p:cNvSpPr>
          <p:nvPr>
            <p:ph type="ftr" idx="11"/>
          </p:nvPr>
        </p:nvSpPr>
        <p:spPr>
          <a:xfrm>
            <a:off x="1398550" y="6248200"/>
            <a:ext cx="4632000" cy="3651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chemeClr val="dk2"/>
              </a:buClr>
              <a:buSzPts val="1400"/>
              <a:buFont typeface="Arial"/>
              <a:buNone/>
            </a:pPr>
            <a:r>
              <a:rPr lang="en-US" sz="1400" b="0" i="0" u="none" strike="noStrike" cap="none">
                <a:solidFill>
                  <a:schemeClr val="dk2"/>
                </a:solidFill>
                <a:latin typeface="Arial"/>
                <a:ea typeface="Arial"/>
                <a:cs typeface="Arial"/>
                <a:sym typeface="Arial"/>
              </a:rPr>
              <a:t>Student Government Association</a:t>
            </a:r>
            <a:endParaRPr/>
          </a:p>
        </p:txBody>
      </p:sp>
      <p:sp>
        <p:nvSpPr>
          <p:cNvPr id="218" name="Google Shape;218;p27"/>
          <p:cNvSpPr txBox="1">
            <a:spLocks noGrp="1"/>
          </p:cNvSpPr>
          <p:nvPr>
            <p:ph type="body" idx="1"/>
          </p:nvPr>
        </p:nvSpPr>
        <p:spPr>
          <a:xfrm>
            <a:off x="612648" y="1600200"/>
            <a:ext cx="8153400" cy="44958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0"/>
              </a:spcBef>
              <a:spcAft>
                <a:spcPts val="0"/>
              </a:spcAft>
              <a:buClr>
                <a:schemeClr val="dk1"/>
              </a:buClr>
              <a:buSzPts val="1100"/>
              <a:buFont typeface="Arial"/>
              <a:buNone/>
            </a:pPr>
            <a:r>
              <a:rPr lang="en-US" sz="1600" b="0" i="0" u="none" strike="noStrike" cap="none">
                <a:solidFill>
                  <a:schemeClr val="dk1"/>
                </a:solidFill>
                <a:latin typeface="Arial"/>
                <a:ea typeface="Arial"/>
                <a:cs typeface="Arial"/>
                <a:sym typeface="Arial"/>
              </a:rPr>
              <a:t>The following items cannot be requested for in a budget due to restrictions of the Student Activities Office. </a:t>
            </a:r>
            <a:endParaRPr/>
          </a:p>
          <a:p>
            <a:pPr marL="0" marR="0" lvl="0" indent="0" algn="l" rtl="0">
              <a:lnSpc>
                <a:spcPct val="115000"/>
              </a:lnSpc>
              <a:spcBef>
                <a:spcPts val="0"/>
              </a:spcBef>
              <a:spcAft>
                <a:spcPts val="0"/>
              </a:spcAft>
              <a:buClr>
                <a:schemeClr val="dk1"/>
              </a:buClr>
              <a:buSzPts val="1100"/>
              <a:buFont typeface="Arial"/>
              <a:buNone/>
            </a:pPr>
            <a:endParaRPr sz="1600" b="0" i="0" u="none" strike="noStrike" cap="none">
              <a:solidFill>
                <a:schemeClr val="dk1"/>
              </a:solidFill>
              <a:latin typeface="Arial"/>
              <a:ea typeface="Arial"/>
              <a:cs typeface="Arial"/>
              <a:sym typeface="Arial"/>
            </a:endParaRPr>
          </a:p>
          <a:p>
            <a:pPr marL="457200" marR="0" lvl="0" indent="-330200" algn="l" rtl="0">
              <a:lnSpc>
                <a:spcPct val="115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Alcoholic Beverages </a:t>
            </a:r>
            <a:endParaRPr/>
          </a:p>
          <a:p>
            <a:pPr marL="457200" marR="0" lvl="0" indent="-330200" algn="l" rtl="0">
              <a:lnSpc>
                <a:spcPct val="115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Casino Nights with participation charge not pre approved and licensed through the SAO</a:t>
            </a:r>
            <a:endParaRPr/>
          </a:p>
          <a:p>
            <a:pPr marL="457200" marR="0" lvl="0" indent="-330200" algn="l" rtl="0">
              <a:lnSpc>
                <a:spcPct val="115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Movies for public viewing without confirmation that appropriate royalty fee procedures are being taken. </a:t>
            </a:r>
            <a:endParaRPr/>
          </a:p>
          <a:p>
            <a:pPr marL="457200" marR="0" lvl="0" indent="-330200" algn="l" rtl="0">
              <a:lnSpc>
                <a:spcPct val="115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Anything with the WPI logo or seal on it that hasn't been pre approved by marketing.   </a:t>
            </a:r>
            <a:endParaRPr/>
          </a:p>
          <a:p>
            <a:pPr marL="457200" marR="0" lvl="0" indent="-330200" algn="l" rtl="0">
              <a:lnSpc>
                <a:spcPct val="115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Overnight trips within 120 miles , unless pre approved by SAO.</a:t>
            </a:r>
            <a:endParaRPr/>
          </a:p>
          <a:p>
            <a:pPr marL="457200" marR="0" lvl="0" indent="-330200" algn="l" rtl="0">
              <a:lnSpc>
                <a:spcPct val="115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Trips with over 20 participants traveling by personal vehicles. </a:t>
            </a:r>
            <a:endParaRPr/>
          </a:p>
          <a:p>
            <a:pPr marL="457200" marR="0" lvl="0" indent="-330200" algn="l" rtl="0">
              <a:lnSpc>
                <a:spcPct val="115000"/>
              </a:lnSpc>
              <a:spcBef>
                <a:spcPts val="0"/>
              </a:spcBef>
              <a:spcAft>
                <a:spcPts val="0"/>
              </a:spcAft>
              <a:buClr>
                <a:schemeClr val="dk1"/>
              </a:buClr>
              <a:buSzPts val="1600"/>
              <a:buFont typeface="Arial"/>
              <a:buChar char="-"/>
            </a:pPr>
            <a:r>
              <a:rPr lang="en-US" sz="1600" b="0" i="0" u="none" strike="noStrike" cap="none">
                <a:solidFill>
                  <a:schemeClr val="dk1"/>
                </a:solidFill>
                <a:latin typeface="Arial"/>
                <a:ea typeface="Arial"/>
                <a:cs typeface="Arial"/>
                <a:sym typeface="Arial"/>
              </a:rPr>
              <a:t>Passenger Vans.  </a:t>
            </a:r>
            <a:endParaRPr/>
          </a:p>
          <a:p>
            <a:pPr marL="0" marR="0" lvl="0" indent="0" algn="l" rtl="0">
              <a:lnSpc>
                <a:spcPct val="115000"/>
              </a:lnSpc>
              <a:spcBef>
                <a:spcPts val="0"/>
              </a:spcBef>
              <a:spcAft>
                <a:spcPts val="0"/>
              </a:spcAft>
              <a:buClr>
                <a:schemeClr val="dk1"/>
              </a:buClr>
              <a:buSzPts val="1100"/>
              <a:buFont typeface="Arial"/>
              <a:buNone/>
            </a:pPr>
            <a:endParaRPr sz="1600" b="1" i="0" u="none" strike="noStrike" cap="none">
              <a:solidFill>
                <a:schemeClr val="dk1"/>
              </a:solidFill>
              <a:latin typeface="Arial"/>
              <a:ea typeface="Arial"/>
              <a:cs typeface="Arial"/>
              <a:sym typeface="Arial"/>
            </a:endParaRPr>
          </a:p>
          <a:p>
            <a:pPr marL="0" marR="0" lvl="0" indent="0" algn="l" rtl="0">
              <a:lnSpc>
                <a:spcPct val="115000"/>
              </a:lnSpc>
              <a:spcBef>
                <a:spcPts val="0"/>
              </a:spcBef>
              <a:spcAft>
                <a:spcPts val="0"/>
              </a:spcAft>
              <a:buClr>
                <a:schemeClr val="dk1"/>
              </a:buClr>
              <a:buSzPts val="1100"/>
              <a:buFont typeface="Noto Sans Symbols"/>
              <a:buNone/>
            </a:pPr>
            <a:r>
              <a:rPr lang="en-US" sz="1400" b="0" i="0" u="none" strike="noStrike" cap="none">
                <a:solidFill>
                  <a:schemeClr val="dk1"/>
                </a:solidFill>
                <a:latin typeface="Arial"/>
                <a:ea typeface="Arial"/>
                <a:cs typeface="Arial"/>
                <a:sym typeface="Arial"/>
              </a:rPr>
              <a:t>For detailed information refer to </a:t>
            </a:r>
            <a:r>
              <a:rPr lang="en-US" sz="1400" b="0" i="0" u="sng" strike="noStrike" cap="none">
                <a:solidFill>
                  <a:schemeClr val="hlink"/>
                </a:solidFill>
                <a:latin typeface="Arial"/>
                <a:ea typeface="Arial"/>
                <a:cs typeface="Arial"/>
                <a:sym typeface="Arial"/>
                <a:hlinkClick r:id="rId3"/>
              </a:rPr>
              <a:t>https://wpi.campuslabs.com/Engage/organization/student-activities/documents</a:t>
            </a:r>
            <a:r>
              <a:rPr lang="en-US" sz="1400" b="0" i="0" u="none" strike="noStrike" cap="none">
                <a:solidFill>
                  <a:schemeClr val="dk1"/>
                </a:solidFill>
                <a:latin typeface="Arial"/>
                <a:ea typeface="Arial"/>
                <a:cs typeface="Arial"/>
                <a:sym typeface="Arial"/>
              </a:rPr>
              <a:t> and clicking on Policy and Procedures.</a:t>
            </a:r>
            <a:endParaRPr/>
          </a:p>
        </p:txBody>
      </p:sp>
    </p:spTree>
  </p:cSld>
  <p:clrMapOvr>
    <a:masterClrMapping/>
  </p:clrMapOvr>
</p:sld>
</file>

<file path=ppt/theme/theme1.xml><?xml version="1.0" encoding="utf-8"?>
<a:theme xmlns:a="http://schemas.openxmlformats.org/drawingml/2006/main" name="SGA Template">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GA Template">
  <a:themeElements>
    <a:clrScheme name="NewsPrint">
      <a:dk1>
        <a:srgbClr val="000000"/>
      </a:dk1>
      <a:lt1>
        <a:srgbClr val="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1191</Words>
  <Application>Microsoft Office PowerPoint</Application>
  <PresentationFormat>On-screen Show (4:3)</PresentationFormat>
  <Paragraphs>156</Paragraphs>
  <Slides>18</Slides>
  <Notes>18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Noto Sans Symbols</vt:lpstr>
      <vt:lpstr>Times New Roman</vt:lpstr>
      <vt:lpstr>SGA Template</vt:lpstr>
      <vt:lpstr>SGA Template</vt:lpstr>
      <vt:lpstr>FY24 Budgeting Process Budgeting Workshop</vt:lpstr>
      <vt:lpstr>Important Dates</vt:lpstr>
      <vt:lpstr>Who Can Have a Budget?</vt:lpstr>
      <vt:lpstr>What Should You Put in Your Budget?</vt:lpstr>
      <vt:lpstr>Bylaws and Rules: Apparel and Banquets</vt:lpstr>
      <vt:lpstr>Bylaws and Rules: Food Meetings and Conferences</vt:lpstr>
      <vt:lpstr>Bylaws and Rules: Retreats</vt:lpstr>
      <vt:lpstr>Bylaws and Rules: Ticket Sales</vt:lpstr>
      <vt:lpstr>Bylaws and Rules:  SAO Restrictions</vt:lpstr>
      <vt:lpstr>Things SGA is Looking For:</vt:lpstr>
      <vt:lpstr>Submitting your Budget</vt:lpstr>
      <vt:lpstr>Budget Process on Techsync</vt:lpstr>
      <vt:lpstr>Navigating Techsync</vt:lpstr>
      <vt:lpstr>Navigating Techsync</vt:lpstr>
      <vt:lpstr>Navigating Techsync</vt:lpstr>
      <vt:lpstr>Deadlines</vt:lpstr>
      <vt:lpstr>Important Contacts</vt:lpstr>
      <vt:lpstr>SGA Updates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FY24 Budgeting Process Budgeting Workshop</dc:title>
  <cp:lastModifiedBy>Jacob, Rayna</cp:lastModifiedBy>
  <cp:revision>1</cp:revision>
  <dcterms:modified xsi:type="dcterms:W3CDTF">2023-01-12T11:57:18Z</dcterms:modified>
</cp:coreProperties>
</file>