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Anton"/>
      <p:regular r:id="rId21"/>
    </p:embeddedFont>
    <p:embeddedFont>
      <p:font typeface="Bebas Neue"/>
      <p:regular r:id="rId22"/>
    </p:embeddedFont>
    <p:embeddedFont>
      <p:font typeface="Libre Franklin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BebasNeue-regular.fntdata"/><Relationship Id="rId21" Type="http://schemas.openxmlformats.org/officeDocument/2006/relationships/font" Target="fonts/Anton-regular.fntdata"/><Relationship Id="rId24" Type="http://schemas.openxmlformats.org/officeDocument/2006/relationships/font" Target="fonts/LibreFranklinMedium-bold.fntdata"/><Relationship Id="rId23" Type="http://schemas.openxmlformats.org/officeDocument/2006/relationships/font" Target="fonts/LibreFranklinMedium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ibreFranklinMedium-boldItalic.fntdata"/><Relationship Id="rId25" Type="http://schemas.openxmlformats.org/officeDocument/2006/relationships/font" Target="fonts/LibreFranklin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9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g27da8fc126e_0_2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g27da8fc126e_0_2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7da8fc126e_0_4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27da8fc126e_0_4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0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27da8fc126e_0_48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27da8fc126e_0_4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7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g27da8fc126e_0_48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9" name="Google Shape;2459;g27da8fc126e_0_48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7da8fc126e_0_4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27da8fc126e_0_4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g27da8fc126e_0_49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3" name="Google Shape;2473;g27da8fc126e_0_49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4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g27da8fc126e_0_46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6" name="Google Shape;2376;g27da8fc126e_0_46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7" name="Google Shape;2377;g27da8fc126e_0_46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9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g27da8fc126e_0_4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1" name="Google Shape;2391;g27da8fc126e_0_4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5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g27da8fc126e_0_48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7" name="Google Shape;2397;g27da8fc126e_0_4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3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Google Shape;2404;g27da8fc126e_0_4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5" name="Google Shape;2405;g27da8fc126e_0_4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3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27da8fc126e_0_47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5" name="Google Shape;2415;g27da8fc126e_0_47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6" name="Google Shape;2416;g27da8fc126e_0_47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0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g27da8fc126e_0_49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2" name="Google Shape;2422;g27da8fc126e_0_49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7da8fc126e_0_49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8" name="Google Shape;2428;g27da8fc126e_0_49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9" name="Google Shape;2429;g27da8fc126e_0_49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3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g27da8fc126e_0_48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5" name="Google Shape;2435;g27da8fc126e_0_48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6" name="Google Shape;2436;g27da8fc126e_0_48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4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55" name="Google Shape;55;p14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56" name="Google Shape;56;p14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14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14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14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14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4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4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14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4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4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4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4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14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" name="Google Shape;72;p14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73" name="Google Shape;73;p14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14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4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4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4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4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4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4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4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14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4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4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4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4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4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4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" name="Google Shape;89;p14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90" name="Google Shape;90;p14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4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4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4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14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4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4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4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4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4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4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4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4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4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4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4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" name="Google Shape;106;p14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107" name="Google Shape;107;p14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4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4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14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14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4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4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4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4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4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4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4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4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3" name="Google Shape;123;p14"/>
          <p:cNvSpPr txBox="1"/>
          <p:nvPr>
            <p:ph type="ctrTitle"/>
          </p:nvPr>
        </p:nvSpPr>
        <p:spPr>
          <a:xfrm>
            <a:off x="1800700" y="1103150"/>
            <a:ext cx="5542200" cy="25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24" name="Google Shape;124;p14"/>
          <p:cNvSpPr txBox="1"/>
          <p:nvPr>
            <p:ph idx="1" type="subTitle"/>
          </p:nvPr>
        </p:nvSpPr>
        <p:spPr>
          <a:xfrm>
            <a:off x="1800750" y="3838600"/>
            <a:ext cx="5542200" cy="393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25" name="Google Shape;125;p14"/>
          <p:cNvGrpSpPr/>
          <p:nvPr/>
        </p:nvGrpSpPr>
        <p:grpSpPr>
          <a:xfrm rot="-2390843">
            <a:off x="7033371" y="365864"/>
            <a:ext cx="1446895" cy="1782947"/>
            <a:chOff x="9743146" y="2970638"/>
            <a:chExt cx="1446996" cy="1783072"/>
          </a:xfrm>
        </p:grpSpPr>
        <p:sp>
          <p:nvSpPr>
            <p:cNvPr id="126" name="Google Shape;126;p14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7" name="Google Shape;127;p14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28" name="Google Shape;128;p14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4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4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6" name="Google Shape;136;p14"/>
          <p:cNvGrpSpPr/>
          <p:nvPr/>
        </p:nvGrpSpPr>
        <p:grpSpPr>
          <a:xfrm rot="-137067">
            <a:off x="7372859" y="1944335"/>
            <a:ext cx="1237876" cy="1525382"/>
            <a:chOff x="9743146" y="2970638"/>
            <a:chExt cx="1446996" cy="1783072"/>
          </a:xfrm>
        </p:grpSpPr>
        <p:sp>
          <p:nvSpPr>
            <p:cNvPr id="137" name="Google Shape;137;p14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8" name="Google Shape;138;p14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39" name="Google Shape;139;p14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4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4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4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4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7" name="Google Shape;147;p14"/>
          <p:cNvGrpSpPr/>
          <p:nvPr/>
        </p:nvGrpSpPr>
        <p:grpSpPr>
          <a:xfrm rot="4164829">
            <a:off x="550242" y="123111"/>
            <a:ext cx="1802902" cy="2221807"/>
            <a:chOff x="9743146" y="2970638"/>
            <a:chExt cx="1446996" cy="1783072"/>
          </a:xfrm>
        </p:grpSpPr>
        <p:sp>
          <p:nvSpPr>
            <p:cNvPr id="148" name="Google Shape;148;p14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9" name="Google Shape;149;p14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50" name="Google Shape;150;p14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4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4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4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4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4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4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4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8" name="Google Shape;158;p14"/>
          <p:cNvGrpSpPr/>
          <p:nvPr/>
        </p:nvGrpSpPr>
        <p:grpSpPr>
          <a:xfrm rot="3457159">
            <a:off x="1369046" y="3370431"/>
            <a:ext cx="983502" cy="1211928"/>
            <a:chOff x="9743146" y="2970638"/>
            <a:chExt cx="1446996" cy="1783072"/>
          </a:xfrm>
        </p:grpSpPr>
        <p:sp>
          <p:nvSpPr>
            <p:cNvPr id="159" name="Google Shape;159;p14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0" name="Google Shape;160;p14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61" name="Google Shape;161;p14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4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4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4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4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4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4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4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9" name="Google Shape;169;p14"/>
          <p:cNvGrpSpPr/>
          <p:nvPr/>
        </p:nvGrpSpPr>
        <p:grpSpPr>
          <a:xfrm>
            <a:off x="7841742" y="4310904"/>
            <a:ext cx="927235" cy="1142593"/>
            <a:chOff x="9743146" y="2970638"/>
            <a:chExt cx="1446996" cy="1783072"/>
          </a:xfrm>
        </p:grpSpPr>
        <p:sp>
          <p:nvSpPr>
            <p:cNvPr id="170" name="Google Shape;170;p14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1" name="Google Shape;171;p14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4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4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4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4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4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4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4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0" name="Google Shape;180;p14"/>
          <p:cNvGrpSpPr/>
          <p:nvPr/>
        </p:nvGrpSpPr>
        <p:grpSpPr>
          <a:xfrm>
            <a:off x="353655" y="2403819"/>
            <a:ext cx="1447085" cy="1089968"/>
            <a:chOff x="2700330" y="-829613"/>
            <a:chExt cx="2200221" cy="1657495"/>
          </a:xfrm>
        </p:grpSpPr>
        <p:sp>
          <p:nvSpPr>
            <p:cNvPr id="181" name="Google Shape;181;p14"/>
            <p:cNvSpPr/>
            <p:nvPr/>
          </p:nvSpPr>
          <p:spPr>
            <a:xfrm>
              <a:off x="2700330" y="-829613"/>
              <a:ext cx="2200221" cy="1657495"/>
            </a:xfrm>
            <a:custGeom>
              <a:rect b="b" l="l" r="r" t="t"/>
              <a:pathLst>
                <a:path extrusionOk="0" h="31096" w="41278">
                  <a:moveTo>
                    <a:pt x="6931" y="1"/>
                  </a:moveTo>
                  <a:lnTo>
                    <a:pt x="1" y="17356"/>
                  </a:lnTo>
                  <a:lnTo>
                    <a:pt x="34348" y="31095"/>
                  </a:lnTo>
                  <a:lnTo>
                    <a:pt x="41278" y="13739"/>
                  </a:lnTo>
                  <a:lnTo>
                    <a:pt x="6931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36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2" name="Google Shape;182;p14"/>
            <p:cNvGrpSpPr/>
            <p:nvPr/>
          </p:nvGrpSpPr>
          <p:grpSpPr>
            <a:xfrm>
              <a:off x="2700330" y="-829613"/>
              <a:ext cx="2200221" cy="1657495"/>
              <a:chOff x="4886375" y="1743475"/>
              <a:chExt cx="1031950" cy="777400"/>
            </a:xfrm>
          </p:grpSpPr>
          <p:sp>
            <p:nvSpPr>
              <p:cNvPr id="183" name="Google Shape;183;p14"/>
              <p:cNvSpPr/>
              <p:nvPr/>
            </p:nvSpPr>
            <p:spPr>
              <a:xfrm>
                <a:off x="4886375" y="1743475"/>
                <a:ext cx="1031950" cy="777400"/>
              </a:xfrm>
              <a:custGeom>
                <a:rect b="b" l="l" r="r" t="t"/>
                <a:pathLst>
                  <a:path extrusionOk="0" h="31096" w="41278">
                    <a:moveTo>
                      <a:pt x="6931" y="1"/>
                    </a:moveTo>
                    <a:lnTo>
                      <a:pt x="1" y="17356"/>
                    </a:lnTo>
                    <a:lnTo>
                      <a:pt x="34348" y="31095"/>
                    </a:lnTo>
                    <a:lnTo>
                      <a:pt x="41278" y="13739"/>
                    </a:lnTo>
                    <a:lnTo>
                      <a:pt x="69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4"/>
              <p:cNvSpPr/>
              <p:nvPr/>
            </p:nvSpPr>
            <p:spPr>
              <a:xfrm>
                <a:off x="4945650" y="1795900"/>
                <a:ext cx="913425" cy="672525"/>
              </a:xfrm>
              <a:custGeom>
                <a:rect b="b" l="l" r="r" t="t"/>
                <a:pathLst>
                  <a:path extrusionOk="0" h="26901" w="36537">
                    <a:moveTo>
                      <a:pt x="5836" y="1"/>
                    </a:moveTo>
                    <a:lnTo>
                      <a:pt x="0" y="14621"/>
                    </a:lnTo>
                    <a:lnTo>
                      <a:pt x="30700" y="26901"/>
                    </a:lnTo>
                    <a:lnTo>
                      <a:pt x="36536" y="12281"/>
                    </a:lnTo>
                    <a:lnTo>
                      <a:pt x="58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5235175" y="1957975"/>
                <a:ext cx="334375" cy="348325"/>
              </a:xfrm>
              <a:custGeom>
                <a:rect b="b" l="l" r="r" t="t"/>
                <a:pathLst>
                  <a:path extrusionOk="0" h="13933" w="13375">
                    <a:moveTo>
                      <a:pt x="7655" y="0"/>
                    </a:moveTo>
                    <a:cubicBezTo>
                      <a:pt x="5201" y="0"/>
                      <a:pt x="2664" y="1886"/>
                      <a:pt x="1459" y="4886"/>
                    </a:cubicBezTo>
                    <a:cubicBezTo>
                      <a:pt x="0" y="8564"/>
                      <a:pt x="1155" y="12485"/>
                      <a:pt x="4043" y="13609"/>
                    </a:cubicBezTo>
                    <a:cubicBezTo>
                      <a:pt x="4591" y="13828"/>
                      <a:pt x="5161" y="13933"/>
                      <a:pt x="5737" y="13933"/>
                    </a:cubicBezTo>
                    <a:cubicBezTo>
                      <a:pt x="8195" y="13933"/>
                      <a:pt x="10739" y="12030"/>
                      <a:pt x="11946" y="9050"/>
                    </a:cubicBezTo>
                    <a:cubicBezTo>
                      <a:pt x="13374" y="5403"/>
                      <a:pt x="12250" y="1482"/>
                      <a:pt x="9362" y="326"/>
                    </a:cubicBezTo>
                    <a:cubicBezTo>
                      <a:pt x="8810" y="106"/>
                      <a:pt x="8235" y="0"/>
                      <a:pt x="7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4"/>
              <p:cNvSpPr/>
              <p:nvPr/>
            </p:nvSpPr>
            <p:spPr>
              <a:xfrm>
                <a:off x="5321025" y="2039075"/>
                <a:ext cx="157325" cy="195325"/>
              </a:xfrm>
              <a:custGeom>
                <a:rect b="b" l="l" r="r" t="t"/>
                <a:pathLst>
                  <a:path extrusionOk="0" h="7813" w="6293">
                    <a:moveTo>
                      <a:pt x="3428" y="1872"/>
                    </a:moveTo>
                    <a:cubicBezTo>
                      <a:pt x="3487" y="1872"/>
                      <a:pt x="3551" y="1876"/>
                      <a:pt x="3618" y="1885"/>
                    </a:cubicBezTo>
                    <a:lnTo>
                      <a:pt x="3162" y="3040"/>
                    </a:lnTo>
                    <a:cubicBezTo>
                      <a:pt x="2858" y="2797"/>
                      <a:pt x="2645" y="2554"/>
                      <a:pt x="2767" y="2250"/>
                    </a:cubicBezTo>
                    <a:cubicBezTo>
                      <a:pt x="2871" y="2017"/>
                      <a:pt x="3085" y="1872"/>
                      <a:pt x="3428" y="1872"/>
                    </a:cubicBezTo>
                    <a:close/>
                    <a:moveTo>
                      <a:pt x="3405" y="4742"/>
                    </a:moveTo>
                    <a:cubicBezTo>
                      <a:pt x="3679" y="5016"/>
                      <a:pt x="3861" y="5289"/>
                      <a:pt x="3770" y="5532"/>
                    </a:cubicBezTo>
                    <a:cubicBezTo>
                      <a:pt x="3675" y="5745"/>
                      <a:pt x="3488" y="5866"/>
                      <a:pt x="3209" y="5866"/>
                    </a:cubicBezTo>
                    <a:cubicBezTo>
                      <a:pt x="3130" y="5866"/>
                      <a:pt x="3043" y="5857"/>
                      <a:pt x="2949" y="5836"/>
                    </a:cubicBezTo>
                    <a:lnTo>
                      <a:pt x="3405" y="4742"/>
                    </a:lnTo>
                    <a:close/>
                    <a:moveTo>
                      <a:pt x="4408" y="0"/>
                    </a:moveTo>
                    <a:lnTo>
                      <a:pt x="4043" y="852"/>
                    </a:lnTo>
                    <a:cubicBezTo>
                      <a:pt x="3768" y="781"/>
                      <a:pt x="3510" y="748"/>
                      <a:pt x="3271" y="748"/>
                    </a:cubicBezTo>
                    <a:cubicBezTo>
                      <a:pt x="2377" y="748"/>
                      <a:pt x="1748" y="1207"/>
                      <a:pt x="1460" y="1855"/>
                    </a:cubicBezTo>
                    <a:cubicBezTo>
                      <a:pt x="1004" y="2979"/>
                      <a:pt x="1885" y="3678"/>
                      <a:pt x="2676" y="4256"/>
                    </a:cubicBezTo>
                    <a:lnTo>
                      <a:pt x="2159" y="5593"/>
                    </a:lnTo>
                    <a:cubicBezTo>
                      <a:pt x="1581" y="5320"/>
                      <a:pt x="1095" y="4864"/>
                      <a:pt x="822" y="4408"/>
                    </a:cubicBezTo>
                    <a:lnTo>
                      <a:pt x="1" y="5198"/>
                    </a:lnTo>
                    <a:cubicBezTo>
                      <a:pt x="305" y="5745"/>
                      <a:pt x="974" y="6262"/>
                      <a:pt x="1733" y="6657"/>
                    </a:cubicBezTo>
                    <a:lnTo>
                      <a:pt x="1399" y="7508"/>
                    </a:lnTo>
                    <a:lnTo>
                      <a:pt x="2189" y="7812"/>
                    </a:lnTo>
                    <a:lnTo>
                      <a:pt x="2524" y="6900"/>
                    </a:lnTo>
                    <a:cubicBezTo>
                      <a:pt x="2842" y="6987"/>
                      <a:pt x="3134" y="7027"/>
                      <a:pt x="3400" y="7027"/>
                    </a:cubicBezTo>
                    <a:cubicBezTo>
                      <a:pt x="4251" y="7027"/>
                      <a:pt x="4829" y="6614"/>
                      <a:pt x="5107" y="5988"/>
                    </a:cubicBezTo>
                    <a:cubicBezTo>
                      <a:pt x="5563" y="4864"/>
                      <a:pt x="4712" y="4165"/>
                      <a:pt x="3892" y="3587"/>
                    </a:cubicBezTo>
                    <a:lnTo>
                      <a:pt x="4439" y="2219"/>
                    </a:lnTo>
                    <a:cubicBezTo>
                      <a:pt x="4803" y="2463"/>
                      <a:pt x="5199" y="2766"/>
                      <a:pt x="5502" y="3131"/>
                    </a:cubicBezTo>
                    <a:lnTo>
                      <a:pt x="6293" y="2311"/>
                    </a:lnTo>
                    <a:cubicBezTo>
                      <a:pt x="5958" y="1855"/>
                      <a:pt x="5411" y="1490"/>
                      <a:pt x="4864" y="1186"/>
                    </a:cubicBezTo>
                    <a:lnTo>
                      <a:pt x="5199" y="304"/>
                    </a:lnTo>
                    <a:lnTo>
                      <a:pt x="440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4"/>
              <p:cNvSpPr/>
              <p:nvPr/>
            </p:nvSpPr>
            <p:spPr>
              <a:xfrm>
                <a:off x="5830925" y="2076925"/>
                <a:ext cx="56250" cy="52750"/>
              </a:xfrm>
              <a:custGeom>
                <a:rect b="b" l="l" r="r" t="t"/>
                <a:pathLst>
                  <a:path extrusionOk="0" h="2110" w="2250">
                    <a:moveTo>
                      <a:pt x="1144" y="0"/>
                    </a:moveTo>
                    <a:cubicBezTo>
                      <a:pt x="1107" y="0"/>
                      <a:pt x="1071" y="2"/>
                      <a:pt x="1034" y="6"/>
                    </a:cubicBezTo>
                    <a:cubicBezTo>
                      <a:pt x="456" y="67"/>
                      <a:pt x="0" y="584"/>
                      <a:pt x="61" y="1161"/>
                    </a:cubicBezTo>
                    <a:cubicBezTo>
                      <a:pt x="118" y="1702"/>
                      <a:pt x="575" y="2109"/>
                      <a:pt x="1131" y="2109"/>
                    </a:cubicBezTo>
                    <a:cubicBezTo>
                      <a:pt x="1169" y="2109"/>
                      <a:pt x="1208" y="2107"/>
                      <a:pt x="1247" y="2104"/>
                    </a:cubicBezTo>
                    <a:cubicBezTo>
                      <a:pt x="1824" y="2073"/>
                      <a:pt x="2250" y="1526"/>
                      <a:pt x="2189" y="949"/>
                    </a:cubicBezTo>
                    <a:cubicBezTo>
                      <a:pt x="2132" y="408"/>
                      <a:pt x="1676" y="0"/>
                      <a:pt x="11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4"/>
              <p:cNvSpPr/>
              <p:nvPr/>
            </p:nvSpPr>
            <p:spPr>
              <a:xfrm>
                <a:off x="5682750" y="2440675"/>
                <a:ext cx="60800" cy="54300"/>
              </a:xfrm>
              <a:custGeom>
                <a:rect b="b" l="l" r="r" t="t"/>
                <a:pathLst>
                  <a:path extrusionOk="0" h="2172" w="2432">
                    <a:moveTo>
                      <a:pt x="1224" y="0"/>
                    </a:moveTo>
                    <a:cubicBezTo>
                      <a:pt x="792" y="0"/>
                      <a:pt x="398" y="246"/>
                      <a:pt x="213" y="684"/>
                    </a:cubicBezTo>
                    <a:cubicBezTo>
                      <a:pt x="0" y="1262"/>
                      <a:pt x="274" y="1870"/>
                      <a:pt x="851" y="2083"/>
                    </a:cubicBezTo>
                    <a:cubicBezTo>
                      <a:pt x="987" y="2143"/>
                      <a:pt x="1126" y="2171"/>
                      <a:pt x="1263" y="2171"/>
                    </a:cubicBezTo>
                    <a:cubicBezTo>
                      <a:pt x="1677" y="2171"/>
                      <a:pt x="2067" y="1909"/>
                      <a:pt x="2249" y="1475"/>
                    </a:cubicBezTo>
                    <a:cubicBezTo>
                      <a:pt x="2432" y="958"/>
                      <a:pt x="2158" y="320"/>
                      <a:pt x="1642" y="77"/>
                    </a:cubicBezTo>
                    <a:cubicBezTo>
                      <a:pt x="1502" y="25"/>
                      <a:pt x="1361" y="0"/>
                      <a:pt x="1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4"/>
              <p:cNvSpPr/>
              <p:nvPr/>
            </p:nvSpPr>
            <p:spPr>
              <a:xfrm>
                <a:off x="5061900" y="1769025"/>
                <a:ext cx="61575" cy="54225"/>
              </a:xfrm>
              <a:custGeom>
                <a:rect b="b" l="l" r="r" t="t"/>
                <a:pathLst>
                  <a:path extrusionOk="0" h="2169" w="2463">
                    <a:moveTo>
                      <a:pt x="1229" y="1"/>
                    </a:moveTo>
                    <a:cubicBezTo>
                      <a:pt x="804" y="1"/>
                      <a:pt x="401" y="260"/>
                      <a:pt x="214" y="681"/>
                    </a:cubicBezTo>
                    <a:cubicBezTo>
                      <a:pt x="1" y="1258"/>
                      <a:pt x="244" y="1866"/>
                      <a:pt x="822" y="2079"/>
                    </a:cubicBezTo>
                    <a:cubicBezTo>
                      <a:pt x="966" y="2140"/>
                      <a:pt x="1112" y="2168"/>
                      <a:pt x="1254" y="2168"/>
                    </a:cubicBezTo>
                    <a:cubicBezTo>
                      <a:pt x="1678" y="2168"/>
                      <a:pt x="2060" y="1912"/>
                      <a:pt x="2220" y="1501"/>
                    </a:cubicBezTo>
                    <a:cubicBezTo>
                      <a:pt x="2463" y="954"/>
                      <a:pt x="2189" y="316"/>
                      <a:pt x="1612" y="73"/>
                    </a:cubicBezTo>
                    <a:cubicBezTo>
                      <a:pt x="1486" y="24"/>
                      <a:pt x="1357" y="1"/>
                      <a:pt x="12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4"/>
              <p:cNvSpPr/>
              <p:nvPr/>
            </p:nvSpPr>
            <p:spPr>
              <a:xfrm>
                <a:off x="4915250" y="2133775"/>
                <a:ext cx="61575" cy="54550"/>
              </a:xfrm>
              <a:custGeom>
                <a:rect b="b" l="l" r="r" t="t"/>
                <a:pathLst>
                  <a:path extrusionOk="0" h="2182" w="2463">
                    <a:moveTo>
                      <a:pt x="1243" y="0"/>
                    </a:moveTo>
                    <a:cubicBezTo>
                      <a:pt x="805" y="0"/>
                      <a:pt x="407" y="260"/>
                      <a:pt x="244" y="681"/>
                    </a:cubicBezTo>
                    <a:cubicBezTo>
                      <a:pt x="1" y="1258"/>
                      <a:pt x="274" y="1866"/>
                      <a:pt x="852" y="2109"/>
                    </a:cubicBezTo>
                    <a:cubicBezTo>
                      <a:pt x="978" y="2158"/>
                      <a:pt x="1107" y="2181"/>
                      <a:pt x="1234" y="2181"/>
                    </a:cubicBezTo>
                    <a:cubicBezTo>
                      <a:pt x="1659" y="2181"/>
                      <a:pt x="2063" y="1922"/>
                      <a:pt x="2250" y="1501"/>
                    </a:cubicBezTo>
                    <a:cubicBezTo>
                      <a:pt x="2463" y="954"/>
                      <a:pt x="2219" y="316"/>
                      <a:pt x="1642" y="73"/>
                    </a:cubicBezTo>
                    <a:cubicBezTo>
                      <a:pt x="1509" y="24"/>
                      <a:pt x="1374" y="0"/>
                      <a:pt x="1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1" name="Google Shape;191;p14"/>
          <p:cNvGrpSpPr/>
          <p:nvPr/>
        </p:nvGrpSpPr>
        <p:grpSpPr>
          <a:xfrm rot="4554968">
            <a:off x="6770889" y="3467756"/>
            <a:ext cx="1155527" cy="870334"/>
            <a:chOff x="2700330" y="-829613"/>
            <a:chExt cx="2200221" cy="1657495"/>
          </a:xfrm>
        </p:grpSpPr>
        <p:sp>
          <p:nvSpPr>
            <p:cNvPr id="192" name="Google Shape;192;p14"/>
            <p:cNvSpPr/>
            <p:nvPr/>
          </p:nvSpPr>
          <p:spPr>
            <a:xfrm>
              <a:off x="2700330" y="-829613"/>
              <a:ext cx="2200221" cy="1657495"/>
            </a:xfrm>
            <a:custGeom>
              <a:rect b="b" l="l" r="r" t="t"/>
              <a:pathLst>
                <a:path extrusionOk="0" h="31096" w="41278">
                  <a:moveTo>
                    <a:pt x="6931" y="1"/>
                  </a:moveTo>
                  <a:lnTo>
                    <a:pt x="1" y="17356"/>
                  </a:lnTo>
                  <a:lnTo>
                    <a:pt x="34348" y="31095"/>
                  </a:lnTo>
                  <a:lnTo>
                    <a:pt x="41278" y="13739"/>
                  </a:lnTo>
                  <a:lnTo>
                    <a:pt x="6931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36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3" name="Google Shape;193;p14"/>
            <p:cNvGrpSpPr/>
            <p:nvPr/>
          </p:nvGrpSpPr>
          <p:grpSpPr>
            <a:xfrm>
              <a:off x="2700330" y="-829613"/>
              <a:ext cx="2200221" cy="1657495"/>
              <a:chOff x="4886375" y="1743475"/>
              <a:chExt cx="1031950" cy="777400"/>
            </a:xfrm>
          </p:grpSpPr>
          <p:sp>
            <p:nvSpPr>
              <p:cNvPr id="194" name="Google Shape;194;p14"/>
              <p:cNvSpPr/>
              <p:nvPr/>
            </p:nvSpPr>
            <p:spPr>
              <a:xfrm>
                <a:off x="4886375" y="1743475"/>
                <a:ext cx="1031950" cy="777400"/>
              </a:xfrm>
              <a:custGeom>
                <a:rect b="b" l="l" r="r" t="t"/>
                <a:pathLst>
                  <a:path extrusionOk="0" h="31096" w="41278">
                    <a:moveTo>
                      <a:pt x="6931" y="1"/>
                    </a:moveTo>
                    <a:lnTo>
                      <a:pt x="1" y="17356"/>
                    </a:lnTo>
                    <a:lnTo>
                      <a:pt x="34348" y="31095"/>
                    </a:lnTo>
                    <a:lnTo>
                      <a:pt x="41278" y="13739"/>
                    </a:lnTo>
                    <a:lnTo>
                      <a:pt x="69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4"/>
              <p:cNvSpPr/>
              <p:nvPr/>
            </p:nvSpPr>
            <p:spPr>
              <a:xfrm>
                <a:off x="4945650" y="1795900"/>
                <a:ext cx="913425" cy="672525"/>
              </a:xfrm>
              <a:custGeom>
                <a:rect b="b" l="l" r="r" t="t"/>
                <a:pathLst>
                  <a:path extrusionOk="0" h="26901" w="36537">
                    <a:moveTo>
                      <a:pt x="5836" y="1"/>
                    </a:moveTo>
                    <a:lnTo>
                      <a:pt x="0" y="14621"/>
                    </a:lnTo>
                    <a:lnTo>
                      <a:pt x="30700" y="26901"/>
                    </a:lnTo>
                    <a:lnTo>
                      <a:pt x="36536" y="12281"/>
                    </a:lnTo>
                    <a:lnTo>
                      <a:pt x="58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4"/>
              <p:cNvSpPr/>
              <p:nvPr/>
            </p:nvSpPr>
            <p:spPr>
              <a:xfrm>
                <a:off x="5235175" y="1957975"/>
                <a:ext cx="334375" cy="348325"/>
              </a:xfrm>
              <a:custGeom>
                <a:rect b="b" l="l" r="r" t="t"/>
                <a:pathLst>
                  <a:path extrusionOk="0" h="13933" w="13375">
                    <a:moveTo>
                      <a:pt x="7655" y="0"/>
                    </a:moveTo>
                    <a:cubicBezTo>
                      <a:pt x="5201" y="0"/>
                      <a:pt x="2664" y="1886"/>
                      <a:pt x="1459" y="4886"/>
                    </a:cubicBezTo>
                    <a:cubicBezTo>
                      <a:pt x="0" y="8564"/>
                      <a:pt x="1155" y="12485"/>
                      <a:pt x="4043" y="13609"/>
                    </a:cubicBezTo>
                    <a:cubicBezTo>
                      <a:pt x="4591" y="13828"/>
                      <a:pt x="5161" y="13933"/>
                      <a:pt x="5737" y="13933"/>
                    </a:cubicBezTo>
                    <a:cubicBezTo>
                      <a:pt x="8195" y="13933"/>
                      <a:pt x="10739" y="12030"/>
                      <a:pt x="11946" y="9050"/>
                    </a:cubicBezTo>
                    <a:cubicBezTo>
                      <a:pt x="13374" y="5403"/>
                      <a:pt x="12250" y="1482"/>
                      <a:pt x="9362" y="326"/>
                    </a:cubicBezTo>
                    <a:cubicBezTo>
                      <a:pt x="8810" y="106"/>
                      <a:pt x="8235" y="0"/>
                      <a:pt x="7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4"/>
              <p:cNvSpPr/>
              <p:nvPr/>
            </p:nvSpPr>
            <p:spPr>
              <a:xfrm>
                <a:off x="5321025" y="2039075"/>
                <a:ext cx="157325" cy="195325"/>
              </a:xfrm>
              <a:custGeom>
                <a:rect b="b" l="l" r="r" t="t"/>
                <a:pathLst>
                  <a:path extrusionOk="0" h="7813" w="6293">
                    <a:moveTo>
                      <a:pt x="3428" y="1872"/>
                    </a:moveTo>
                    <a:cubicBezTo>
                      <a:pt x="3487" y="1872"/>
                      <a:pt x="3551" y="1876"/>
                      <a:pt x="3618" y="1885"/>
                    </a:cubicBezTo>
                    <a:lnTo>
                      <a:pt x="3162" y="3040"/>
                    </a:lnTo>
                    <a:cubicBezTo>
                      <a:pt x="2858" y="2797"/>
                      <a:pt x="2645" y="2554"/>
                      <a:pt x="2767" y="2250"/>
                    </a:cubicBezTo>
                    <a:cubicBezTo>
                      <a:pt x="2871" y="2017"/>
                      <a:pt x="3085" y="1872"/>
                      <a:pt x="3428" y="1872"/>
                    </a:cubicBezTo>
                    <a:close/>
                    <a:moveTo>
                      <a:pt x="3405" y="4742"/>
                    </a:moveTo>
                    <a:cubicBezTo>
                      <a:pt x="3679" y="5016"/>
                      <a:pt x="3861" y="5289"/>
                      <a:pt x="3770" y="5532"/>
                    </a:cubicBezTo>
                    <a:cubicBezTo>
                      <a:pt x="3675" y="5745"/>
                      <a:pt x="3488" y="5866"/>
                      <a:pt x="3209" y="5866"/>
                    </a:cubicBezTo>
                    <a:cubicBezTo>
                      <a:pt x="3130" y="5866"/>
                      <a:pt x="3043" y="5857"/>
                      <a:pt x="2949" y="5836"/>
                    </a:cubicBezTo>
                    <a:lnTo>
                      <a:pt x="3405" y="4742"/>
                    </a:lnTo>
                    <a:close/>
                    <a:moveTo>
                      <a:pt x="4408" y="0"/>
                    </a:moveTo>
                    <a:lnTo>
                      <a:pt x="4043" y="852"/>
                    </a:lnTo>
                    <a:cubicBezTo>
                      <a:pt x="3768" y="781"/>
                      <a:pt x="3510" y="748"/>
                      <a:pt x="3271" y="748"/>
                    </a:cubicBezTo>
                    <a:cubicBezTo>
                      <a:pt x="2377" y="748"/>
                      <a:pt x="1748" y="1207"/>
                      <a:pt x="1460" y="1855"/>
                    </a:cubicBezTo>
                    <a:cubicBezTo>
                      <a:pt x="1004" y="2979"/>
                      <a:pt x="1885" y="3678"/>
                      <a:pt x="2676" y="4256"/>
                    </a:cubicBezTo>
                    <a:lnTo>
                      <a:pt x="2159" y="5593"/>
                    </a:lnTo>
                    <a:cubicBezTo>
                      <a:pt x="1581" y="5320"/>
                      <a:pt x="1095" y="4864"/>
                      <a:pt x="822" y="4408"/>
                    </a:cubicBezTo>
                    <a:lnTo>
                      <a:pt x="1" y="5198"/>
                    </a:lnTo>
                    <a:cubicBezTo>
                      <a:pt x="305" y="5745"/>
                      <a:pt x="974" y="6262"/>
                      <a:pt x="1733" y="6657"/>
                    </a:cubicBezTo>
                    <a:lnTo>
                      <a:pt x="1399" y="7508"/>
                    </a:lnTo>
                    <a:lnTo>
                      <a:pt x="2189" y="7812"/>
                    </a:lnTo>
                    <a:lnTo>
                      <a:pt x="2524" y="6900"/>
                    </a:lnTo>
                    <a:cubicBezTo>
                      <a:pt x="2842" y="6987"/>
                      <a:pt x="3134" y="7027"/>
                      <a:pt x="3400" y="7027"/>
                    </a:cubicBezTo>
                    <a:cubicBezTo>
                      <a:pt x="4251" y="7027"/>
                      <a:pt x="4829" y="6614"/>
                      <a:pt x="5107" y="5988"/>
                    </a:cubicBezTo>
                    <a:cubicBezTo>
                      <a:pt x="5563" y="4864"/>
                      <a:pt x="4712" y="4165"/>
                      <a:pt x="3892" y="3587"/>
                    </a:cubicBezTo>
                    <a:lnTo>
                      <a:pt x="4439" y="2219"/>
                    </a:lnTo>
                    <a:cubicBezTo>
                      <a:pt x="4803" y="2463"/>
                      <a:pt x="5199" y="2766"/>
                      <a:pt x="5502" y="3131"/>
                    </a:cubicBezTo>
                    <a:lnTo>
                      <a:pt x="6293" y="2311"/>
                    </a:lnTo>
                    <a:cubicBezTo>
                      <a:pt x="5958" y="1855"/>
                      <a:pt x="5411" y="1490"/>
                      <a:pt x="4864" y="1186"/>
                    </a:cubicBezTo>
                    <a:lnTo>
                      <a:pt x="5199" y="304"/>
                    </a:lnTo>
                    <a:lnTo>
                      <a:pt x="440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4"/>
              <p:cNvSpPr/>
              <p:nvPr/>
            </p:nvSpPr>
            <p:spPr>
              <a:xfrm>
                <a:off x="5830925" y="2076925"/>
                <a:ext cx="56250" cy="52750"/>
              </a:xfrm>
              <a:custGeom>
                <a:rect b="b" l="l" r="r" t="t"/>
                <a:pathLst>
                  <a:path extrusionOk="0" h="2110" w="2250">
                    <a:moveTo>
                      <a:pt x="1144" y="0"/>
                    </a:moveTo>
                    <a:cubicBezTo>
                      <a:pt x="1107" y="0"/>
                      <a:pt x="1071" y="2"/>
                      <a:pt x="1034" y="6"/>
                    </a:cubicBezTo>
                    <a:cubicBezTo>
                      <a:pt x="456" y="67"/>
                      <a:pt x="0" y="584"/>
                      <a:pt x="61" y="1161"/>
                    </a:cubicBezTo>
                    <a:cubicBezTo>
                      <a:pt x="118" y="1702"/>
                      <a:pt x="575" y="2109"/>
                      <a:pt x="1131" y="2109"/>
                    </a:cubicBezTo>
                    <a:cubicBezTo>
                      <a:pt x="1169" y="2109"/>
                      <a:pt x="1208" y="2107"/>
                      <a:pt x="1247" y="2104"/>
                    </a:cubicBezTo>
                    <a:cubicBezTo>
                      <a:pt x="1824" y="2073"/>
                      <a:pt x="2250" y="1526"/>
                      <a:pt x="2189" y="949"/>
                    </a:cubicBezTo>
                    <a:cubicBezTo>
                      <a:pt x="2132" y="408"/>
                      <a:pt x="1676" y="0"/>
                      <a:pt x="11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14"/>
              <p:cNvSpPr/>
              <p:nvPr/>
            </p:nvSpPr>
            <p:spPr>
              <a:xfrm>
                <a:off x="5682750" y="2440675"/>
                <a:ext cx="60800" cy="54300"/>
              </a:xfrm>
              <a:custGeom>
                <a:rect b="b" l="l" r="r" t="t"/>
                <a:pathLst>
                  <a:path extrusionOk="0" h="2172" w="2432">
                    <a:moveTo>
                      <a:pt x="1224" y="0"/>
                    </a:moveTo>
                    <a:cubicBezTo>
                      <a:pt x="792" y="0"/>
                      <a:pt x="398" y="246"/>
                      <a:pt x="213" y="684"/>
                    </a:cubicBezTo>
                    <a:cubicBezTo>
                      <a:pt x="0" y="1262"/>
                      <a:pt x="274" y="1870"/>
                      <a:pt x="851" y="2083"/>
                    </a:cubicBezTo>
                    <a:cubicBezTo>
                      <a:pt x="987" y="2143"/>
                      <a:pt x="1126" y="2171"/>
                      <a:pt x="1263" y="2171"/>
                    </a:cubicBezTo>
                    <a:cubicBezTo>
                      <a:pt x="1677" y="2171"/>
                      <a:pt x="2067" y="1909"/>
                      <a:pt x="2249" y="1475"/>
                    </a:cubicBezTo>
                    <a:cubicBezTo>
                      <a:pt x="2432" y="958"/>
                      <a:pt x="2158" y="320"/>
                      <a:pt x="1642" y="77"/>
                    </a:cubicBezTo>
                    <a:cubicBezTo>
                      <a:pt x="1502" y="25"/>
                      <a:pt x="1361" y="0"/>
                      <a:pt x="1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4"/>
              <p:cNvSpPr/>
              <p:nvPr/>
            </p:nvSpPr>
            <p:spPr>
              <a:xfrm>
                <a:off x="5061900" y="1769025"/>
                <a:ext cx="61575" cy="54225"/>
              </a:xfrm>
              <a:custGeom>
                <a:rect b="b" l="l" r="r" t="t"/>
                <a:pathLst>
                  <a:path extrusionOk="0" h="2169" w="2463">
                    <a:moveTo>
                      <a:pt x="1229" y="1"/>
                    </a:moveTo>
                    <a:cubicBezTo>
                      <a:pt x="804" y="1"/>
                      <a:pt x="401" y="260"/>
                      <a:pt x="214" y="681"/>
                    </a:cubicBezTo>
                    <a:cubicBezTo>
                      <a:pt x="1" y="1258"/>
                      <a:pt x="244" y="1866"/>
                      <a:pt x="822" y="2079"/>
                    </a:cubicBezTo>
                    <a:cubicBezTo>
                      <a:pt x="966" y="2140"/>
                      <a:pt x="1112" y="2168"/>
                      <a:pt x="1254" y="2168"/>
                    </a:cubicBezTo>
                    <a:cubicBezTo>
                      <a:pt x="1678" y="2168"/>
                      <a:pt x="2060" y="1912"/>
                      <a:pt x="2220" y="1501"/>
                    </a:cubicBezTo>
                    <a:cubicBezTo>
                      <a:pt x="2463" y="954"/>
                      <a:pt x="2189" y="316"/>
                      <a:pt x="1612" y="73"/>
                    </a:cubicBezTo>
                    <a:cubicBezTo>
                      <a:pt x="1486" y="24"/>
                      <a:pt x="1357" y="1"/>
                      <a:pt x="12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4"/>
              <p:cNvSpPr/>
              <p:nvPr/>
            </p:nvSpPr>
            <p:spPr>
              <a:xfrm>
                <a:off x="4915250" y="2133775"/>
                <a:ext cx="61575" cy="54550"/>
              </a:xfrm>
              <a:custGeom>
                <a:rect b="b" l="l" r="r" t="t"/>
                <a:pathLst>
                  <a:path extrusionOk="0" h="2182" w="2463">
                    <a:moveTo>
                      <a:pt x="1243" y="0"/>
                    </a:moveTo>
                    <a:cubicBezTo>
                      <a:pt x="805" y="0"/>
                      <a:pt x="407" y="260"/>
                      <a:pt x="244" y="681"/>
                    </a:cubicBezTo>
                    <a:cubicBezTo>
                      <a:pt x="1" y="1258"/>
                      <a:pt x="274" y="1866"/>
                      <a:pt x="852" y="2109"/>
                    </a:cubicBezTo>
                    <a:cubicBezTo>
                      <a:pt x="978" y="2158"/>
                      <a:pt x="1107" y="2181"/>
                      <a:pt x="1234" y="2181"/>
                    </a:cubicBezTo>
                    <a:cubicBezTo>
                      <a:pt x="1659" y="2181"/>
                      <a:pt x="2063" y="1922"/>
                      <a:pt x="2250" y="1501"/>
                    </a:cubicBezTo>
                    <a:cubicBezTo>
                      <a:pt x="2463" y="954"/>
                      <a:pt x="2219" y="316"/>
                      <a:pt x="1642" y="73"/>
                    </a:cubicBezTo>
                    <a:cubicBezTo>
                      <a:pt x="1509" y="24"/>
                      <a:pt x="1374" y="0"/>
                      <a:pt x="1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2" name="Google Shape;202;p14"/>
          <p:cNvGrpSpPr/>
          <p:nvPr/>
        </p:nvGrpSpPr>
        <p:grpSpPr>
          <a:xfrm rot="-2890732">
            <a:off x="5929621" y="-485447"/>
            <a:ext cx="1529050" cy="1151771"/>
            <a:chOff x="2700330" y="-829613"/>
            <a:chExt cx="2200221" cy="1657495"/>
          </a:xfrm>
        </p:grpSpPr>
        <p:sp>
          <p:nvSpPr>
            <p:cNvPr id="203" name="Google Shape;203;p14"/>
            <p:cNvSpPr/>
            <p:nvPr/>
          </p:nvSpPr>
          <p:spPr>
            <a:xfrm>
              <a:off x="2700330" y="-829613"/>
              <a:ext cx="2200221" cy="1657495"/>
            </a:xfrm>
            <a:custGeom>
              <a:rect b="b" l="l" r="r" t="t"/>
              <a:pathLst>
                <a:path extrusionOk="0" h="31096" w="41278">
                  <a:moveTo>
                    <a:pt x="6931" y="1"/>
                  </a:moveTo>
                  <a:lnTo>
                    <a:pt x="1" y="17356"/>
                  </a:lnTo>
                  <a:lnTo>
                    <a:pt x="34348" y="31095"/>
                  </a:lnTo>
                  <a:lnTo>
                    <a:pt x="41278" y="13739"/>
                  </a:lnTo>
                  <a:lnTo>
                    <a:pt x="6931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36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4" name="Google Shape;204;p14"/>
            <p:cNvGrpSpPr/>
            <p:nvPr/>
          </p:nvGrpSpPr>
          <p:grpSpPr>
            <a:xfrm>
              <a:off x="2700330" y="-829613"/>
              <a:ext cx="2200221" cy="1657495"/>
              <a:chOff x="4886375" y="1743475"/>
              <a:chExt cx="1031950" cy="777400"/>
            </a:xfrm>
          </p:grpSpPr>
          <p:sp>
            <p:nvSpPr>
              <p:cNvPr id="205" name="Google Shape;205;p14"/>
              <p:cNvSpPr/>
              <p:nvPr/>
            </p:nvSpPr>
            <p:spPr>
              <a:xfrm>
                <a:off x="4886375" y="1743475"/>
                <a:ext cx="1031950" cy="777400"/>
              </a:xfrm>
              <a:custGeom>
                <a:rect b="b" l="l" r="r" t="t"/>
                <a:pathLst>
                  <a:path extrusionOk="0" h="31096" w="41278">
                    <a:moveTo>
                      <a:pt x="6931" y="1"/>
                    </a:moveTo>
                    <a:lnTo>
                      <a:pt x="1" y="17356"/>
                    </a:lnTo>
                    <a:lnTo>
                      <a:pt x="34348" y="31095"/>
                    </a:lnTo>
                    <a:lnTo>
                      <a:pt x="41278" y="13739"/>
                    </a:lnTo>
                    <a:lnTo>
                      <a:pt x="69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4"/>
              <p:cNvSpPr/>
              <p:nvPr/>
            </p:nvSpPr>
            <p:spPr>
              <a:xfrm>
                <a:off x="4945650" y="1795900"/>
                <a:ext cx="913425" cy="672525"/>
              </a:xfrm>
              <a:custGeom>
                <a:rect b="b" l="l" r="r" t="t"/>
                <a:pathLst>
                  <a:path extrusionOk="0" h="26901" w="36537">
                    <a:moveTo>
                      <a:pt x="5836" y="1"/>
                    </a:moveTo>
                    <a:lnTo>
                      <a:pt x="0" y="14621"/>
                    </a:lnTo>
                    <a:lnTo>
                      <a:pt x="30700" y="26901"/>
                    </a:lnTo>
                    <a:lnTo>
                      <a:pt x="36536" y="12281"/>
                    </a:lnTo>
                    <a:lnTo>
                      <a:pt x="58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4"/>
              <p:cNvSpPr/>
              <p:nvPr/>
            </p:nvSpPr>
            <p:spPr>
              <a:xfrm>
                <a:off x="5235175" y="1957975"/>
                <a:ext cx="334375" cy="348325"/>
              </a:xfrm>
              <a:custGeom>
                <a:rect b="b" l="l" r="r" t="t"/>
                <a:pathLst>
                  <a:path extrusionOk="0" h="13933" w="13375">
                    <a:moveTo>
                      <a:pt x="7655" y="0"/>
                    </a:moveTo>
                    <a:cubicBezTo>
                      <a:pt x="5201" y="0"/>
                      <a:pt x="2664" y="1886"/>
                      <a:pt x="1459" y="4886"/>
                    </a:cubicBezTo>
                    <a:cubicBezTo>
                      <a:pt x="0" y="8564"/>
                      <a:pt x="1155" y="12485"/>
                      <a:pt x="4043" y="13609"/>
                    </a:cubicBezTo>
                    <a:cubicBezTo>
                      <a:pt x="4591" y="13828"/>
                      <a:pt x="5161" y="13933"/>
                      <a:pt x="5737" y="13933"/>
                    </a:cubicBezTo>
                    <a:cubicBezTo>
                      <a:pt x="8195" y="13933"/>
                      <a:pt x="10739" y="12030"/>
                      <a:pt x="11946" y="9050"/>
                    </a:cubicBezTo>
                    <a:cubicBezTo>
                      <a:pt x="13374" y="5403"/>
                      <a:pt x="12250" y="1482"/>
                      <a:pt x="9362" y="326"/>
                    </a:cubicBezTo>
                    <a:cubicBezTo>
                      <a:pt x="8810" y="106"/>
                      <a:pt x="8235" y="0"/>
                      <a:pt x="7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4"/>
              <p:cNvSpPr/>
              <p:nvPr/>
            </p:nvSpPr>
            <p:spPr>
              <a:xfrm>
                <a:off x="5321025" y="2039075"/>
                <a:ext cx="157325" cy="195325"/>
              </a:xfrm>
              <a:custGeom>
                <a:rect b="b" l="l" r="r" t="t"/>
                <a:pathLst>
                  <a:path extrusionOk="0" h="7813" w="6293">
                    <a:moveTo>
                      <a:pt x="3428" y="1872"/>
                    </a:moveTo>
                    <a:cubicBezTo>
                      <a:pt x="3487" y="1872"/>
                      <a:pt x="3551" y="1876"/>
                      <a:pt x="3618" y="1885"/>
                    </a:cubicBezTo>
                    <a:lnTo>
                      <a:pt x="3162" y="3040"/>
                    </a:lnTo>
                    <a:cubicBezTo>
                      <a:pt x="2858" y="2797"/>
                      <a:pt x="2645" y="2554"/>
                      <a:pt x="2767" y="2250"/>
                    </a:cubicBezTo>
                    <a:cubicBezTo>
                      <a:pt x="2871" y="2017"/>
                      <a:pt x="3085" y="1872"/>
                      <a:pt x="3428" y="1872"/>
                    </a:cubicBezTo>
                    <a:close/>
                    <a:moveTo>
                      <a:pt x="3405" y="4742"/>
                    </a:moveTo>
                    <a:cubicBezTo>
                      <a:pt x="3679" y="5016"/>
                      <a:pt x="3861" y="5289"/>
                      <a:pt x="3770" y="5532"/>
                    </a:cubicBezTo>
                    <a:cubicBezTo>
                      <a:pt x="3675" y="5745"/>
                      <a:pt x="3488" y="5866"/>
                      <a:pt x="3209" y="5866"/>
                    </a:cubicBezTo>
                    <a:cubicBezTo>
                      <a:pt x="3130" y="5866"/>
                      <a:pt x="3043" y="5857"/>
                      <a:pt x="2949" y="5836"/>
                    </a:cubicBezTo>
                    <a:lnTo>
                      <a:pt x="3405" y="4742"/>
                    </a:lnTo>
                    <a:close/>
                    <a:moveTo>
                      <a:pt x="4408" y="0"/>
                    </a:moveTo>
                    <a:lnTo>
                      <a:pt x="4043" y="852"/>
                    </a:lnTo>
                    <a:cubicBezTo>
                      <a:pt x="3768" y="781"/>
                      <a:pt x="3510" y="748"/>
                      <a:pt x="3271" y="748"/>
                    </a:cubicBezTo>
                    <a:cubicBezTo>
                      <a:pt x="2377" y="748"/>
                      <a:pt x="1748" y="1207"/>
                      <a:pt x="1460" y="1855"/>
                    </a:cubicBezTo>
                    <a:cubicBezTo>
                      <a:pt x="1004" y="2979"/>
                      <a:pt x="1885" y="3678"/>
                      <a:pt x="2676" y="4256"/>
                    </a:cubicBezTo>
                    <a:lnTo>
                      <a:pt x="2159" y="5593"/>
                    </a:lnTo>
                    <a:cubicBezTo>
                      <a:pt x="1581" y="5320"/>
                      <a:pt x="1095" y="4864"/>
                      <a:pt x="822" y="4408"/>
                    </a:cubicBezTo>
                    <a:lnTo>
                      <a:pt x="1" y="5198"/>
                    </a:lnTo>
                    <a:cubicBezTo>
                      <a:pt x="305" y="5745"/>
                      <a:pt x="974" y="6262"/>
                      <a:pt x="1733" y="6657"/>
                    </a:cubicBezTo>
                    <a:lnTo>
                      <a:pt x="1399" y="7508"/>
                    </a:lnTo>
                    <a:lnTo>
                      <a:pt x="2189" y="7812"/>
                    </a:lnTo>
                    <a:lnTo>
                      <a:pt x="2524" y="6900"/>
                    </a:lnTo>
                    <a:cubicBezTo>
                      <a:pt x="2842" y="6987"/>
                      <a:pt x="3134" y="7027"/>
                      <a:pt x="3400" y="7027"/>
                    </a:cubicBezTo>
                    <a:cubicBezTo>
                      <a:pt x="4251" y="7027"/>
                      <a:pt x="4829" y="6614"/>
                      <a:pt x="5107" y="5988"/>
                    </a:cubicBezTo>
                    <a:cubicBezTo>
                      <a:pt x="5563" y="4864"/>
                      <a:pt x="4712" y="4165"/>
                      <a:pt x="3892" y="3587"/>
                    </a:cubicBezTo>
                    <a:lnTo>
                      <a:pt x="4439" y="2219"/>
                    </a:lnTo>
                    <a:cubicBezTo>
                      <a:pt x="4803" y="2463"/>
                      <a:pt x="5199" y="2766"/>
                      <a:pt x="5502" y="3131"/>
                    </a:cubicBezTo>
                    <a:lnTo>
                      <a:pt x="6293" y="2311"/>
                    </a:lnTo>
                    <a:cubicBezTo>
                      <a:pt x="5958" y="1855"/>
                      <a:pt x="5411" y="1490"/>
                      <a:pt x="4864" y="1186"/>
                    </a:cubicBezTo>
                    <a:lnTo>
                      <a:pt x="5199" y="304"/>
                    </a:lnTo>
                    <a:lnTo>
                      <a:pt x="440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4"/>
              <p:cNvSpPr/>
              <p:nvPr/>
            </p:nvSpPr>
            <p:spPr>
              <a:xfrm>
                <a:off x="5830925" y="2076925"/>
                <a:ext cx="56250" cy="52750"/>
              </a:xfrm>
              <a:custGeom>
                <a:rect b="b" l="l" r="r" t="t"/>
                <a:pathLst>
                  <a:path extrusionOk="0" h="2110" w="2250">
                    <a:moveTo>
                      <a:pt x="1144" y="0"/>
                    </a:moveTo>
                    <a:cubicBezTo>
                      <a:pt x="1107" y="0"/>
                      <a:pt x="1071" y="2"/>
                      <a:pt x="1034" y="6"/>
                    </a:cubicBezTo>
                    <a:cubicBezTo>
                      <a:pt x="456" y="67"/>
                      <a:pt x="0" y="584"/>
                      <a:pt x="61" y="1161"/>
                    </a:cubicBezTo>
                    <a:cubicBezTo>
                      <a:pt x="118" y="1702"/>
                      <a:pt x="575" y="2109"/>
                      <a:pt x="1131" y="2109"/>
                    </a:cubicBezTo>
                    <a:cubicBezTo>
                      <a:pt x="1169" y="2109"/>
                      <a:pt x="1208" y="2107"/>
                      <a:pt x="1247" y="2104"/>
                    </a:cubicBezTo>
                    <a:cubicBezTo>
                      <a:pt x="1824" y="2073"/>
                      <a:pt x="2250" y="1526"/>
                      <a:pt x="2189" y="949"/>
                    </a:cubicBezTo>
                    <a:cubicBezTo>
                      <a:pt x="2132" y="408"/>
                      <a:pt x="1676" y="0"/>
                      <a:pt x="11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4"/>
              <p:cNvSpPr/>
              <p:nvPr/>
            </p:nvSpPr>
            <p:spPr>
              <a:xfrm>
                <a:off x="5682750" y="2440675"/>
                <a:ext cx="60800" cy="54300"/>
              </a:xfrm>
              <a:custGeom>
                <a:rect b="b" l="l" r="r" t="t"/>
                <a:pathLst>
                  <a:path extrusionOk="0" h="2172" w="2432">
                    <a:moveTo>
                      <a:pt x="1224" y="0"/>
                    </a:moveTo>
                    <a:cubicBezTo>
                      <a:pt x="792" y="0"/>
                      <a:pt x="398" y="246"/>
                      <a:pt x="213" y="684"/>
                    </a:cubicBezTo>
                    <a:cubicBezTo>
                      <a:pt x="0" y="1262"/>
                      <a:pt x="274" y="1870"/>
                      <a:pt x="851" y="2083"/>
                    </a:cubicBezTo>
                    <a:cubicBezTo>
                      <a:pt x="987" y="2143"/>
                      <a:pt x="1126" y="2171"/>
                      <a:pt x="1263" y="2171"/>
                    </a:cubicBezTo>
                    <a:cubicBezTo>
                      <a:pt x="1677" y="2171"/>
                      <a:pt x="2067" y="1909"/>
                      <a:pt x="2249" y="1475"/>
                    </a:cubicBezTo>
                    <a:cubicBezTo>
                      <a:pt x="2432" y="958"/>
                      <a:pt x="2158" y="320"/>
                      <a:pt x="1642" y="77"/>
                    </a:cubicBezTo>
                    <a:cubicBezTo>
                      <a:pt x="1502" y="25"/>
                      <a:pt x="1361" y="0"/>
                      <a:pt x="1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4"/>
              <p:cNvSpPr/>
              <p:nvPr/>
            </p:nvSpPr>
            <p:spPr>
              <a:xfrm>
                <a:off x="5061900" y="1769025"/>
                <a:ext cx="61575" cy="54225"/>
              </a:xfrm>
              <a:custGeom>
                <a:rect b="b" l="l" r="r" t="t"/>
                <a:pathLst>
                  <a:path extrusionOk="0" h="2169" w="2463">
                    <a:moveTo>
                      <a:pt x="1229" y="1"/>
                    </a:moveTo>
                    <a:cubicBezTo>
                      <a:pt x="804" y="1"/>
                      <a:pt x="401" y="260"/>
                      <a:pt x="214" y="681"/>
                    </a:cubicBezTo>
                    <a:cubicBezTo>
                      <a:pt x="1" y="1258"/>
                      <a:pt x="244" y="1866"/>
                      <a:pt x="822" y="2079"/>
                    </a:cubicBezTo>
                    <a:cubicBezTo>
                      <a:pt x="966" y="2140"/>
                      <a:pt x="1112" y="2168"/>
                      <a:pt x="1254" y="2168"/>
                    </a:cubicBezTo>
                    <a:cubicBezTo>
                      <a:pt x="1678" y="2168"/>
                      <a:pt x="2060" y="1912"/>
                      <a:pt x="2220" y="1501"/>
                    </a:cubicBezTo>
                    <a:cubicBezTo>
                      <a:pt x="2463" y="954"/>
                      <a:pt x="2189" y="316"/>
                      <a:pt x="1612" y="73"/>
                    </a:cubicBezTo>
                    <a:cubicBezTo>
                      <a:pt x="1486" y="24"/>
                      <a:pt x="1357" y="1"/>
                      <a:pt x="12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4"/>
              <p:cNvSpPr/>
              <p:nvPr/>
            </p:nvSpPr>
            <p:spPr>
              <a:xfrm>
                <a:off x="4915250" y="2133775"/>
                <a:ext cx="61575" cy="54550"/>
              </a:xfrm>
              <a:custGeom>
                <a:rect b="b" l="l" r="r" t="t"/>
                <a:pathLst>
                  <a:path extrusionOk="0" h="2182" w="2463">
                    <a:moveTo>
                      <a:pt x="1243" y="0"/>
                    </a:moveTo>
                    <a:cubicBezTo>
                      <a:pt x="805" y="0"/>
                      <a:pt x="407" y="260"/>
                      <a:pt x="244" y="681"/>
                    </a:cubicBezTo>
                    <a:cubicBezTo>
                      <a:pt x="1" y="1258"/>
                      <a:pt x="274" y="1866"/>
                      <a:pt x="852" y="2109"/>
                    </a:cubicBezTo>
                    <a:cubicBezTo>
                      <a:pt x="978" y="2158"/>
                      <a:pt x="1107" y="2181"/>
                      <a:pt x="1234" y="2181"/>
                    </a:cubicBezTo>
                    <a:cubicBezTo>
                      <a:pt x="1659" y="2181"/>
                      <a:pt x="2063" y="1922"/>
                      <a:pt x="2250" y="1501"/>
                    </a:cubicBezTo>
                    <a:cubicBezTo>
                      <a:pt x="2463" y="954"/>
                      <a:pt x="2219" y="316"/>
                      <a:pt x="1642" y="73"/>
                    </a:cubicBezTo>
                    <a:cubicBezTo>
                      <a:pt x="1509" y="24"/>
                      <a:pt x="1374" y="0"/>
                      <a:pt x="1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3" name="Google Shape;213;p14"/>
          <p:cNvGrpSpPr/>
          <p:nvPr/>
        </p:nvGrpSpPr>
        <p:grpSpPr>
          <a:xfrm rot="-3942672">
            <a:off x="-296773" y="4369354"/>
            <a:ext cx="1317983" cy="992659"/>
            <a:chOff x="2700330" y="-829613"/>
            <a:chExt cx="2200221" cy="1657495"/>
          </a:xfrm>
        </p:grpSpPr>
        <p:sp>
          <p:nvSpPr>
            <p:cNvPr id="214" name="Google Shape;214;p14"/>
            <p:cNvSpPr/>
            <p:nvPr/>
          </p:nvSpPr>
          <p:spPr>
            <a:xfrm>
              <a:off x="2700330" y="-829613"/>
              <a:ext cx="2200221" cy="1657495"/>
            </a:xfrm>
            <a:custGeom>
              <a:rect b="b" l="l" r="r" t="t"/>
              <a:pathLst>
                <a:path extrusionOk="0" h="31096" w="41278">
                  <a:moveTo>
                    <a:pt x="6931" y="1"/>
                  </a:moveTo>
                  <a:lnTo>
                    <a:pt x="1" y="17356"/>
                  </a:lnTo>
                  <a:lnTo>
                    <a:pt x="34348" y="31095"/>
                  </a:lnTo>
                  <a:lnTo>
                    <a:pt x="41278" y="13739"/>
                  </a:lnTo>
                  <a:lnTo>
                    <a:pt x="6931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36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5" name="Google Shape;215;p14"/>
            <p:cNvGrpSpPr/>
            <p:nvPr/>
          </p:nvGrpSpPr>
          <p:grpSpPr>
            <a:xfrm>
              <a:off x="2700330" y="-829613"/>
              <a:ext cx="2200221" cy="1657495"/>
              <a:chOff x="4886375" y="1743475"/>
              <a:chExt cx="1031950" cy="777400"/>
            </a:xfrm>
          </p:grpSpPr>
          <p:sp>
            <p:nvSpPr>
              <p:cNvPr id="216" name="Google Shape;216;p14"/>
              <p:cNvSpPr/>
              <p:nvPr/>
            </p:nvSpPr>
            <p:spPr>
              <a:xfrm>
                <a:off x="4886375" y="1743475"/>
                <a:ext cx="1031950" cy="777400"/>
              </a:xfrm>
              <a:custGeom>
                <a:rect b="b" l="l" r="r" t="t"/>
                <a:pathLst>
                  <a:path extrusionOk="0" h="31096" w="41278">
                    <a:moveTo>
                      <a:pt x="6931" y="1"/>
                    </a:moveTo>
                    <a:lnTo>
                      <a:pt x="1" y="17356"/>
                    </a:lnTo>
                    <a:lnTo>
                      <a:pt x="34348" y="31095"/>
                    </a:lnTo>
                    <a:lnTo>
                      <a:pt x="41278" y="13739"/>
                    </a:lnTo>
                    <a:lnTo>
                      <a:pt x="69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4"/>
              <p:cNvSpPr/>
              <p:nvPr/>
            </p:nvSpPr>
            <p:spPr>
              <a:xfrm>
                <a:off x="4945650" y="1795900"/>
                <a:ext cx="913425" cy="672525"/>
              </a:xfrm>
              <a:custGeom>
                <a:rect b="b" l="l" r="r" t="t"/>
                <a:pathLst>
                  <a:path extrusionOk="0" h="26901" w="36537">
                    <a:moveTo>
                      <a:pt x="5836" y="1"/>
                    </a:moveTo>
                    <a:lnTo>
                      <a:pt x="0" y="14621"/>
                    </a:lnTo>
                    <a:lnTo>
                      <a:pt x="30700" y="26901"/>
                    </a:lnTo>
                    <a:lnTo>
                      <a:pt x="36536" y="12281"/>
                    </a:lnTo>
                    <a:lnTo>
                      <a:pt x="58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4"/>
              <p:cNvSpPr/>
              <p:nvPr/>
            </p:nvSpPr>
            <p:spPr>
              <a:xfrm>
                <a:off x="5235175" y="1957975"/>
                <a:ext cx="334375" cy="348325"/>
              </a:xfrm>
              <a:custGeom>
                <a:rect b="b" l="l" r="r" t="t"/>
                <a:pathLst>
                  <a:path extrusionOk="0" h="13933" w="13375">
                    <a:moveTo>
                      <a:pt x="7655" y="0"/>
                    </a:moveTo>
                    <a:cubicBezTo>
                      <a:pt x="5201" y="0"/>
                      <a:pt x="2664" y="1886"/>
                      <a:pt x="1459" y="4886"/>
                    </a:cubicBezTo>
                    <a:cubicBezTo>
                      <a:pt x="0" y="8564"/>
                      <a:pt x="1155" y="12485"/>
                      <a:pt x="4043" y="13609"/>
                    </a:cubicBezTo>
                    <a:cubicBezTo>
                      <a:pt x="4591" y="13828"/>
                      <a:pt x="5161" y="13933"/>
                      <a:pt x="5737" y="13933"/>
                    </a:cubicBezTo>
                    <a:cubicBezTo>
                      <a:pt x="8195" y="13933"/>
                      <a:pt x="10739" y="12030"/>
                      <a:pt x="11946" y="9050"/>
                    </a:cubicBezTo>
                    <a:cubicBezTo>
                      <a:pt x="13374" y="5403"/>
                      <a:pt x="12250" y="1482"/>
                      <a:pt x="9362" y="326"/>
                    </a:cubicBezTo>
                    <a:cubicBezTo>
                      <a:pt x="8810" y="106"/>
                      <a:pt x="8235" y="0"/>
                      <a:pt x="7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4"/>
              <p:cNvSpPr/>
              <p:nvPr/>
            </p:nvSpPr>
            <p:spPr>
              <a:xfrm>
                <a:off x="5321025" y="2039075"/>
                <a:ext cx="157325" cy="195325"/>
              </a:xfrm>
              <a:custGeom>
                <a:rect b="b" l="l" r="r" t="t"/>
                <a:pathLst>
                  <a:path extrusionOk="0" h="7813" w="6293">
                    <a:moveTo>
                      <a:pt x="3428" y="1872"/>
                    </a:moveTo>
                    <a:cubicBezTo>
                      <a:pt x="3487" y="1872"/>
                      <a:pt x="3551" y="1876"/>
                      <a:pt x="3618" y="1885"/>
                    </a:cubicBezTo>
                    <a:lnTo>
                      <a:pt x="3162" y="3040"/>
                    </a:lnTo>
                    <a:cubicBezTo>
                      <a:pt x="2858" y="2797"/>
                      <a:pt x="2645" y="2554"/>
                      <a:pt x="2767" y="2250"/>
                    </a:cubicBezTo>
                    <a:cubicBezTo>
                      <a:pt x="2871" y="2017"/>
                      <a:pt x="3085" y="1872"/>
                      <a:pt x="3428" y="1872"/>
                    </a:cubicBezTo>
                    <a:close/>
                    <a:moveTo>
                      <a:pt x="3405" y="4742"/>
                    </a:moveTo>
                    <a:cubicBezTo>
                      <a:pt x="3679" y="5016"/>
                      <a:pt x="3861" y="5289"/>
                      <a:pt x="3770" y="5532"/>
                    </a:cubicBezTo>
                    <a:cubicBezTo>
                      <a:pt x="3675" y="5745"/>
                      <a:pt x="3488" y="5866"/>
                      <a:pt x="3209" y="5866"/>
                    </a:cubicBezTo>
                    <a:cubicBezTo>
                      <a:pt x="3130" y="5866"/>
                      <a:pt x="3043" y="5857"/>
                      <a:pt x="2949" y="5836"/>
                    </a:cubicBezTo>
                    <a:lnTo>
                      <a:pt x="3405" y="4742"/>
                    </a:lnTo>
                    <a:close/>
                    <a:moveTo>
                      <a:pt x="4408" y="0"/>
                    </a:moveTo>
                    <a:lnTo>
                      <a:pt x="4043" y="852"/>
                    </a:lnTo>
                    <a:cubicBezTo>
                      <a:pt x="3768" y="781"/>
                      <a:pt x="3510" y="748"/>
                      <a:pt x="3271" y="748"/>
                    </a:cubicBezTo>
                    <a:cubicBezTo>
                      <a:pt x="2377" y="748"/>
                      <a:pt x="1748" y="1207"/>
                      <a:pt x="1460" y="1855"/>
                    </a:cubicBezTo>
                    <a:cubicBezTo>
                      <a:pt x="1004" y="2979"/>
                      <a:pt x="1885" y="3678"/>
                      <a:pt x="2676" y="4256"/>
                    </a:cubicBezTo>
                    <a:lnTo>
                      <a:pt x="2159" y="5593"/>
                    </a:lnTo>
                    <a:cubicBezTo>
                      <a:pt x="1581" y="5320"/>
                      <a:pt x="1095" y="4864"/>
                      <a:pt x="822" y="4408"/>
                    </a:cubicBezTo>
                    <a:lnTo>
                      <a:pt x="1" y="5198"/>
                    </a:lnTo>
                    <a:cubicBezTo>
                      <a:pt x="305" y="5745"/>
                      <a:pt x="974" y="6262"/>
                      <a:pt x="1733" y="6657"/>
                    </a:cubicBezTo>
                    <a:lnTo>
                      <a:pt x="1399" y="7508"/>
                    </a:lnTo>
                    <a:lnTo>
                      <a:pt x="2189" y="7812"/>
                    </a:lnTo>
                    <a:lnTo>
                      <a:pt x="2524" y="6900"/>
                    </a:lnTo>
                    <a:cubicBezTo>
                      <a:pt x="2842" y="6987"/>
                      <a:pt x="3134" y="7027"/>
                      <a:pt x="3400" y="7027"/>
                    </a:cubicBezTo>
                    <a:cubicBezTo>
                      <a:pt x="4251" y="7027"/>
                      <a:pt x="4829" y="6614"/>
                      <a:pt x="5107" y="5988"/>
                    </a:cubicBezTo>
                    <a:cubicBezTo>
                      <a:pt x="5563" y="4864"/>
                      <a:pt x="4712" y="4165"/>
                      <a:pt x="3892" y="3587"/>
                    </a:cubicBezTo>
                    <a:lnTo>
                      <a:pt x="4439" y="2219"/>
                    </a:lnTo>
                    <a:cubicBezTo>
                      <a:pt x="4803" y="2463"/>
                      <a:pt x="5199" y="2766"/>
                      <a:pt x="5502" y="3131"/>
                    </a:cubicBezTo>
                    <a:lnTo>
                      <a:pt x="6293" y="2311"/>
                    </a:lnTo>
                    <a:cubicBezTo>
                      <a:pt x="5958" y="1855"/>
                      <a:pt x="5411" y="1490"/>
                      <a:pt x="4864" y="1186"/>
                    </a:cubicBezTo>
                    <a:lnTo>
                      <a:pt x="5199" y="304"/>
                    </a:lnTo>
                    <a:lnTo>
                      <a:pt x="440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4"/>
              <p:cNvSpPr/>
              <p:nvPr/>
            </p:nvSpPr>
            <p:spPr>
              <a:xfrm>
                <a:off x="5830925" y="2076925"/>
                <a:ext cx="56250" cy="52750"/>
              </a:xfrm>
              <a:custGeom>
                <a:rect b="b" l="l" r="r" t="t"/>
                <a:pathLst>
                  <a:path extrusionOk="0" h="2110" w="2250">
                    <a:moveTo>
                      <a:pt x="1144" y="0"/>
                    </a:moveTo>
                    <a:cubicBezTo>
                      <a:pt x="1107" y="0"/>
                      <a:pt x="1071" y="2"/>
                      <a:pt x="1034" y="6"/>
                    </a:cubicBezTo>
                    <a:cubicBezTo>
                      <a:pt x="456" y="67"/>
                      <a:pt x="0" y="584"/>
                      <a:pt x="61" y="1161"/>
                    </a:cubicBezTo>
                    <a:cubicBezTo>
                      <a:pt x="118" y="1702"/>
                      <a:pt x="575" y="2109"/>
                      <a:pt x="1131" y="2109"/>
                    </a:cubicBezTo>
                    <a:cubicBezTo>
                      <a:pt x="1169" y="2109"/>
                      <a:pt x="1208" y="2107"/>
                      <a:pt x="1247" y="2104"/>
                    </a:cubicBezTo>
                    <a:cubicBezTo>
                      <a:pt x="1824" y="2073"/>
                      <a:pt x="2250" y="1526"/>
                      <a:pt x="2189" y="949"/>
                    </a:cubicBezTo>
                    <a:cubicBezTo>
                      <a:pt x="2132" y="408"/>
                      <a:pt x="1676" y="0"/>
                      <a:pt x="11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4"/>
              <p:cNvSpPr/>
              <p:nvPr/>
            </p:nvSpPr>
            <p:spPr>
              <a:xfrm>
                <a:off x="5682750" y="2440675"/>
                <a:ext cx="60800" cy="54300"/>
              </a:xfrm>
              <a:custGeom>
                <a:rect b="b" l="l" r="r" t="t"/>
                <a:pathLst>
                  <a:path extrusionOk="0" h="2172" w="2432">
                    <a:moveTo>
                      <a:pt x="1224" y="0"/>
                    </a:moveTo>
                    <a:cubicBezTo>
                      <a:pt x="792" y="0"/>
                      <a:pt x="398" y="246"/>
                      <a:pt x="213" y="684"/>
                    </a:cubicBezTo>
                    <a:cubicBezTo>
                      <a:pt x="0" y="1262"/>
                      <a:pt x="274" y="1870"/>
                      <a:pt x="851" y="2083"/>
                    </a:cubicBezTo>
                    <a:cubicBezTo>
                      <a:pt x="987" y="2143"/>
                      <a:pt x="1126" y="2171"/>
                      <a:pt x="1263" y="2171"/>
                    </a:cubicBezTo>
                    <a:cubicBezTo>
                      <a:pt x="1677" y="2171"/>
                      <a:pt x="2067" y="1909"/>
                      <a:pt x="2249" y="1475"/>
                    </a:cubicBezTo>
                    <a:cubicBezTo>
                      <a:pt x="2432" y="958"/>
                      <a:pt x="2158" y="320"/>
                      <a:pt x="1642" y="77"/>
                    </a:cubicBezTo>
                    <a:cubicBezTo>
                      <a:pt x="1502" y="25"/>
                      <a:pt x="1361" y="0"/>
                      <a:pt x="1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4"/>
              <p:cNvSpPr/>
              <p:nvPr/>
            </p:nvSpPr>
            <p:spPr>
              <a:xfrm>
                <a:off x="5061900" y="1769025"/>
                <a:ext cx="61575" cy="54225"/>
              </a:xfrm>
              <a:custGeom>
                <a:rect b="b" l="l" r="r" t="t"/>
                <a:pathLst>
                  <a:path extrusionOk="0" h="2169" w="2463">
                    <a:moveTo>
                      <a:pt x="1229" y="1"/>
                    </a:moveTo>
                    <a:cubicBezTo>
                      <a:pt x="804" y="1"/>
                      <a:pt x="401" y="260"/>
                      <a:pt x="214" y="681"/>
                    </a:cubicBezTo>
                    <a:cubicBezTo>
                      <a:pt x="1" y="1258"/>
                      <a:pt x="244" y="1866"/>
                      <a:pt x="822" y="2079"/>
                    </a:cubicBezTo>
                    <a:cubicBezTo>
                      <a:pt x="966" y="2140"/>
                      <a:pt x="1112" y="2168"/>
                      <a:pt x="1254" y="2168"/>
                    </a:cubicBezTo>
                    <a:cubicBezTo>
                      <a:pt x="1678" y="2168"/>
                      <a:pt x="2060" y="1912"/>
                      <a:pt x="2220" y="1501"/>
                    </a:cubicBezTo>
                    <a:cubicBezTo>
                      <a:pt x="2463" y="954"/>
                      <a:pt x="2189" y="316"/>
                      <a:pt x="1612" y="73"/>
                    </a:cubicBezTo>
                    <a:cubicBezTo>
                      <a:pt x="1486" y="24"/>
                      <a:pt x="1357" y="1"/>
                      <a:pt x="12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14"/>
              <p:cNvSpPr/>
              <p:nvPr/>
            </p:nvSpPr>
            <p:spPr>
              <a:xfrm>
                <a:off x="4915250" y="2133775"/>
                <a:ext cx="61575" cy="54550"/>
              </a:xfrm>
              <a:custGeom>
                <a:rect b="b" l="l" r="r" t="t"/>
                <a:pathLst>
                  <a:path extrusionOk="0" h="2182" w="2463">
                    <a:moveTo>
                      <a:pt x="1243" y="0"/>
                    </a:moveTo>
                    <a:cubicBezTo>
                      <a:pt x="805" y="0"/>
                      <a:pt x="407" y="260"/>
                      <a:pt x="244" y="681"/>
                    </a:cubicBezTo>
                    <a:cubicBezTo>
                      <a:pt x="1" y="1258"/>
                      <a:pt x="274" y="1866"/>
                      <a:pt x="852" y="2109"/>
                    </a:cubicBezTo>
                    <a:cubicBezTo>
                      <a:pt x="978" y="2158"/>
                      <a:pt x="1107" y="2181"/>
                      <a:pt x="1234" y="2181"/>
                    </a:cubicBezTo>
                    <a:cubicBezTo>
                      <a:pt x="1659" y="2181"/>
                      <a:pt x="2063" y="1922"/>
                      <a:pt x="2250" y="1501"/>
                    </a:cubicBezTo>
                    <a:cubicBezTo>
                      <a:pt x="2463" y="954"/>
                      <a:pt x="2219" y="316"/>
                      <a:pt x="1642" y="73"/>
                    </a:cubicBezTo>
                    <a:cubicBezTo>
                      <a:pt x="1509" y="24"/>
                      <a:pt x="1374" y="0"/>
                      <a:pt x="1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4" name="Google Shape;224;p14"/>
          <p:cNvGrpSpPr/>
          <p:nvPr/>
        </p:nvGrpSpPr>
        <p:grpSpPr>
          <a:xfrm rot="-1316784">
            <a:off x="-822501" y="-1047985"/>
            <a:ext cx="1847563" cy="2276840"/>
            <a:chOff x="9743146" y="2970638"/>
            <a:chExt cx="1446996" cy="1783072"/>
          </a:xfrm>
        </p:grpSpPr>
        <p:sp>
          <p:nvSpPr>
            <p:cNvPr id="225" name="Google Shape;225;p14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6" name="Google Shape;226;p14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27" name="Google Shape;227;p14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14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4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4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4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4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4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14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5" name="Google Shape;235;p14"/>
          <p:cNvGrpSpPr/>
          <p:nvPr/>
        </p:nvGrpSpPr>
        <p:grpSpPr>
          <a:xfrm rot="1820385">
            <a:off x="7707315" y="-923169"/>
            <a:ext cx="1446920" cy="1782979"/>
            <a:chOff x="9743146" y="2970638"/>
            <a:chExt cx="1446996" cy="1783072"/>
          </a:xfrm>
        </p:grpSpPr>
        <p:sp>
          <p:nvSpPr>
            <p:cNvPr id="236" name="Google Shape;236;p14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7" name="Google Shape;237;p14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38" name="Google Shape;238;p14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14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4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4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14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14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5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248" name="Google Shape;248;p15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249" name="Google Shape;249;p15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5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5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15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5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5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5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15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5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15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15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5" name="Google Shape;265;p15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266" name="Google Shape;266;p15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5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15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15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15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2" name="Google Shape;282;p15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283" name="Google Shape;283;p15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5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15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15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15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15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15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15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15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15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15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5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5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9" name="Google Shape;299;p15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300" name="Google Shape;300;p15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5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5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5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15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15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5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15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15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15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15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15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15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15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15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5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16" name="Google Shape;316;p15"/>
          <p:cNvSpPr txBox="1"/>
          <p:nvPr>
            <p:ph type="title"/>
          </p:nvPr>
        </p:nvSpPr>
        <p:spPr>
          <a:xfrm>
            <a:off x="3828700" y="2618575"/>
            <a:ext cx="4839300" cy="841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7" name="Google Shape;317;p15"/>
          <p:cNvSpPr txBox="1"/>
          <p:nvPr>
            <p:ph hasCustomPrompt="1" idx="2" type="title"/>
          </p:nvPr>
        </p:nvSpPr>
        <p:spPr>
          <a:xfrm>
            <a:off x="5353900" y="1666025"/>
            <a:ext cx="1788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8" name="Google Shape;318;p15"/>
          <p:cNvSpPr txBox="1"/>
          <p:nvPr>
            <p:ph idx="1" type="subTitle"/>
          </p:nvPr>
        </p:nvSpPr>
        <p:spPr>
          <a:xfrm>
            <a:off x="3828700" y="3612775"/>
            <a:ext cx="4839300" cy="47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9" name="Google Shape;319;p15"/>
          <p:cNvGrpSpPr/>
          <p:nvPr/>
        </p:nvGrpSpPr>
        <p:grpSpPr>
          <a:xfrm rot="10281057">
            <a:off x="7115876" y="-340291"/>
            <a:ext cx="1427928" cy="1759575"/>
            <a:chOff x="9743146" y="2970638"/>
            <a:chExt cx="1446996" cy="1783072"/>
          </a:xfrm>
        </p:grpSpPr>
        <p:sp>
          <p:nvSpPr>
            <p:cNvPr id="320" name="Google Shape;320;p1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1" name="Google Shape;321;p1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322" name="Google Shape;322;p1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1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1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1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1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1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1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30" name="Google Shape;330;p15"/>
          <p:cNvGrpSpPr/>
          <p:nvPr/>
        </p:nvGrpSpPr>
        <p:grpSpPr>
          <a:xfrm rot="4616548">
            <a:off x="8135661" y="1006040"/>
            <a:ext cx="1175251" cy="1448212"/>
            <a:chOff x="9743146" y="2970638"/>
            <a:chExt cx="1446996" cy="1783072"/>
          </a:xfrm>
        </p:grpSpPr>
        <p:sp>
          <p:nvSpPr>
            <p:cNvPr id="331" name="Google Shape;331;p1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2" name="Google Shape;332;p1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333" name="Google Shape;333;p1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1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1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1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1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1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41" name="Google Shape;341;p15"/>
          <p:cNvGrpSpPr/>
          <p:nvPr/>
        </p:nvGrpSpPr>
        <p:grpSpPr>
          <a:xfrm>
            <a:off x="-802906" y="-1463384"/>
            <a:ext cx="2204209" cy="2716154"/>
            <a:chOff x="9743146" y="2970638"/>
            <a:chExt cx="1446996" cy="1783072"/>
          </a:xfrm>
        </p:grpSpPr>
        <p:sp>
          <p:nvSpPr>
            <p:cNvPr id="342" name="Google Shape;342;p1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3" name="Google Shape;343;p1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344" name="Google Shape;344;p1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1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1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1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1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1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1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1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6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354" name="Google Shape;354;p16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355" name="Google Shape;355;p16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16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16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16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16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16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16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16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16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16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16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16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16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16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16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16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1" name="Google Shape;371;p16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372" name="Google Shape;372;p16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16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16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16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16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16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16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16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16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16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16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16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16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16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16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16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8" name="Google Shape;388;p16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389" name="Google Shape;389;p16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16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16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16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16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16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16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16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16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16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16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16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16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16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16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16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5" name="Google Shape;405;p16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406" name="Google Shape;406;p16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16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16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16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16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16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6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16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16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16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16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16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22" name="Google Shape;422;p16"/>
          <p:cNvSpPr txBox="1"/>
          <p:nvPr>
            <p:ph type="title"/>
          </p:nvPr>
        </p:nvSpPr>
        <p:spPr>
          <a:xfrm>
            <a:off x="720000" y="449250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3" name="Google Shape;423;p16"/>
          <p:cNvSpPr txBox="1"/>
          <p:nvPr>
            <p:ph idx="1" type="body"/>
          </p:nvPr>
        </p:nvSpPr>
        <p:spPr>
          <a:xfrm>
            <a:off x="720000" y="13048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Char char="●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4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7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426" name="Google Shape;426;p17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427" name="Google Shape;427;p17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7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17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7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7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7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17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7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7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17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7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17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17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17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17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3" name="Google Shape;443;p17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444" name="Google Shape;444;p17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7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17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17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17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17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17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17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17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17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17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17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17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17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17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17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0" name="Google Shape;460;p17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461" name="Google Shape;461;p17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17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17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17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17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17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17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7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17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17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17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17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17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17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17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7" name="Google Shape;477;p17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478" name="Google Shape;478;p17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17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17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17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17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17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17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17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17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17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17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17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94" name="Google Shape;494;p17"/>
          <p:cNvSpPr txBox="1"/>
          <p:nvPr>
            <p:ph idx="1" type="subTitle"/>
          </p:nvPr>
        </p:nvSpPr>
        <p:spPr>
          <a:xfrm>
            <a:off x="1080900" y="2537275"/>
            <a:ext cx="3327300" cy="4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95" name="Google Shape;495;p17"/>
          <p:cNvSpPr txBox="1"/>
          <p:nvPr>
            <p:ph idx="2" type="subTitle"/>
          </p:nvPr>
        </p:nvSpPr>
        <p:spPr>
          <a:xfrm>
            <a:off x="4735775" y="2537325"/>
            <a:ext cx="3327300" cy="4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96" name="Google Shape;496;p17"/>
          <p:cNvSpPr txBox="1"/>
          <p:nvPr>
            <p:ph idx="3" type="subTitle"/>
          </p:nvPr>
        </p:nvSpPr>
        <p:spPr>
          <a:xfrm>
            <a:off x="1080900" y="3037925"/>
            <a:ext cx="3327300" cy="1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17"/>
          <p:cNvSpPr txBox="1"/>
          <p:nvPr>
            <p:ph idx="4" type="subTitle"/>
          </p:nvPr>
        </p:nvSpPr>
        <p:spPr>
          <a:xfrm>
            <a:off x="4735775" y="3037925"/>
            <a:ext cx="3327300" cy="1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8" name="Google Shape;498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18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501" name="Google Shape;501;p18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502" name="Google Shape;502;p18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18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18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18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18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18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18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18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18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8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18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18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8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8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18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18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8" name="Google Shape;518;p18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519" name="Google Shape;519;p18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18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18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18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18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18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18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18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18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18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18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18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18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18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18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5" name="Google Shape;535;p18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536" name="Google Shape;536;p18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18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18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18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18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18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18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18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18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2" name="Google Shape;552;p18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553" name="Google Shape;553;p18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18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18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18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18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18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18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18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18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18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18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18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69" name="Google Shape;569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oogle Shape;571;p19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572" name="Google Shape;572;p19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573" name="Google Shape;573;p19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19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19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19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19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19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19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19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19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19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19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19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19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19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19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19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9" name="Google Shape;589;p19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590" name="Google Shape;590;p19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19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19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19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19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19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19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19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19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19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19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19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19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19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19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19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6" name="Google Shape;606;p19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607" name="Google Shape;607;p19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19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19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19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19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19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19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19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19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19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19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19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19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19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19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19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3" name="Google Shape;623;p19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624" name="Google Shape;624;p19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19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19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19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19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19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19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19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19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19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19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19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19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19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40" name="Google Shape;640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20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643" name="Google Shape;643;p20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644" name="Google Shape;644;p20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20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20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20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20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20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20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20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20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20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20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20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20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20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20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20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0" name="Google Shape;660;p20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661" name="Google Shape;661;p20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20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20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20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20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20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20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20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20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20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20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0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0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0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20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20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7" name="Google Shape;677;p20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678" name="Google Shape;678;p20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4" name="Google Shape;694;p20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695" name="Google Shape;695;p20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20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20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20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11" name="Google Shape;711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21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714" name="Google Shape;714;p21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715" name="Google Shape;715;p21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21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21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21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21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21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21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21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21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21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21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21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21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21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21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21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1" name="Google Shape;731;p21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732" name="Google Shape;732;p21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21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21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21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21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21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21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21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21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21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21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21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21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1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21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21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8" name="Google Shape;748;p21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749" name="Google Shape;749;p21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21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21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21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21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21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21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21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21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21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21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21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5" name="Google Shape;765;p21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766" name="Google Shape;766;p21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21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21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21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21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21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21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21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21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21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21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21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21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21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21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21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82" name="Google Shape;782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83" name="Google Shape;783;p21"/>
          <p:cNvSpPr txBox="1"/>
          <p:nvPr>
            <p:ph idx="1" type="body"/>
          </p:nvPr>
        </p:nvSpPr>
        <p:spPr>
          <a:xfrm>
            <a:off x="726450" y="1590500"/>
            <a:ext cx="3861900" cy="30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2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786" name="Google Shape;786;p22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787" name="Google Shape;787;p22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22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22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22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3" name="Google Shape;803;p22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804" name="Google Shape;804;p22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22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22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22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22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22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22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22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22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22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22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22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0" name="Google Shape;820;p22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821" name="Google Shape;821;p22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22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22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22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22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22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22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22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22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22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7" name="Google Shape;837;p22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838" name="Google Shape;838;p22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22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22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22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22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22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22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22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22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22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22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54" name="Google Shape;854;p22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855" name="Google Shape;855;p22"/>
          <p:cNvGrpSpPr/>
          <p:nvPr/>
        </p:nvGrpSpPr>
        <p:grpSpPr>
          <a:xfrm rot="9568016">
            <a:off x="-271513" y="-722449"/>
            <a:ext cx="2195982" cy="2706183"/>
            <a:chOff x="9743146" y="2970638"/>
            <a:chExt cx="1446996" cy="1783072"/>
          </a:xfrm>
        </p:grpSpPr>
        <p:sp>
          <p:nvSpPr>
            <p:cNvPr id="856" name="Google Shape;856;p22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7" name="Google Shape;857;p22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858" name="Google Shape;858;p22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22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22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22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22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22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22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22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66" name="Google Shape;866;p22"/>
          <p:cNvGrpSpPr/>
          <p:nvPr/>
        </p:nvGrpSpPr>
        <p:grpSpPr>
          <a:xfrm rot="4164703">
            <a:off x="6160919" y="67119"/>
            <a:ext cx="1564886" cy="1928510"/>
            <a:chOff x="9743146" y="2970638"/>
            <a:chExt cx="1446996" cy="1783072"/>
          </a:xfrm>
        </p:grpSpPr>
        <p:sp>
          <p:nvSpPr>
            <p:cNvPr id="867" name="Google Shape;867;p22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8" name="Google Shape;868;p22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869" name="Google Shape;869;p22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22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22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22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22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22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22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77" name="Google Shape;877;p22"/>
          <p:cNvGrpSpPr/>
          <p:nvPr/>
        </p:nvGrpSpPr>
        <p:grpSpPr>
          <a:xfrm rot="629843">
            <a:off x="1703828" y="-591128"/>
            <a:ext cx="1482811" cy="1827205"/>
            <a:chOff x="9743146" y="2970638"/>
            <a:chExt cx="1446996" cy="1783072"/>
          </a:xfrm>
        </p:grpSpPr>
        <p:sp>
          <p:nvSpPr>
            <p:cNvPr id="878" name="Google Shape;878;p22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79" name="Google Shape;879;p22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880" name="Google Shape;880;p22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22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88" name="Google Shape;888;p22"/>
          <p:cNvGrpSpPr/>
          <p:nvPr/>
        </p:nvGrpSpPr>
        <p:grpSpPr>
          <a:xfrm rot="2208898">
            <a:off x="2859879" y="-298335"/>
            <a:ext cx="1509218" cy="1859995"/>
            <a:chOff x="9743146" y="2970638"/>
            <a:chExt cx="1446996" cy="1783072"/>
          </a:xfrm>
        </p:grpSpPr>
        <p:sp>
          <p:nvSpPr>
            <p:cNvPr id="889" name="Google Shape;889;p22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90" name="Google Shape;890;p22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891" name="Google Shape;891;p22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22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22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22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22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99" name="Google Shape;899;p22"/>
          <p:cNvGrpSpPr/>
          <p:nvPr/>
        </p:nvGrpSpPr>
        <p:grpSpPr>
          <a:xfrm rot="2282066">
            <a:off x="3850612" y="-1416319"/>
            <a:ext cx="2229905" cy="2748038"/>
            <a:chOff x="9743146" y="2970638"/>
            <a:chExt cx="1446996" cy="1783072"/>
          </a:xfrm>
        </p:grpSpPr>
        <p:sp>
          <p:nvSpPr>
            <p:cNvPr id="900" name="Google Shape;900;p22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1" name="Google Shape;901;p22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902" name="Google Shape;902;p22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10" name="Google Shape;910;p22"/>
          <p:cNvGrpSpPr/>
          <p:nvPr/>
        </p:nvGrpSpPr>
        <p:grpSpPr>
          <a:xfrm rot="1234745">
            <a:off x="5461792" y="-1196063"/>
            <a:ext cx="1473754" cy="1816275"/>
            <a:chOff x="9743146" y="2970638"/>
            <a:chExt cx="1446996" cy="1783072"/>
          </a:xfrm>
        </p:grpSpPr>
        <p:sp>
          <p:nvSpPr>
            <p:cNvPr id="911" name="Google Shape;911;p22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12" name="Google Shape;912;p22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913" name="Google Shape;913;p22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22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22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22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22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21" name="Google Shape;921;p22"/>
          <p:cNvGrpSpPr/>
          <p:nvPr/>
        </p:nvGrpSpPr>
        <p:grpSpPr>
          <a:xfrm rot="5732255">
            <a:off x="-882653" y="1110757"/>
            <a:ext cx="1854879" cy="2285689"/>
            <a:chOff x="9743146" y="2970638"/>
            <a:chExt cx="1446996" cy="1783072"/>
          </a:xfrm>
        </p:grpSpPr>
        <p:sp>
          <p:nvSpPr>
            <p:cNvPr id="922" name="Google Shape;922;p22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23" name="Google Shape;923;p22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924" name="Google Shape;924;p22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22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22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22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32" name="Google Shape;932;p22"/>
          <p:cNvGrpSpPr/>
          <p:nvPr/>
        </p:nvGrpSpPr>
        <p:grpSpPr>
          <a:xfrm rot="-6777550">
            <a:off x="-154622" y="3285152"/>
            <a:ext cx="2278024" cy="2637690"/>
            <a:chOff x="9743146" y="2970638"/>
            <a:chExt cx="1446996" cy="1783072"/>
          </a:xfrm>
        </p:grpSpPr>
        <p:sp>
          <p:nvSpPr>
            <p:cNvPr id="933" name="Google Shape;933;p22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4" name="Google Shape;934;p22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935" name="Google Shape;935;p22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43" name="Google Shape;943;p22"/>
          <p:cNvGrpSpPr/>
          <p:nvPr/>
        </p:nvGrpSpPr>
        <p:grpSpPr>
          <a:xfrm rot="8965034">
            <a:off x="8199195" y="3389753"/>
            <a:ext cx="1466670" cy="1698205"/>
            <a:chOff x="9743146" y="2970638"/>
            <a:chExt cx="1446996" cy="1783072"/>
          </a:xfrm>
        </p:grpSpPr>
        <p:sp>
          <p:nvSpPr>
            <p:cNvPr id="944" name="Google Shape;944;p22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45" name="Google Shape;945;p22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946" name="Google Shape;946;p22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22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22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54" name="Google Shape;954;p22"/>
          <p:cNvGrpSpPr/>
          <p:nvPr/>
        </p:nvGrpSpPr>
        <p:grpSpPr>
          <a:xfrm rot="4581957">
            <a:off x="-656831" y="2875340"/>
            <a:ext cx="1279904" cy="1577172"/>
            <a:chOff x="9743146" y="2970638"/>
            <a:chExt cx="1446996" cy="1783072"/>
          </a:xfrm>
        </p:grpSpPr>
        <p:sp>
          <p:nvSpPr>
            <p:cNvPr id="955" name="Google Shape;955;p22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56" name="Google Shape;956;p22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957" name="Google Shape;957;p22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22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22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22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22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22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22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65" name="Google Shape;965;p22"/>
          <p:cNvGrpSpPr/>
          <p:nvPr/>
        </p:nvGrpSpPr>
        <p:grpSpPr>
          <a:xfrm rot="629843">
            <a:off x="1989578" y="4018972"/>
            <a:ext cx="1482811" cy="1827205"/>
            <a:chOff x="9743146" y="2970638"/>
            <a:chExt cx="1446996" cy="1783072"/>
          </a:xfrm>
        </p:grpSpPr>
        <p:sp>
          <p:nvSpPr>
            <p:cNvPr id="966" name="Google Shape;966;p22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67" name="Google Shape;967;p22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968" name="Google Shape;968;p22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22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22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22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22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22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22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76" name="Google Shape;976;p22"/>
          <p:cNvGrpSpPr/>
          <p:nvPr/>
        </p:nvGrpSpPr>
        <p:grpSpPr>
          <a:xfrm rot="1525637">
            <a:off x="3114019" y="4489936"/>
            <a:ext cx="1482836" cy="1827236"/>
            <a:chOff x="9743146" y="2970638"/>
            <a:chExt cx="1446996" cy="1783072"/>
          </a:xfrm>
        </p:grpSpPr>
        <p:sp>
          <p:nvSpPr>
            <p:cNvPr id="977" name="Google Shape;977;p22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78" name="Google Shape;978;p22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979" name="Google Shape;979;p22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22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22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22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22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22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22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22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87" name="Google Shape;987;p22"/>
          <p:cNvGrpSpPr/>
          <p:nvPr/>
        </p:nvGrpSpPr>
        <p:grpSpPr>
          <a:xfrm rot="-630503">
            <a:off x="4251397" y="3473580"/>
            <a:ext cx="1482863" cy="1827270"/>
            <a:chOff x="9743146" y="2970638"/>
            <a:chExt cx="1446996" cy="1783072"/>
          </a:xfrm>
        </p:grpSpPr>
        <p:sp>
          <p:nvSpPr>
            <p:cNvPr id="988" name="Google Shape;988;p22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89" name="Google Shape;989;p22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990" name="Google Shape;990;p22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22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22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22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22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22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22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22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98" name="Google Shape;998;p22"/>
          <p:cNvGrpSpPr/>
          <p:nvPr/>
        </p:nvGrpSpPr>
        <p:grpSpPr>
          <a:xfrm rot="402211">
            <a:off x="5582110" y="3261693"/>
            <a:ext cx="2376296" cy="2928032"/>
            <a:chOff x="9743146" y="2970638"/>
            <a:chExt cx="1446996" cy="1783072"/>
          </a:xfrm>
        </p:grpSpPr>
        <p:sp>
          <p:nvSpPr>
            <p:cNvPr id="999" name="Google Shape;999;p22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00" name="Google Shape;1000;p22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001" name="Google Shape;1001;p22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22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22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22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22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22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22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22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09" name="Google Shape;1009;p22"/>
          <p:cNvGrpSpPr/>
          <p:nvPr/>
        </p:nvGrpSpPr>
        <p:grpSpPr>
          <a:xfrm rot="-3560987">
            <a:off x="8017585" y="1239281"/>
            <a:ext cx="2376295" cy="2927964"/>
            <a:chOff x="9743146" y="2970638"/>
            <a:chExt cx="1446996" cy="1783072"/>
          </a:xfrm>
        </p:grpSpPr>
        <p:sp>
          <p:nvSpPr>
            <p:cNvPr id="1010" name="Google Shape;1010;p22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11" name="Google Shape;1011;p22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012" name="Google Shape;1012;p22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22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22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22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22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22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22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22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20" name="Google Shape;1020;p22"/>
          <p:cNvGrpSpPr/>
          <p:nvPr/>
        </p:nvGrpSpPr>
        <p:grpSpPr>
          <a:xfrm rot="-9715783">
            <a:off x="7697434" y="4605087"/>
            <a:ext cx="1466666" cy="1698172"/>
            <a:chOff x="9743146" y="2970638"/>
            <a:chExt cx="1446996" cy="1783072"/>
          </a:xfrm>
        </p:grpSpPr>
        <p:sp>
          <p:nvSpPr>
            <p:cNvPr id="1021" name="Google Shape;1021;p22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2" name="Google Shape;1022;p22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023" name="Google Shape;1023;p22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22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22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22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22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22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22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22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31" name="Google Shape;1031;p22"/>
          <p:cNvGrpSpPr/>
          <p:nvPr/>
        </p:nvGrpSpPr>
        <p:grpSpPr>
          <a:xfrm rot="3253621">
            <a:off x="7393704" y="-1183134"/>
            <a:ext cx="2690893" cy="3316019"/>
            <a:chOff x="9743146" y="2970638"/>
            <a:chExt cx="1446996" cy="1783072"/>
          </a:xfrm>
        </p:grpSpPr>
        <p:sp>
          <p:nvSpPr>
            <p:cNvPr id="1032" name="Google Shape;1032;p22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33" name="Google Shape;1033;p22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034" name="Google Shape;1034;p22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22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22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3" name="Google Shape;1043;p23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1044" name="Google Shape;1044;p23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1045" name="Google Shape;1045;p23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23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23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23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23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23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23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23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23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23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23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23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23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23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23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23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1" name="Google Shape;1061;p23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1062" name="Google Shape;1062;p23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23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23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23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23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23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23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23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23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23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23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23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23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23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23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23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8" name="Google Shape;1078;p23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1079" name="Google Shape;1079;p23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23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23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23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23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23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23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23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23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23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23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23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5" name="Google Shape;1095;p23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1096" name="Google Shape;1096;p23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23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23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23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23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23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23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23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23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23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23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23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23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23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23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23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12" name="Google Shape;1112;p23"/>
          <p:cNvSpPr txBox="1"/>
          <p:nvPr>
            <p:ph type="title"/>
          </p:nvPr>
        </p:nvSpPr>
        <p:spPr>
          <a:xfrm>
            <a:off x="2298750" y="849820"/>
            <a:ext cx="4546500" cy="695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13" name="Google Shape;1113;p23"/>
          <p:cNvSpPr txBox="1"/>
          <p:nvPr>
            <p:ph idx="1" type="subTitle"/>
          </p:nvPr>
        </p:nvSpPr>
        <p:spPr>
          <a:xfrm>
            <a:off x="1474800" y="2485375"/>
            <a:ext cx="6194400" cy="95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24"/>
          <p:cNvSpPr txBox="1"/>
          <p:nvPr>
            <p:ph type="title"/>
          </p:nvPr>
        </p:nvSpPr>
        <p:spPr>
          <a:xfrm>
            <a:off x="4574275" y="3334100"/>
            <a:ext cx="3856500" cy="126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7" name="Google Shape;1117;p25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1118" name="Google Shape;1118;p25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1119" name="Google Shape;1119;p25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25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25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25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25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25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25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25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25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25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25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25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25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25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25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25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5" name="Google Shape;1135;p25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1136" name="Google Shape;1136;p25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25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25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25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25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25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25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25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25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25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25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25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25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25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25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25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2" name="Google Shape;1152;p25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1153" name="Google Shape;1153;p25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25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25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25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25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25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25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25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25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25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25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25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25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25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25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25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9" name="Google Shape;1169;p25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1170" name="Google Shape;1170;p25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25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25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25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25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25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25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25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25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25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25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25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25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25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25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25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86" name="Google Shape;1186;p25"/>
          <p:cNvSpPr txBox="1"/>
          <p:nvPr>
            <p:ph hasCustomPrompt="1" type="title"/>
          </p:nvPr>
        </p:nvSpPr>
        <p:spPr>
          <a:xfrm>
            <a:off x="1284000" y="1952850"/>
            <a:ext cx="6576000" cy="7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87" name="Google Shape;1187;p25"/>
          <p:cNvSpPr txBox="1"/>
          <p:nvPr>
            <p:ph idx="1" type="subTitle"/>
          </p:nvPr>
        </p:nvSpPr>
        <p:spPr>
          <a:xfrm>
            <a:off x="1284000" y="2816250"/>
            <a:ext cx="6576000" cy="374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188" name="Google Shape;1188;p25"/>
          <p:cNvGrpSpPr/>
          <p:nvPr/>
        </p:nvGrpSpPr>
        <p:grpSpPr>
          <a:xfrm rot="-1169522">
            <a:off x="-179374" y="-452682"/>
            <a:ext cx="1609721" cy="1984383"/>
            <a:chOff x="9743146" y="2970638"/>
            <a:chExt cx="1446996" cy="1783072"/>
          </a:xfrm>
        </p:grpSpPr>
        <p:sp>
          <p:nvSpPr>
            <p:cNvPr id="1189" name="Google Shape;1189;p2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90" name="Google Shape;1190;p2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191" name="Google Shape;1191;p2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2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2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2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2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2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2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2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99" name="Google Shape;1199;p25"/>
          <p:cNvGrpSpPr/>
          <p:nvPr/>
        </p:nvGrpSpPr>
        <p:grpSpPr>
          <a:xfrm rot="-3676714">
            <a:off x="1672457" y="-285905"/>
            <a:ext cx="1609742" cy="1984414"/>
            <a:chOff x="9743146" y="2970638"/>
            <a:chExt cx="1446996" cy="1783072"/>
          </a:xfrm>
        </p:grpSpPr>
        <p:sp>
          <p:nvSpPr>
            <p:cNvPr id="1200" name="Google Shape;1200;p2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01" name="Google Shape;1201;p2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202" name="Google Shape;1202;p2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2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2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2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2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2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2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2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10" name="Google Shape;1210;p25"/>
          <p:cNvGrpSpPr/>
          <p:nvPr/>
        </p:nvGrpSpPr>
        <p:grpSpPr>
          <a:xfrm rot="461846">
            <a:off x="3162254" y="-1206234"/>
            <a:ext cx="1609673" cy="1984416"/>
            <a:chOff x="9743146" y="2970638"/>
            <a:chExt cx="1446996" cy="1783072"/>
          </a:xfrm>
        </p:grpSpPr>
        <p:sp>
          <p:nvSpPr>
            <p:cNvPr id="1211" name="Google Shape;1211;p2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12" name="Google Shape;1212;p2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213" name="Google Shape;1213;p2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2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2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2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2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2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2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2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21" name="Google Shape;1221;p25"/>
          <p:cNvGrpSpPr/>
          <p:nvPr/>
        </p:nvGrpSpPr>
        <p:grpSpPr>
          <a:xfrm rot="-6011077">
            <a:off x="4663538" y="-452642"/>
            <a:ext cx="1609679" cy="1984274"/>
            <a:chOff x="9743146" y="2970638"/>
            <a:chExt cx="1446996" cy="1783072"/>
          </a:xfrm>
        </p:grpSpPr>
        <p:sp>
          <p:nvSpPr>
            <p:cNvPr id="1222" name="Google Shape;1222;p2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23" name="Google Shape;1223;p2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224" name="Google Shape;1224;p2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2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2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2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2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2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2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2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32" name="Google Shape;1232;p25"/>
          <p:cNvGrpSpPr/>
          <p:nvPr/>
        </p:nvGrpSpPr>
        <p:grpSpPr>
          <a:xfrm rot="-9449560">
            <a:off x="6230395" y="-751690"/>
            <a:ext cx="1609530" cy="1984316"/>
            <a:chOff x="9743146" y="2970638"/>
            <a:chExt cx="1446996" cy="1783072"/>
          </a:xfrm>
        </p:grpSpPr>
        <p:sp>
          <p:nvSpPr>
            <p:cNvPr id="1233" name="Google Shape;1233;p2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4" name="Google Shape;1234;p2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235" name="Google Shape;1235;p2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2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2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43" name="Google Shape;1243;p25"/>
          <p:cNvGrpSpPr/>
          <p:nvPr/>
        </p:nvGrpSpPr>
        <p:grpSpPr>
          <a:xfrm rot="-6225911">
            <a:off x="7918892" y="-707208"/>
            <a:ext cx="1609712" cy="1984488"/>
            <a:chOff x="9743146" y="2970638"/>
            <a:chExt cx="1446996" cy="1783072"/>
          </a:xfrm>
        </p:grpSpPr>
        <p:sp>
          <p:nvSpPr>
            <p:cNvPr id="1244" name="Google Shape;1244;p2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45" name="Google Shape;1245;p2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246" name="Google Shape;1246;p2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54" name="Google Shape;1254;p25"/>
          <p:cNvGrpSpPr/>
          <p:nvPr/>
        </p:nvGrpSpPr>
        <p:grpSpPr>
          <a:xfrm rot="9630478">
            <a:off x="7931799" y="3516611"/>
            <a:ext cx="1609721" cy="1984383"/>
            <a:chOff x="9743146" y="2970638"/>
            <a:chExt cx="1446996" cy="1783072"/>
          </a:xfrm>
        </p:grpSpPr>
        <p:sp>
          <p:nvSpPr>
            <p:cNvPr id="1255" name="Google Shape;1255;p2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56" name="Google Shape;1256;p2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257" name="Google Shape;1257;p2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 rot="7123286">
            <a:off x="6079947" y="3349804"/>
            <a:ext cx="1609742" cy="1984414"/>
            <a:chOff x="9743146" y="2970638"/>
            <a:chExt cx="1446996" cy="1783072"/>
          </a:xfrm>
        </p:grpSpPr>
        <p:sp>
          <p:nvSpPr>
            <p:cNvPr id="1266" name="Google Shape;1266;p2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67" name="Google Shape;1267;p2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268" name="Google Shape;1268;p2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2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2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2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2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2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2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2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76" name="Google Shape;1276;p25"/>
          <p:cNvGrpSpPr/>
          <p:nvPr/>
        </p:nvGrpSpPr>
        <p:grpSpPr>
          <a:xfrm rot="-10338154">
            <a:off x="4590220" y="4270131"/>
            <a:ext cx="1609673" cy="1984416"/>
            <a:chOff x="9743146" y="2970638"/>
            <a:chExt cx="1446996" cy="1783072"/>
          </a:xfrm>
        </p:grpSpPr>
        <p:sp>
          <p:nvSpPr>
            <p:cNvPr id="1277" name="Google Shape;1277;p2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78" name="Google Shape;1278;p2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279" name="Google Shape;1279;p2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2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2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2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2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2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2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2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87" name="Google Shape;1287;p25"/>
          <p:cNvGrpSpPr/>
          <p:nvPr/>
        </p:nvGrpSpPr>
        <p:grpSpPr>
          <a:xfrm rot="4788923">
            <a:off x="3088929" y="3516681"/>
            <a:ext cx="1609679" cy="1984274"/>
            <a:chOff x="9743146" y="2970638"/>
            <a:chExt cx="1446996" cy="1783072"/>
          </a:xfrm>
        </p:grpSpPr>
        <p:sp>
          <p:nvSpPr>
            <p:cNvPr id="1288" name="Google Shape;1288;p2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89" name="Google Shape;1289;p2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290" name="Google Shape;1290;p2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2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2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2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2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2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2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2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98" name="Google Shape;1298;p25"/>
          <p:cNvGrpSpPr/>
          <p:nvPr/>
        </p:nvGrpSpPr>
        <p:grpSpPr>
          <a:xfrm rot="1350440">
            <a:off x="1522220" y="3815686"/>
            <a:ext cx="1609530" cy="1984316"/>
            <a:chOff x="9743146" y="2970638"/>
            <a:chExt cx="1446996" cy="1783072"/>
          </a:xfrm>
        </p:grpSpPr>
        <p:sp>
          <p:nvSpPr>
            <p:cNvPr id="1299" name="Google Shape;1299;p2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00" name="Google Shape;1300;p2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301" name="Google Shape;1301;p2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2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2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2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2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2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2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2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09" name="Google Shape;1309;p25"/>
          <p:cNvGrpSpPr/>
          <p:nvPr/>
        </p:nvGrpSpPr>
        <p:grpSpPr>
          <a:xfrm rot="4574089">
            <a:off x="-166458" y="3771033"/>
            <a:ext cx="1609712" cy="1984488"/>
            <a:chOff x="9743146" y="2970638"/>
            <a:chExt cx="1446996" cy="1783072"/>
          </a:xfrm>
        </p:grpSpPr>
        <p:sp>
          <p:nvSpPr>
            <p:cNvPr id="1310" name="Google Shape;1310;p2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11" name="Google Shape;1311;p2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312" name="Google Shape;1312;p2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2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2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2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2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2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2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2"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27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1323" name="Google Shape;1323;p27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1324" name="Google Shape;1324;p27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27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27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27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27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27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27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27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27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27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27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27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27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27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27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27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0" name="Google Shape;1340;p27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1341" name="Google Shape;1341;p27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27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27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27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27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27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27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27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27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27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27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27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27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27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27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27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57" name="Google Shape;1357;p27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1358" name="Google Shape;1358;p27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27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27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27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27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27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27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27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27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27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27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27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27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27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27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27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4" name="Google Shape;1374;p27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1375" name="Google Shape;1375;p27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27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27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27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27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27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27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27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27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27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27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27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27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27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27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27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91" name="Google Shape;1391;p27"/>
          <p:cNvSpPr txBox="1"/>
          <p:nvPr>
            <p:ph type="title"/>
          </p:nvPr>
        </p:nvSpPr>
        <p:spPr>
          <a:xfrm>
            <a:off x="1544475" y="1906550"/>
            <a:ext cx="2384700" cy="447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2" name="Google Shape;1392;p27"/>
          <p:cNvSpPr txBox="1"/>
          <p:nvPr>
            <p:ph idx="1" type="subTitle"/>
          </p:nvPr>
        </p:nvSpPr>
        <p:spPr>
          <a:xfrm>
            <a:off x="1548976" y="2290563"/>
            <a:ext cx="23847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3" name="Google Shape;1393;p27"/>
          <p:cNvSpPr txBox="1"/>
          <p:nvPr>
            <p:ph idx="2" type="title"/>
          </p:nvPr>
        </p:nvSpPr>
        <p:spPr>
          <a:xfrm>
            <a:off x="5205325" y="1906550"/>
            <a:ext cx="2384700" cy="447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4" name="Google Shape;1394;p27"/>
          <p:cNvSpPr txBox="1"/>
          <p:nvPr>
            <p:ph idx="3" type="subTitle"/>
          </p:nvPr>
        </p:nvSpPr>
        <p:spPr>
          <a:xfrm>
            <a:off x="5205325" y="2290575"/>
            <a:ext cx="23847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7"/>
          <p:cNvSpPr txBox="1"/>
          <p:nvPr>
            <p:ph idx="4" type="title"/>
          </p:nvPr>
        </p:nvSpPr>
        <p:spPr>
          <a:xfrm>
            <a:off x="1544475" y="3603275"/>
            <a:ext cx="2384700" cy="447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6" name="Google Shape;1396;p27"/>
          <p:cNvSpPr txBox="1"/>
          <p:nvPr>
            <p:ph idx="5" type="subTitle"/>
          </p:nvPr>
        </p:nvSpPr>
        <p:spPr>
          <a:xfrm>
            <a:off x="1549150" y="3987250"/>
            <a:ext cx="23847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7" name="Google Shape;1397;p27"/>
          <p:cNvSpPr txBox="1"/>
          <p:nvPr>
            <p:ph idx="6" type="title"/>
          </p:nvPr>
        </p:nvSpPr>
        <p:spPr>
          <a:xfrm>
            <a:off x="5205325" y="3613925"/>
            <a:ext cx="2384700" cy="447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8" name="Google Shape;1398;p27"/>
          <p:cNvSpPr txBox="1"/>
          <p:nvPr>
            <p:ph idx="7" type="subTitle"/>
          </p:nvPr>
        </p:nvSpPr>
        <p:spPr>
          <a:xfrm>
            <a:off x="5205325" y="3997900"/>
            <a:ext cx="23847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9" name="Google Shape;1399;p27"/>
          <p:cNvSpPr txBox="1"/>
          <p:nvPr>
            <p:ph idx="8" type="title"/>
          </p:nvPr>
        </p:nvSpPr>
        <p:spPr>
          <a:xfrm>
            <a:off x="720000" y="42407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00" name="Google Shape;1400;p27"/>
          <p:cNvSpPr txBox="1"/>
          <p:nvPr>
            <p:ph hasCustomPrompt="1" idx="9" type="title"/>
          </p:nvPr>
        </p:nvSpPr>
        <p:spPr>
          <a:xfrm>
            <a:off x="2345350" y="1419880"/>
            <a:ext cx="792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01" name="Google Shape;1401;p27"/>
          <p:cNvSpPr txBox="1"/>
          <p:nvPr>
            <p:ph hasCustomPrompt="1" idx="13" type="title"/>
          </p:nvPr>
        </p:nvSpPr>
        <p:spPr>
          <a:xfrm>
            <a:off x="2277548" y="3113610"/>
            <a:ext cx="9279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02" name="Google Shape;1402;p27"/>
          <p:cNvSpPr txBox="1"/>
          <p:nvPr>
            <p:ph hasCustomPrompt="1" idx="14" type="title"/>
          </p:nvPr>
        </p:nvSpPr>
        <p:spPr>
          <a:xfrm>
            <a:off x="6001526" y="1419880"/>
            <a:ext cx="792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03" name="Google Shape;1403;p27"/>
          <p:cNvSpPr txBox="1"/>
          <p:nvPr>
            <p:ph hasCustomPrompt="1" idx="15" type="title"/>
          </p:nvPr>
        </p:nvSpPr>
        <p:spPr>
          <a:xfrm>
            <a:off x="6001526" y="3113612"/>
            <a:ext cx="792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"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5" name="Google Shape;1405;p28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1406" name="Google Shape;1406;p28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28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28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28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28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28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28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28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3" name="Google Shape;1423;p28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1424" name="Google Shape;1424;p28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28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28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28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28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28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28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28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28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p28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28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28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28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28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28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28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0" name="Google Shape;1440;p28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1441" name="Google Shape;1441;p28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28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28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28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28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28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28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28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28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28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28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28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28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28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28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28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7" name="Google Shape;1457;p28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1458" name="Google Shape;1458;p28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28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28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28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28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28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28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28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28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28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28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28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28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28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28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28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74" name="Google Shape;1474;p28"/>
          <p:cNvSpPr txBox="1"/>
          <p:nvPr>
            <p:ph idx="1" type="subTitle"/>
          </p:nvPr>
        </p:nvSpPr>
        <p:spPr>
          <a:xfrm>
            <a:off x="5553350" y="2743875"/>
            <a:ext cx="2706900" cy="13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5" name="Google Shape;1475;p28"/>
          <p:cNvSpPr txBox="1"/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"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7" name="Google Shape;1477;p29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1478" name="Google Shape;1478;p29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29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29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29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29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29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29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29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5" name="Google Shape;1495;p29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p29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29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29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2" name="Google Shape;1512;p29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1513" name="Google Shape;1513;p29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29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29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29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29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29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29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29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29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29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29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29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29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9" name="Google Shape;1529;p29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1530" name="Google Shape;1530;p29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29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29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29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29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29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29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46" name="Google Shape;1546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47" name="Google Shape;1547;p29"/>
          <p:cNvSpPr txBox="1"/>
          <p:nvPr>
            <p:ph idx="1" type="body"/>
          </p:nvPr>
        </p:nvSpPr>
        <p:spPr>
          <a:xfrm>
            <a:off x="720000" y="1152475"/>
            <a:ext cx="7704000" cy="9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_AND_BODY_1_1"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9" name="Google Shape;1549;p30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1550" name="Google Shape;1550;p30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1551" name="Google Shape;1551;p30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2" name="Google Shape;1552;p30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30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30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5" name="Google Shape;1555;p30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30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30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30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30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30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30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2" name="Google Shape;1562;p30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3" name="Google Shape;1563;p30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4" name="Google Shape;1564;p30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30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p30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7" name="Google Shape;1567;p30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1568" name="Google Shape;1568;p30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30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30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30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30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30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30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30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30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30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30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30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30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30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30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4" name="Google Shape;1584;p30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1585" name="Google Shape;1585;p30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30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30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30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30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30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30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30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30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30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30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1" name="Google Shape;1601;p30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1602" name="Google Shape;1602;p30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30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30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30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30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30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30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30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30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30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30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30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30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30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30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30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18" name="Google Shape;1618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19" name="Google Shape;1619;p30"/>
          <p:cNvSpPr txBox="1"/>
          <p:nvPr>
            <p:ph idx="1" type="body"/>
          </p:nvPr>
        </p:nvSpPr>
        <p:spPr>
          <a:xfrm>
            <a:off x="720000" y="1152475"/>
            <a:ext cx="7704000" cy="3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31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1622" name="Google Shape;1622;p31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1623" name="Google Shape;1623;p31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31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31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31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31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31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31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31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31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31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31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31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31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31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31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31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9" name="Google Shape;1639;p31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1640" name="Google Shape;1640;p31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31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31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31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31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31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31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31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31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31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31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31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31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31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31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31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56" name="Google Shape;1656;p31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1657" name="Google Shape;1657;p31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31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31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31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31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31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31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31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31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31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31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31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31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31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31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31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3" name="Google Shape;1673;p31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1674" name="Google Shape;1674;p31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31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31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31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31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31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31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1" name="Google Shape;1681;p31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2" name="Google Shape;1682;p31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3" name="Google Shape;1683;p31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4" name="Google Shape;1684;p31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p31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6" name="Google Shape;1686;p31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7" name="Google Shape;1687;p31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31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9" name="Google Shape;1689;p31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90" name="Google Shape;1690;p31"/>
          <p:cNvSpPr txBox="1"/>
          <p:nvPr>
            <p:ph type="title"/>
          </p:nvPr>
        </p:nvSpPr>
        <p:spPr>
          <a:xfrm>
            <a:off x="1167950" y="2130725"/>
            <a:ext cx="2336400" cy="4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91" name="Google Shape;1691;p31"/>
          <p:cNvSpPr txBox="1"/>
          <p:nvPr>
            <p:ph idx="1" type="subTitle"/>
          </p:nvPr>
        </p:nvSpPr>
        <p:spPr>
          <a:xfrm>
            <a:off x="1167950" y="2572775"/>
            <a:ext cx="23364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2" name="Google Shape;1692;p31"/>
          <p:cNvSpPr txBox="1"/>
          <p:nvPr>
            <p:ph idx="2" type="title"/>
          </p:nvPr>
        </p:nvSpPr>
        <p:spPr>
          <a:xfrm>
            <a:off x="3403800" y="3419775"/>
            <a:ext cx="2336400" cy="4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93" name="Google Shape;1693;p31"/>
          <p:cNvSpPr txBox="1"/>
          <p:nvPr>
            <p:ph idx="3" type="subTitle"/>
          </p:nvPr>
        </p:nvSpPr>
        <p:spPr>
          <a:xfrm>
            <a:off x="3403800" y="3861002"/>
            <a:ext cx="23364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4" name="Google Shape;1694;p31"/>
          <p:cNvSpPr txBox="1"/>
          <p:nvPr>
            <p:ph idx="4" type="title"/>
          </p:nvPr>
        </p:nvSpPr>
        <p:spPr>
          <a:xfrm>
            <a:off x="5639650" y="2130650"/>
            <a:ext cx="2336400" cy="4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95" name="Google Shape;1695;p31"/>
          <p:cNvSpPr txBox="1"/>
          <p:nvPr>
            <p:ph idx="5" type="subTitle"/>
          </p:nvPr>
        </p:nvSpPr>
        <p:spPr>
          <a:xfrm>
            <a:off x="5639650" y="2572775"/>
            <a:ext cx="23364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p31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32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1699" name="Google Shape;1699;p32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1700" name="Google Shape;1700;p32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32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2" name="Google Shape;1702;p32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32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32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32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32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32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32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32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32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32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32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32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32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32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16" name="Google Shape;1716;p32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1717" name="Google Shape;1717;p32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32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32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32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32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32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32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32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32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32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32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32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32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32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32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32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33" name="Google Shape;1733;p32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1734" name="Google Shape;1734;p32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32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32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32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32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32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32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32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32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32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32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32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32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0" name="Google Shape;1750;p32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1751" name="Google Shape;1751;p32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32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32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32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32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32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32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32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32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32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32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32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32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32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5" name="Google Shape;1765;p32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6" name="Google Shape;1766;p32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67" name="Google Shape;1767;p32"/>
          <p:cNvSpPr txBox="1"/>
          <p:nvPr>
            <p:ph type="title"/>
          </p:nvPr>
        </p:nvSpPr>
        <p:spPr>
          <a:xfrm>
            <a:off x="616225" y="1801625"/>
            <a:ext cx="25131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68" name="Google Shape;1768;p32"/>
          <p:cNvSpPr txBox="1"/>
          <p:nvPr>
            <p:ph idx="1" type="subTitle"/>
          </p:nvPr>
        </p:nvSpPr>
        <p:spPr>
          <a:xfrm>
            <a:off x="616175" y="2286475"/>
            <a:ext cx="2513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9" name="Google Shape;1769;p32"/>
          <p:cNvSpPr txBox="1"/>
          <p:nvPr>
            <p:ph idx="2" type="title"/>
          </p:nvPr>
        </p:nvSpPr>
        <p:spPr>
          <a:xfrm>
            <a:off x="3315450" y="1801625"/>
            <a:ext cx="25131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70" name="Google Shape;1770;p32"/>
          <p:cNvSpPr txBox="1"/>
          <p:nvPr>
            <p:ph idx="3" type="subTitle"/>
          </p:nvPr>
        </p:nvSpPr>
        <p:spPr>
          <a:xfrm>
            <a:off x="3315425" y="2286475"/>
            <a:ext cx="2513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p32"/>
          <p:cNvSpPr txBox="1"/>
          <p:nvPr>
            <p:ph idx="4" type="title"/>
          </p:nvPr>
        </p:nvSpPr>
        <p:spPr>
          <a:xfrm>
            <a:off x="616175" y="3539850"/>
            <a:ext cx="25131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72" name="Google Shape;1772;p32"/>
          <p:cNvSpPr txBox="1"/>
          <p:nvPr>
            <p:ph idx="5" type="subTitle"/>
          </p:nvPr>
        </p:nvSpPr>
        <p:spPr>
          <a:xfrm>
            <a:off x="616175" y="4024675"/>
            <a:ext cx="2513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3" name="Google Shape;1773;p32"/>
          <p:cNvSpPr txBox="1"/>
          <p:nvPr>
            <p:ph idx="6" type="title"/>
          </p:nvPr>
        </p:nvSpPr>
        <p:spPr>
          <a:xfrm>
            <a:off x="3315450" y="3539850"/>
            <a:ext cx="25131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74" name="Google Shape;1774;p32"/>
          <p:cNvSpPr txBox="1"/>
          <p:nvPr>
            <p:ph idx="7" type="subTitle"/>
          </p:nvPr>
        </p:nvSpPr>
        <p:spPr>
          <a:xfrm>
            <a:off x="3315451" y="4024675"/>
            <a:ext cx="2513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5" name="Google Shape;1775;p32"/>
          <p:cNvSpPr txBox="1"/>
          <p:nvPr>
            <p:ph idx="8" type="title"/>
          </p:nvPr>
        </p:nvSpPr>
        <p:spPr>
          <a:xfrm>
            <a:off x="6014675" y="1801625"/>
            <a:ext cx="25131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76" name="Google Shape;1776;p32"/>
          <p:cNvSpPr txBox="1"/>
          <p:nvPr>
            <p:ph idx="9" type="subTitle"/>
          </p:nvPr>
        </p:nvSpPr>
        <p:spPr>
          <a:xfrm>
            <a:off x="6014675" y="2286475"/>
            <a:ext cx="2513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7" name="Google Shape;1777;p32"/>
          <p:cNvSpPr txBox="1"/>
          <p:nvPr>
            <p:ph idx="13" type="title"/>
          </p:nvPr>
        </p:nvSpPr>
        <p:spPr>
          <a:xfrm>
            <a:off x="6014725" y="3539850"/>
            <a:ext cx="25131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78" name="Google Shape;1778;p32"/>
          <p:cNvSpPr txBox="1"/>
          <p:nvPr>
            <p:ph idx="14" type="subTitle"/>
          </p:nvPr>
        </p:nvSpPr>
        <p:spPr>
          <a:xfrm>
            <a:off x="6014725" y="4024675"/>
            <a:ext cx="2513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p32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780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" name="Google Shape;1781;p33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1782" name="Google Shape;1782;p33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1783" name="Google Shape;1783;p33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4" name="Google Shape;1784;p33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5" name="Google Shape;1785;p33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6" name="Google Shape;1786;p33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p33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33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9" name="Google Shape;1789;p33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33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33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2" name="Google Shape;1792;p33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3" name="Google Shape;1793;p33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4" name="Google Shape;1794;p33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5" name="Google Shape;1795;p33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6" name="Google Shape;1796;p33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7" name="Google Shape;1797;p33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8" name="Google Shape;1798;p33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99" name="Google Shape;1799;p33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1800" name="Google Shape;1800;p33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1" name="Google Shape;1801;p33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2" name="Google Shape;1802;p33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6" name="Google Shape;1806;p33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7" name="Google Shape;1807;p33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p33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33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33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3" name="Google Shape;1813;p33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33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5" name="Google Shape;1815;p33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16" name="Google Shape;1816;p33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1817" name="Google Shape;1817;p33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8" name="Google Shape;1818;p33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9" name="Google Shape;1819;p33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33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33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33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33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33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33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33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33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33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33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33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33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33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3" name="Google Shape;1833;p33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1834" name="Google Shape;1834;p33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5" name="Google Shape;1835;p33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6" name="Google Shape;1836;p33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p33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8" name="Google Shape;1838;p33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9" name="Google Shape;1839;p33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0" name="Google Shape;1840;p33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1" name="Google Shape;1841;p33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2" name="Google Shape;1842;p33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p33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4" name="Google Shape;1844;p33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p33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6" name="Google Shape;1846;p33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7" name="Google Shape;1847;p33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p33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9" name="Google Shape;1849;p33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50" name="Google Shape;1850;p33"/>
          <p:cNvSpPr txBox="1"/>
          <p:nvPr>
            <p:ph hasCustomPrompt="1" type="title"/>
          </p:nvPr>
        </p:nvSpPr>
        <p:spPr>
          <a:xfrm>
            <a:off x="1848000" y="1152612"/>
            <a:ext cx="5448000" cy="75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51" name="Google Shape;1851;p33"/>
          <p:cNvSpPr txBox="1"/>
          <p:nvPr>
            <p:ph idx="1" type="subTitle"/>
          </p:nvPr>
        </p:nvSpPr>
        <p:spPr>
          <a:xfrm>
            <a:off x="1848000" y="1907487"/>
            <a:ext cx="5448000" cy="30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2" name="Google Shape;1852;p33"/>
          <p:cNvSpPr txBox="1"/>
          <p:nvPr>
            <p:ph hasCustomPrompt="1" idx="2" type="title"/>
          </p:nvPr>
        </p:nvSpPr>
        <p:spPr>
          <a:xfrm>
            <a:off x="1848000" y="2926791"/>
            <a:ext cx="5448000" cy="75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53" name="Google Shape;1853;p33"/>
          <p:cNvSpPr txBox="1"/>
          <p:nvPr>
            <p:ph idx="3" type="subTitle"/>
          </p:nvPr>
        </p:nvSpPr>
        <p:spPr>
          <a:xfrm>
            <a:off x="1848000" y="3681588"/>
            <a:ext cx="5448000" cy="30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54" name="Google Shape;1854;p33"/>
          <p:cNvGrpSpPr/>
          <p:nvPr/>
        </p:nvGrpSpPr>
        <p:grpSpPr>
          <a:xfrm rot="9567992">
            <a:off x="-199883" y="-1140129"/>
            <a:ext cx="2363020" cy="2912016"/>
            <a:chOff x="9743146" y="2970638"/>
            <a:chExt cx="1446996" cy="1783072"/>
          </a:xfrm>
        </p:grpSpPr>
        <p:sp>
          <p:nvSpPr>
            <p:cNvPr id="1855" name="Google Shape;1855;p33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56" name="Google Shape;1856;p33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857" name="Google Shape;1857;p33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8" name="Google Shape;1858;p33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9" name="Google Shape;1859;p33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0" name="Google Shape;1860;p33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1" name="Google Shape;1861;p33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2" name="Google Shape;1862;p33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3" name="Google Shape;1863;p33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4" name="Google Shape;1864;p33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65" name="Google Shape;1865;p33"/>
          <p:cNvGrpSpPr/>
          <p:nvPr/>
        </p:nvGrpSpPr>
        <p:grpSpPr>
          <a:xfrm rot="7553428">
            <a:off x="331962" y="1143001"/>
            <a:ext cx="1803076" cy="2222208"/>
            <a:chOff x="9743146" y="2970638"/>
            <a:chExt cx="1446996" cy="1783072"/>
          </a:xfrm>
        </p:grpSpPr>
        <p:sp>
          <p:nvSpPr>
            <p:cNvPr id="1866" name="Google Shape;1866;p33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67" name="Google Shape;1867;p33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868" name="Google Shape;1868;p33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33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p33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1" name="Google Shape;1871;p33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p33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p33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4" name="Google Shape;1874;p33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5" name="Google Shape;1875;p33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76" name="Google Shape;1876;p33"/>
          <p:cNvGrpSpPr/>
          <p:nvPr/>
        </p:nvGrpSpPr>
        <p:grpSpPr>
          <a:xfrm rot="9567950">
            <a:off x="744780" y="2878500"/>
            <a:ext cx="1375357" cy="1694962"/>
            <a:chOff x="9743146" y="2970638"/>
            <a:chExt cx="1446996" cy="1783072"/>
          </a:xfrm>
        </p:grpSpPr>
        <p:sp>
          <p:nvSpPr>
            <p:cNvPr id="1877" name="Google Shape;1877;p33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78" name="Google Shape;1878;p33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879" name="Google Shape;1879;p33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33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1" name="Google Shape;1881;p33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2" name="Google Shape;1882;p33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3" name="Google Shape;1883;p33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p33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p33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6" name="Google Shape;1886;p33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87" name="Google Shape;1887;p33"/>
          <p:cNvGrpSpPr/>
          <p:nvPr/>
        </p:nvGrpSpPr>
        <p:grpSpPr>
          <a:xfrm rot="-8231321">
            <a:off x="6459092" y="-717961"/>
            <a:ext cx="2363020" cy="2912102"/>
            <a:chOff x="9743146" y="2970638"/>
            <a:chExt cx="1446996" cy="1783072"/>
          </a:xfrm>
        </p:grpSpPr>
        <p:sp>
          <p:nvSpPr>
            <p:cNvPr id="1888" name="Google Shape;1888;p33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89" name="Google Shape;1889;p33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890" name="Google Shape;1890;p33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p33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2" name="Google Shape;1892;p33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3" name="Google Shape;1893;p33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4" name="Google Shape;1894;p33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5" name="Google Shape;1895;p33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6" name="Google Shape;1896;p33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7" name="Google Shape;1897;p33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98" name="Google Shape;1898;p33"/>
          <p:cNvGrpSpPr/>
          <p:nvPr/>
        </p:nvGrpSpPr>
        <p:grpSpPr>
          <a:xfrm rot="-10530287">
            <a:off x="6707733" y="2149110"/>
            <a:ext cx="1482522" cy="1827219"/>
            <a:chOff x="9743146" y="2970638"/>
            <a:chExt cx="1446996" cy="1783072"/>
          </a:xfrm>
        </p:grpSpPr>
        <p:sp>
          <p:nvSpPr>
            <p:cNvPr id="1899" name="Google Shape;1899;p33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00" name="Google Shape;1900;p33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901" name="Google Shape;1901;p33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2" name="Google Shape;1902;p33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3" name="Google Shape;1903;p33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4" name="Google Shape;1904;p33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5" name="Google Shape;1905;p33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6" name="Google Shape;1906;p33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7" name="Google Shape;1907;p33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8" name="Google Shape;1908;p33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09" name="Google Shape;1909;p33"/>
          <p:cNvGrpSpPr/>
          <p:nvPr/>
        </p:nvGrpSpPr>
        <p:grpSpPr>
          <a:xfrm rot="-2501947">
            <a:off x="8079268" y="1743837"/>
            <a:ext cx="1375390" cy="1694969"/>
            <a:chOff x="9743146" y="2970638"/>
            <a:chExt cx="1446996" cy="1783072"/>
          </a:xfrm>
        </p:grpSpPr>
        <p:sp>
          <p:nvSpPr>
            <p:cNvPr id="1910" name="Google Shape;1910;p33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11" name="Google Shape;1911;p33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912" name="Google Shape;1912;p33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p33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p33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p33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6" name="Google Shape;1916;p33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7" name="Google Shape;1917;p33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p33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p33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20" name="Google Shape;1920;p33"/>
          <p:cNvGrpSpPr/>
          <p:nvPr/>
        </p:nvGrpSpPr>
        <p:grpSpPr>
          <a:xfrm rot="-5998141">
            <a:off x="7723198" y="3503935"/>
            <a:ext cx="1121718" cy="1382597"/>
            <a:chOff x="9743146" y="2970638"/>
            <a:chExt cx="1446996" cy="1783072"/>
          </a:xfrm>
        </p:grpSpPr>
        <p:sp>
          <p:nvSpPr>
            <p:cNvPr id="1921" name="Google Shape;1921;p33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22" name="Google Shape;1922;p33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923" name="Google Shape;1923;p33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33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p33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33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33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33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33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33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31" name="Google Shape;1931;p33"/>
          <p:cNvGrpSpPr/>
          <p:nvPr/>
        </p:nvGrpSpPr>
        <p:grpSpPr>
          <a:xfrm rot="-644589">
            <a:off x="6686848" y="4171892"/>
            <a:ext cx="1121692" cy="1382565"/>
            <a:chOff x="9743146" y="2970638"/>
            <a:chExt cx="1446996" cy="1783072"/>
          </a:xfrm>
        </p:grpSpPr>
        <p:sp>
          <p:nvSpPr>
            <p:cNvPr id="1932" name="Google Shape;1932;p33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33" name="Google Shape;1933;p33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934" name="Google Shape;1934;p33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33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33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33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33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p33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33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33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42" name="Google Shape;1942;p33"/>
          <p:cNvGrpSpPr/>
          <p:nvPr/>
        </p:nvGrpSpPr>
        <p:grpSpPr>
          <a:xfrm rot="-9856068">
            <a:off x="152340" y="3982019"/>
            <a:ext cx="1121771" cy="1382531"/>
            <a:chOff x="9743146" y="2970638"/>
            <a:chExt cx="1446996" cy="1783072"/>
          </a:xfrm>
        </p:grpSpPr>
        <p:sp>
          <p:nvSpPr>
            <p:cNvPr id="1943" name="Google Shape;1943;p33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44" name="Google Shape;1944;p33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1945" name="Google Shape;1945;p33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6" name="Google Shape;1946;p33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7" name="Google Shape;1947;p33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33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p33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33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p33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2" name="Google Shape;1952;p33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953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oogle Shape;1954;p34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1955" name="Google Shape;1955;p34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1956" name="Google Shape;1956;p34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7" name="Google Shape;1957;p34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8" name="Google Shape;1958;p34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9" name="Google Shape;1959;p34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0" name="Google Shape;1960;p34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1" name="Google Shape;1961;p34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2" name="Google Shape;1962;p34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3" name="Google Shape;1963;p34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4" name="Google Shape;1964;p34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5" name="Google Shape;1965;p34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6" name="Google Shape;1966;p34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7" name="Google Shape;1967;p34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8" name="Google Shape;1968;p34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9" name="Google Shape;1969;p34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0" name="Google Shape;1970;p34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1" name="Google Shape;1971;p34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72" name="Google Shape;1972;p34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1973" name="Google Shape;1973;p34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4" name="Google Shape;1974;p34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5" name="Google Shape;1975;p34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6" name="Google Shape;1976;p34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7" name="Google Shape;1977;p34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8" name="Google Shape;1978;p34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9" name="Google Shape;1979;p34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0" name="Google Shape;1980;p34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1" name="Google Shape;1981;p34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2" name="Google Shape;1982;p34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3" name="Google Shape;1983;p34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4" name="Google Shape;1984;p34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5" name="Google Shape;1985;p34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6" name="Google Shape;1986;p34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9" name="Google Shape;1989;p34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1990" name="Google Shape;1990;p34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6" name="Google Shape;1996;p34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7" name="Google Shape;1997;p34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8" name="Google Shape;1998;p34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9" name="Google Shape;1999;p34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0" name="Google Shape;2000;p34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1" name="Google Shape;2001;p34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2" name="Google Shape;2002;p34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3" name="Google Shape;2003;p34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4" name="Google Shape;2004;p34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5" name="Google Shape;2005;p34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06" name="Google Shape;2006;p34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2007" name="Google Shape;2007;p34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8" name="Google Shape;2008;p34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9" name="Google Shape;2009;p34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0" name="Google Shape;2010;p34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1" name="Google Shape;2011;p34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2" name="Google Shape;2012;p34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3" name="Google Shape;2013;p34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4" name="Google Shape;2014;p34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5" name="Google Shape;2015;p34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6" name="Google Shape;2016;p34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7" name="Google Shape;2017;p34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8" name="Google Shape;2018;p34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9" name="Google Shape;2019;p34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0" name="Google Shape;2020;p34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1" name="Google Shape;2021;p34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2" name="Google Shape;2022;p34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23" name="Google Shape;2023;p34"/>
          <p:cNvSpPr txBox="1"/>
          <p:nvPr>
            <p:ph type="ctrTitle"/>
          </p:nvPr>
        </p:nvSpPr>
        <p:spPr>
          <a:xfrm>
            <a:off x="4007850" y="489225"/>
            <a:ext cx="42840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24" name="Google Shape;2024;p34"/>
          <p:cNvSpPr txBox="1"/>
          <p:nvPr>
            <p:ph idx="1" type="subTitle"/>
          </p:nvPr>
        </p:nvSpPr>
        <p:spPr>
          <a:xfrm>
            <a:off x="4002975" y="1447750"/>
            <a:ext cx="4293900" cy="12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25" name="Google Shape;2025;p34"/>
          <p:cNvSpPr txBox="1"/>
          <p:nvPr/>
        </p:nvSpPr>
        <p:spPr>
          <a:xfrm>
            <a:off x="4050750" y="3598425"/>
            <a:ext cx="41982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CREDITS: This presentation template was created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Libre Franklin Medium"/>
                <a:ea typeface="Libre Franklin Medium"/>
                <a:cs typeface="Libre Franklin Medium"/>
                <a:sym typeface="Libre Franklin Mediu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43434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, and includes icons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Libre Franklin Medium"/>
                <a:ea typeface="Libre Franklin Medium"/>
                <a:cs typeface="Libre Franklin Medium"/>
                <a:sym typeface="Libre Franklin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43434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, and infographics &amp; images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Libre Franklin Medium"/>
                <a:ea typeface="Libre Franklin Medium"/>
                <a:cs typeface="Libre Franklin Medium"/>
                <a:sym typeface="Libre Franklin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000">
              <a:solidFill>
                <a:schemeClr val="dk2"/>
              </a:solidFill>
              <a:highlight>
                <a:srgbClr val="DFDEFC"/>
              </a:highlight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026" name="Google Shape;2026;p34"/>
          <p:cNvGrpSpPr/>
          <p:nvPr/>
        </p:nvGrpSpPr>
        <p:grpSpPr>
          <a:xfrm rot="-10623515">
            <a:off x="-426830" y="-778919"/>
            <a:ext cx="2363019" cy="2912214"/>
            <a:chOff x="9743146" y="2970638"/>
            <a:chExt cx="1446996" cy="1783072"/>
          </a:xfrm>
        </p:grpSpPr>
        <p:sp>
          <p:nvSpPr>
            <p:cNvPr id="2027" name="Google Shape;2027;p34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28" name="Google Shape;2028;p34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029" name="Google Shape;2029;p34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0" name="Google Shape;2030;p34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1" name="Google Shape;2031;p34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2" name="Google Shape;2032;p34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3" name="Google Shape;2033;p34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4" name="Google Shape;2034;p34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5" name="Google Shape;2035;p34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6" name="Google Shape;2036;p34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37" name="Google Shape;2037;p34"/>
          <p:cNvGrpSpPr/>
          <p:nvPr/>
        </p:nvGrpSpPr>
        <p:grpSpPr>
          <a:xfrm rot="-8231321">
            <a:off x="1724114" y="498238"/>
            <a:ext cx="1393156" cy="1716979"/>
            <a:chOff x="9743146" y="2970638"/>
            <a:chExt cx="1446996" cy="1783072"/>
          </a:xfrm>
        </p:grpSpPr>
        <p:sp>
          <p:nvSpPr>
            <p:cNvPr id="2038" name="Google Shape;2038;p34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39" name="Google Shape;2039;p34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040" name="Google Shape;2040;p34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1" name="Google Shape;2041;p34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2" name="Google Shape;2042;p34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3" name="Google Shape;2043;p34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4" name="Google Shape;2044;p34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5" name="Google Shape;2045;p34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6" name="Google Shape;2046;p34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7" name="Google Shape;2047;p34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48" name="Google Shape;2048;p34"/>
          <p:cNvGrpSpPr/>
          <p:nvPr/>
        </p:nvGrpSpPr>
        <p:grpSpPr>
          <a:xfrm rot="8651340">
            <a:off x="1324893" y="1872520"/>
            <a:ext cx="1597322" cy="1968417"/>
            <a:chOff x="9743146" y="2970638"/>
            <a:chExt cx="1446996" cy="1783072"/>
          </a:xfrm>
        </p:grpSpPr>
        <p:sp>
          <p:nvSpPr>
            <p:cNvPr id="2049" name="Google Shape;2049;p34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50" name="Google Shape;2050;p34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051" name="Google Shape;2051;p34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2" name="Google Shape;2052;p34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3" name="Google Shape;2053;p34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4" name="Google Shape;2054;p34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5" name="Google Shape;2055;p34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6" name="Google Shape;2056;p34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7" name="Google Shape;2057;p34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8" name="Google Shape;2058;p34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59" name="Google Shape;2059;p34"/>
          <p:cNvGrpSpPr/>
          <p:nvPr/>
        </p:nvGrpSpPr>
        <p:grpSpPr>
          <a:xfrm rot="10550488">
            <a:off x="2848938" y="1638464"/>
            <a:ext cx="1360865" cy="1677115"/>
            <a:chOff x="9743146" y="2970638"/>
            <a:chExt cx="1446996" cy="1783072"/>
          </a:xfrm>
        </p:grpSpPr>
        <p:sp>
          <p:nvSpPr>
            <p:cNvPr id="2060" name="Google Shape;2060;p34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61" name="Google Shape;2061;p34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062" name="Google Shape;2062;p34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3" name="Google Shape;2063;p34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4" name="Google Shape;2064;p34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5" name="Google Shape;2065;p34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6" name="Google Shape;2066;p34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7" name="Google Shape;2067;p34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8" name="Google Shape;2068;p34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9" name="Google Shape;2069;p34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70" name="Google Shape;2070;p34"/>
          <p:cNvGrpSpPr/>
          <p:nvPr/>
        </p:nvGrpSpPr>
        <p:grpSpPr>
          <a:xfrm rot="-7561800">
            <a:off x="51484" y="2976673"/>
            <a:ext cx="1624833" cy="2002855"/>
            <a:chOff x="9743146" y="2970638"/>
            <a:chExt cx="1446996" cy="1783072"/>
          </a:xfrm>
        </p:grpSpPr>
        <p:sp>
          <p:nvSpPr>
            <p:cNvPr id="2071" name="Google Shape;2071;p34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72" name="Google Shape;2072;p34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073" name="Google Shape;2073;p34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4" name="Google Shape;2074;p34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5" name="Google Shape;2075;p34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6" name="Google Shape;2076;p34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7" name="Google Shape;2077;p34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8" name="Google Shape;2078;p34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9" name="Google Shape;2079;p34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0" name="Google Shape;2080;p34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81" name="Google Shape;2081;p34"/>
          <p:cNvGrpSpPr/>
          <p:nvPr/>
        </p:nvGrpSpPr>
        <p:grpSpPr>
          <a:xfrm rot="-10460586">
            <a:off x="1329687" y="3844051"/>
            <a:ext cx="1382828" cy="1704355"/>
            <a:chOff x="9743146" y="2970638"/>
            <a:chExt cx="1446996" cy="1783072"/>
          </a:xfrm>
        </p:grpSpPr>
        <p:sp>
          <p:nvSpPr>
            <p:cNvPr id="2082" name="Google Shape;2082;p34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83" name="Google Shape;2083;p34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084" name="Google Shape;2084;p34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5" name="Google Shape;2085;p34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6" name="Google Shape;2086;p34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7" name="Google Shape;2087;p34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8" name="Google Shape;2088;p34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9" name="Google Shape;2089;p34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0" name="Google Shape;2090;p34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1" name="Google Shape;2091;p34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92" name="Google Shape;2092;p34"/>
          <p:cNvGrpSpPr/>
          <p:nvPr/>
        </p:nvGrpSpPr>
        <p:grpSpPr>
          <a:xfrm rot="-5177783">
            <a:off x="2581569" y="3212017"/>
            <a:ext cx="1243251" cy="1532172"/>
            <a:chOff x="9743146" y="2970638"/>
            <a:chExt cx="1446996" cy="1783072"/>
          </a:xfrm>
        </p:grpSpPr>
        <p:sp>
          <p:nvSpPr>
            <p:cNvPr id="2093" name="Google Shape;2093;p34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94" name="Google Shape;2094;p34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095" name="Google Shape;2095;p34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6" name="Google Shape;2096;p34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7" name="Google Shape;2097;p34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8" name="Google Shape;2098;p34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9" name="Google Shape;2099;p34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0" name="Google Shape;2100;p34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1" name="Google Shape;2101;p34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2" name="Google Shape;2102;p34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03" name="Google Shape;2103;p34"/>
          <p:cNvGrpSpPr/>
          <p:nvPr/>
        </p:nvGrpSpPr>
        <p:grpSpPr>
          <a:xfrm rot="-5606593">
            <a:off x="-319667" y="2090680"/>
            <a:ext cx="1243188" cy="1532106"/>
            <a:chOff x="9743146" y="2970638"/>
            <a:chExt cx="1446996" cy="1783072"/>
          </a:xfrm>
        </p:grpSpPr>
        <p:sp>
          <p:nvSpPr>
            <p:cNvPr id="2104" name="Google Shape;2104;p34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05" name="Google Shape;2105;p34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106" name="Google Shape;2106;p34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7" name="Google Shape;2107;p34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8" name="Google Shape;2108;p34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9" name="Google Shape;2109;p34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0" name="Google Shape;2110;p34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1" name="Google Shape;2111;p34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2" name="Google Shape;2112;p34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3" name="Google Shape;2113;p34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14" name="Google Shape;2114;p34"/>
          <p:cNvGrpSpPr/>
          <p:nvPr/>
        </p:nvGrpSpPr>
        <p:grpSpPr>
          <a:xfrm rot="10349797">
            <a:off x="7761530" y="1232203"/>
            <a:ext cx="1092577" cy="1346536"/>
            <a:chOff x="9743146" y="2970638"/>
            <a:chExt cx="1446996" cy="1783072"/>
          </a:xfrm>
        </p:grpSpPr>
        <p:sp>
          <p:nvSpPr>
            <p:cNvPr id="2115" name="Google Shape;2115;p34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16" name="Google Shape;2116;p34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117" name="Google Shape;2117;p34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8" name="Google Shape;2118;p34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9" name="Google Shape;2119;p34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0" name="Google Shape;2120;p34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1" name="Google Shape;2121;p34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p34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3" name="Google Shape;2123;p34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4" name="Google Shape;2124;p34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25" name="Google Shape;2125;p34"/>
          <p:cNvGrpSpPr/>
          <p:nvPr/>
        </p:nvGrpSpPr>
        <p:grpSpPr>
          <a:xfrm rot="-8231321">
            <a:off x="7882814" y="-513912"/>
            <a:ext cx="1393156" cy="1716979"/>
            <a:chOff x="9743146" y="2970638"/>
            <a:chExt cx="1446996" cy="1783072"/>
          </a:xfrm>
        </p:grpSpPr>
        <p:sp>
          <p:nvSpPr>
            <p:cNvPr id="2126" name="Google Shape;2126;p34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27" name="Google Shape;2127;p34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128" name="Google Shape;2128;p34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9" name="Google Shape;2129;p34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0" name="Google Shape;2130;p34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1" name="Google Shape;2131;p34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2" name="Google Shape;2132;p34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3" name="Google Shape;2133;p34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4" name="Google Shape;2134;p34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5" name="Google Shape;2135;p34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2136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7" name="Google Shape;2137;p35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2138" name="Google Shape;2138;p35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2139" name="Google Shape;2139;p35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1" name="Google Shape;2141;p35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2" name="Google Shape;2142;p35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3" name="Google Shape;2143;p35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4" name="Google Shape;2144;p35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6" name="Google Shape;2146;p35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7" name="Google Shape;2147;p35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8" name="Google Shape;2148;p35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9" name="Google Shape;2149;p35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0" name="Google Shape;2150;p35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1" name="Google Shape;2151;p35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2" name="Google Shape;2152;p35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3" name="Google Shape;2153;p35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4" name="Google Shape;2154;p35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55" name="Google Shape;2155;p35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2156" name="Google Shape;2156;p35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7" name="Google Shape;2157;p35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8" name="Google Shape;2158;p35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9" name="Google Shape;2159;p35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0" name="Google Shape;2160;p35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1" name="Google Shape;2161;p35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2" name="Google Shape;2162;p35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3" name="Google Shape;2163;p35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4" name="Google Shape;2164;p35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5" name="Google Shape;2165;p35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6" name="Google Shape;2166;p35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7" name="Google Shape;2167;p35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8" name="Google Shape;2168;p35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9" name="Google Shape;2169;p35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0" name="Google Shape;2170;p35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1" name="Google Shape;2171;p35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72" name="Google Shape;2172;p35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2173" name="Google Shape;2173;p35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4" name="Google Shape;2174;p35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5" name="Google Shape;2175;p35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6" name="Google Shape;2176;p35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7" name="Google Shape;2177;p35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8" name="Google Shape;2178;p35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9" name="Google Shape;2179;p35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0" name="Google Shape;2180;p35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1" name="Google Shape;2181;p35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2" name="Google Shape;2182;p35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3" name="Google Shape;2183;p35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4" name="Google Shape;2184;p35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5" name="Google Shape;2185;p35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6" name="Google Shape;2186;p35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7" name="Google Shape;2187;p35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8" name="Google Shape;2188;p35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89" name="Google Shape;2189;p35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2190" name="Google Shape;2190;p35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1" name="Google Shape;2191;p35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2" name="Google Shape;2192;p35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3" name="Google Shape;2193;p35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4" name="Google Shape;2194;p35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5" name="Google Shape;2195;p35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6" name="Google Shape;2196;p35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7" name="Google Shape;2197;p35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8" name="Google Shape;2198;p35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9" name="Google Shape;2199;p35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0" name="Google Shape;2200;p35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1" name="Google Shape;2201;p35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2" name="Google Shape;2202;p35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3" name="Google Shape;2203;p35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4" name="Google Shape;2204;p35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5" name="Google Shape;2205;p35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06" name="Google Shape;2206;p35"/>
          <p:cNvGrpSpPr/>
          <p:nvPr/>
        </p:nvGrpSpPr>
        <p:grpSpPr>
          <a:xfrm rot="-9001608">
            <a:off x="-123918" y="2533550"/>
            <a:ext cx="1243109" cy="1532140"/>
            <a:chOff x="9743146" y="2970638"/>
            <a:chExt cx="1446996" cy="1783072"/>
          </a:xfrm>
        </p:grpSpPr>
        <p:sp>
          <p:nvSpPr>
            <p:cNvPr id="2207" name="Google Shape;2207;p3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08" name="Google Shape;2208;p3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209" name="Google Shape;2209;p3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0" name="Google Shape;2210;p3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1" name="Google Shape;2211;p3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2" name="Google Shape;2212;p3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3" name="Google Shape;2213;p3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4" name="Google Shape;2214;p3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5" name="Google Shape;2215;p3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6" name="Google Shape;2216;p3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17" name="Google Shape;2217;p35"/>
          <p:cNvGrpSpPr/>
          <p:nvPr/>
        </p:nvGrpSpPr>
        <p:grpSpPr>
          <a:xfrm rot="5033596">
            <a:off x="-217215" y="3977413"/>
            <a:ext cx="1243223" cy="1532168"/>
            <a:chOff x="9743146" y="2970638"/>
            <a:chExt cx="1446996" cy="1783072"/>
          </a:xfrm>
        </p:grpSpPr>
        <p:sp>
          <p:nvSpPr>
            <p:cNvPr id="2218" name="Google Shape;2218;p3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19" name="Google Shape;2219;p3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220" name="Google Shape;2220;p3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1" name="Google Shape;2221;p3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2" name="Google Shape;2222;p3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3" name="Google Shape;2223;p3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4" name="Google Shape;2224;p3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5" name="Google Shape;2225;p3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6" name="Google Shape;2226;p3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7" name="Google Shape;2227;p3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28" name="Google Shape;2228;p35"/>
          <p:cNvGrpSpPr/>
          <p:nvPr/>
        </p:nvGrpSpPr>
        <p:grpSpPr>
          <a:xfrm rot="-10193912">
            <a:off x="7876564" y="-611954"/>
            <a:ext cx="1243287" cy="1532225"/>
            <a:chOff x="9743146" y="2970638"/>
            <a:chExt cx="1446996" cy="1783072"/>
          </a:xfrm>
        </p:grpSpPr>
        <p:sp>
          <p:nvSpPr>
            <p:cNvPr id="2229" name="Google Shape;2229;p3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30" name="Google Shape;2230;p3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231" name="Google Shape;2231;p3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2" name="Google Shape;2232;p3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3" name="Google Shape;2233;p3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4" name="Google Shape;2234;p3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5" name="Google Shape;2235;p3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6" name="Google Shape;2236;p3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7" name="Google Shape;2237;p3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8" name="Google Shape;2238;p3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39" name="Google Shape;2239;p35"/>
          <p:cNvGrpSpPr/>
          <p:nvPr/>
        </p:nvGrpSpPr>
        <p:grpSpPr>
          <a:xfrm rot="6222475">
            <a:off x="8262676" y="558764"/>
            <a:ext cx="1243219" cy="1532313"/>
            <a:chOff x="9743146" y="2970638"/>
            <a:chExt cx="1446996" cy="1783072"/>
          </a:xfrm>
        </p:grpSpPr>
        <p:sp>
          <p:nvSpPr>
            <p:cNvPr id="2240" name="Google Shape;2240;p35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41" name="Google Shape;2241;p35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242" name="Google Shape;2242;p35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3" name="Google Shape;2243;p35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4" name="Google Shape;2244;p35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5" name="Google Shape;2245;p35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6" name="Google Shape;2246;p35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7" name="Google Shape;2247;p35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8" name="Google Shape;2248;p35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9" name="Google Shape;2249;p35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2250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6"/>
          <p:cNvGrpSpPr/>
          <p:nvPr/>
        </p:nvGrpSpPr>
        <p:grpSpPr>
          <a:xfrm>
            <a:off x="-970342" y="-1613262"/>
            <a:ext cx="11084690" cy="8370014"/>
            <a:chOff x="-970342" y="-1613262"/>
            <a:chExt cx="11084690" cy="8370014"/>
          </a:xfrm>
        </p:grpSpPr>
        <p:grpSp>
          <p:nvGrpSpPr>
            <p:cNvPr id="2252" name="Google Shape;2252;p36"/>
            <p:cNvGrpSpPr/>
            <p:nvPr/>
          </p:nvGrpSpPr>
          <p:grpSpPr>
            <a:xfrm>
              <a:off x="4572008" y="-1613262"/>
              <a:ext cx="5542340" cy="4185014"/>
              <a:chOff x="2057300" y="1305025"/>
              <a:chExt cx="3912700" cy="2954475"/>
            </a:xfrm>
          </p:grpSpPr>
          <p:sp>
            <p:nvSpPr>
              <p:cNvPr id="2253" name="Google Shape;2253;p36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69" name="Google Shape;2269;p36"/>
            <p:cNvGrpSpPr/>
            <p:nvPr/>
          </p:nvGrpSpPr>
          <p:grpSpPr>
            <a:xfrm>
              <a:off x="-970342" y="-1613262"/>
              <a:ext cx="5542340" cy="4185014"/>
              <a:chOff x="2057300" y="1305025"/>
              <a:chExt cx="3912700" cy="2954475"/>
            </a:xfrm>
          </p:grpSpPr>
          <p:sp>
            <p:nvSpPr>
              <p:cNvPr id="2270" name="Google Shape;2270;p36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6" name="Google Shape;2286;p36"/>
            <p:cNvGrpSpPr/>
            <p:nvPr/>
          </p:nvGrpSpPr>
          <p:grpSpPr>
            <a:xfrm>
              <a:off x="4572008" y="2571738"/>
              <a:ext cx="5542340" cy="4185014"/>
              <a:chOff x="2057300" y="1305025"/>
              <a:chExt cx="3912700" cy="2954475"/>
            </a:xfrm>
          </p:grpSpPr>
          <p:sp>
            <p:nvSpPr>
              <p:cNvPr id="2287" name="Google Shape;2287;p36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4" name="Google Shape;2294;p36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5" name="Google Shape;2295;p36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6" name="Google Shape;2296;p36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7" name="Google Shape;2297;p36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8" name="Google Shape;2298;p36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9" name="Google Shape;2299;p36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0" name="Google Shape;2300;p36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1" name="Google Shape;2301;p36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2" name="Google Shape;2302;p36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03" name="Google Shape;2303;p36"/>
            <p:cNvGrpSpPr/>
            <p:nvPr/>
          </p:nvGrpSpPr>
          <p:grpSpPr>
            <a:xfrm>
              <a:off x="-970342" y="2571738"/>
              <a:ext cx="5542340" cy="4185014"/>
              <a:chOff x="2057300" y="1305025"/>
              <a:chExt cx="3912700" cy="2954475"/>
            </a:xfrm>
          </p:grpSpPr>
          <p:sp>
            <p:nvSpPr>
              <p:cNvPr id="2304" name="Google Shape;2304;p36"/>
              <p:cNvSpPr/>
              <p:nvPr/>
            </p:nvSpPr>
            <p:spPr>
              <a:xfrm>
                <a:off x="2057300" y="1305025"/>
                <a:ext cx="3911950" cy="2954475"/>
              </a:xfrm>
              <a:custGeom>
                <a:rect b="b" l="l" r="r" t="t"/>
                <a:pathLst>
                  <a:path extrusionOk="0" fill="none" h="118179" w="156478">
                    <a:moveTo>
                      <a:pt x="0" y="0"/>
                    </a:moveTo>
                    <a:lnTo>
                      <a:pt x="156477" y="0"/>
                    </a:lnTo>
                    <a:lnTo>
                      <a:pt x="156477" y="118178"/>
                    </a:lnTo>
                    <a:lnTo>
                      <a:pt x="0" y="11817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5" name="Google Shape;2305;p36"/>
              <p:cNvSpPr/>
              <p:nvPr/>
            </p:nvSpPr>
            <p:spPr>
              <a:xfrm>
                <a:off x="2057300" y="167052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6" name="Google Shape;2306;p36"/>
              <p:cNvSpPr/>
              <p:nvPr/>
            </p:nvSpPr>
            <p:spPr>
              <a:xfrm>
                <a:off x="2057300" y="2111275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7" name="Google Shape;2307;p36"/>
              <p:cNvSpPr/>
              <p:nvPr/>
            </p:nvSpPr>
            <p:spPr>
              <a:xfrm>
                <a:off x="2057300" y="25527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8" name="Google Shape;2308;p36"/>
              <p:cNvSpPr/>
              <p:nvPr/>
            </p:nvSpPr>
            <p:spPr>
              <a:xfrm>
                <a:off x="2057300" y="2994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1"/>
                    </a:moveTo>
                    <a:lnTo>
                      <a:pt x="156508" y="1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9" name="Google Shape;2309;p36"/>
              <p:cNvSpPr/>
              <p:nvPr/>
            </p:nvSpPr>
            <p:spPr>
              <a:xfrm>
                <a:off x="2057300" y="343500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0" name="Google Shape;2310;p36"/>
              <p:cNvSpPr/>
              <p:nvPr/>
            </p:nvSpPr>
            <p:spPr>
              <a:xfrm>
                <a:off x="2057300" y="3877250"/>
                <a:ext cx="3912700" cy="25"/>
              </a:xfrm>
              <a:custGeom>
                <a:rect b="b" l="l" r="r" t="t"/>
                <a:pathLst>
                  <a:path extrusionOk="0" fill="none" h="1" w="156508">
                    <a:moveTo>
                      <a:pt x="0" y="0"/>
                    </a:moveTo>
                    <a:lnTo>
                      <a:pt x="156508" y="0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1" name="Google Shape;2311;p36"/>
              <p:cNvSpPr/>
              <p:nvPr/>
            </p:nvSpPr>
            <p:spPr>
              <a:xfrm>
                <a:off x="2470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2" name="Google Shape;2312;p36"/>
              <p:cNvSpPr/>
              <p:nvPr/>
            </p:nvSpPr>
            <p:spPr>
              <a:xfrm>
                <a:off x="2853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3" name="Google Shape;2313;p36"/>
              <p:cNvSpPr/>
              <p:nvPr/>
            </p:nvSpPr>
            <p:spPr>
              <a:xfrm>
                <a:off x="32374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4" name="Google Shape;2314;p36"/>
              <p:cNvSpPr/>
              <p:nvPr/>
            </p:nvSpPr>
            <p:spPr>
              <a:xfrm>
                <a:off x="36226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5" name="Google Shape;2315;p36"/>
              <p:cNvSpPr/>
              <p:nvPr/>
            </p:nvSpPr>
            <p:spPr>
              <a:xfrm>
                <a:off x="4006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6" name="Google Shape;2316;p36"/>
              <p:cNvSpPr/>
              <p:nvPr/>
            </p:nvSpPr>
            <p:spPr>
              <a:xfrm>
                <a:off x="439017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7" name="Google Shape;2317;p36"/>
              <p:cNvSpPr/>
              <p:nvPr/>
            </p:nvSpPr>
            <p:spPr>
              <a:xfrm>
                <a:off x="4773900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1" y="0"/>
                    </a:moveTo>
                    <a:lnTo>
                      <a:pt x="1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8" name="Google Shape;2318;p36"/>
              <p:cNvSpPr/>
              <p:nvPr/>
            </p:nvSpPr>
            <p:spPr>
              <a:xfrm>
                <a:off x="5158425" y="1305025"/>
                <a:ext cx="25" cy="2954475"/>
              </a:xfrm>
              <a:custGeom>
                <a:rect b="b" l="l" r="r" t="t"/>
                <a:pathLst>
                  <a:path extrusionOk="0" fill="none" h="118179" w="1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9" name="Google Shape;2319;p36"/>
              <p:cNvSpPr/>
              <p:nvPr/>
            </p:nvSpPr>
            <p:spPr>
              <a:xfrm>
                <a:off x="5542175" y="1305025"/>
                <a:ext cx="0" cy="2954475"/>
              </a:xfrm>
              <a:custGeom>
                <a:rect b="b" l="l" r="r" t="t"/>
                <a:pathLst>
                  <a:path extrusionOk="0" fill="none" h="118179" w="0">
                    <a:moveTo>
                      <a:pt x="0" y="0"/>
                    </a:moveTo>
                    <a:lnTo>
                      <a:pt x="0" y="118178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20" name="Google Shape;2320;p36"/>
          <p:cNvGrpSpPr/>
          <p:nvPr/>
        </p:nvGrpSpPr>
        <p:grpSpPr>
          <a:xfrm rot="-8649831">
            <a:off x="-40203" y="-327092"/>
            <a:ext cx="1243172" cy="1532053"/>
            <a:chOff x="9743146" y="2970638"/>
            <a:chExt cx="1446996" cy="1783072"/>
          </a:xfrm>
        </p:grpSpPr>
        <p:sp>
          <p:nvSpPr>
            <p:cNvPr id="2321" name="Google Shape;2321;p36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22" name="Google Shape;2322;p36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323" name="Google Shape;2323;p36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4" name="Google Shape;2324;p36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5" name="Google Shape;2325;p36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6" name="Google Shape;2326;p36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7" name="Google Shape;2327;p36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8" name="Google Shape;2328;p36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9" name="Google Shape;2329;p36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0" name="Google Shape;2330;p36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31" name="Google Shape;2331;p36"/>
          <p:cNvGrpSpPr/>
          <p:nvPr/>
        </p:nvGrpSpPr>
        <p:grpSpPr>
          <a:xfrm rot="5033596">
            <a:off x="-371290" y="1126338"/>
            <a:ext cx="1243223" cy="1532168"/>
            <a:chOff x="9743146" y="2970638"/>
            <a:chExt cx="1446996" cy="1783072"/>
          </a:xfrm>
        </p:grpSpPr>
        <p:sp>
          <p:nvSpPr>
            <p:cNvPr id="2332" name="Google Shape;2332;p36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33" name="Google Shape;2333;p36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334" name="Google Shape;2334;p36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5" name="Google Shape;2335;p36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6" name="Google Shape;2336;p36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7" name="Google Shape;2337;p36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8" name="Google Shape;2338;p36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9" name="Google Shape;2339;p36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0" name="Google Shape;2340;p36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1" name="Google Shape;2341;p36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42" name="Google Shape;2342;p36"/>
          <p:cNvGrpSpPr/>
          <p:nvPr/>
        </p:nvGrpSpPr>
        <p:grpSpPr>
          <a:xfrm rot="-10193912">
            <a:off x="8247302" y="3770621"/>
            <a:ext cx="1243287" cy="1532225"/>
            <a:chOff x="9743146" y="2970638"/>
            <a:chExt cx="1446996" cy="1783072"/>
          </a:xfrm>
        </p:grpSpPr>
        <p:sp>
          <p:nvSpPr>
            <p:cNvPr id="2343" name="Google Shape;2343;p36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44" name="Google Shape;2344;p36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345" name="Google Shape;2345;p36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6" name="Google Shape;2346;p36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7" name="Google Shape;2347;p36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8" name="Google Shape;2348;p36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9" name="Google Shape;2349;p36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0" name="Google Shape;2350;p36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1" name="Google Shape;2351;p36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2" name="Google Shape;2352;p36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53" name="Google Shape;2353;p36"/>
          <p:cNvGrpSpPr/>
          <p:nvPr/>
        </p:nvGrpSpPr>
        <p:grpSpPr>
          <a:xfrm rot="3498465">
            <a:off x="8247286" y="2266521"/>
            <a:ext cx="1243297" cy="1532307"/>
            <a:chOff x="9743146" y="2970638"/>
            <a:chExt cx="1446996" cy="1783072"/>
          </a:xfrm>
        </p:grpSpPr>
        <p:sp>
          <p:nvSpPr>
            <p:cNvPr id="2354" name="Google Shape;2354;p36"/>
            <p:cNvSpPr/>
            <p:nvPr/>
          </p:nvSpPr>
          <p:spPr>
            <a:xfrm rot="4346401">
              <a:off x="9694335" y="3347712"/>
              <a:ext cx="1544618" cy="1028925"/>
            </a:xfrm>
            <a:custGeom>
              <a:rect b="b" l="l" r="r" t="t"/>
              <a:pathLst>
                <a:path extrusionOk="0" h="34685" w="52069">
                  <a:moveTo>
                    <a:pt x="41343" y="1"/>
                  </a:moveTo>
                  <a:cubicBezTo>
                    <a:pt x="29017" y="1"/>
                    <a:pt x="18759" y="10551"/>
                    <a:pt x="6419" y="10551"/>
                  </a:cubicBezTo>
                  <a:cubicBezTo>
                    <a:pt x="4345" y="10551"/>
                    <a:pt x="2212" y="10253"/>
                    <a:pt x="1" y="9556"/>
                  </a:cubicBezTo>
                  <a:lnTo>
                    <a:pt x="1" y="9556"/>
                  </a:lnTo>
                  <a:cubicBezTo>
                    <a:pt x="1460" y="17581"/>
                    <a:pt x="2888" y="25636"/>
                    <a:pt x="4347" y="33691"/>
                  </a:cubicBezTo>
                  <a:cubicBezTo>
                    <a:pt x="6555" y="34387"/>
                    <a:pt x="8684" y="34685"/>
                    <a:pt x="10756" y="34685"/>
                  </a:cubicBezTo>
                  <a:cubicBezTo>
                    <a:pt x="23078" y="34685"/>
                    <a:pt x="33337" y="24135"/>
                    <a:pt x="45680" y="24135"/>
                  </a:cubicBezTo>
                  <a:cubicBezTo>
                    <a:pt x="47745" y="24135"/>
                    <a:pt x="49868" y="24430"/>
                    <a:pt x="52068" y="25119"/>
                  </a:cubicBezTo>
                  <a:cubicBezTo>
                    <a:pt x="50609" y="17064"/>
                    <a:pt x="49181" y="9040"/>
                    <a:pt x="47722" y="985"/>
                  </a:cubicBezTo>
                  <a:cubicBezTo>
                    <a:pt x="45525" y="296"/>
                    <a:pt x="43405" y="1"/>
                    <a:pt x="4134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6480000" dist="47625">
                <a:schemeClr val="dk1">
                  <a:alpha val="2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55" name="Google Shape;2355;p36"/>
            <p:cNvGrpSpPr/>
            <p:nvPr/>
          </p:nvGrpSpPr>
          <p:grpSpPr>
            <a:xfrm rot="4346401">
              <a:off x="9694335" y="3347712"/>
              <a:ext cx="1544618" cy="1028925"/>
              <a:chOff x="2670525" y="1658075"/>
              <a:chExt cx="1301725" cy="867125"/>
            </a:xfrm>
          </p:grpSpPr>
          <p:sp>
            <p:nvSpPr>
              <p:cNvPr id="2356" name="Google Shape;2356;p36"/>
              <p:cNvSpPr/>
              <p:nvPr/>
            </p:nvSpPr>
            <p:spPr>
              <a:xfrm>
                <a:off x="2670525" y="1658075"/>
                <a:ext cx="1301725" cy="867125"/>
              </a:xfrm>
              <a:custGeom>
                <a:rect b="b" l="l" r="r" t="t"/>
                <a:pathLst>
                  <a:path extrusionOk="0" h="34685" w="52069">
                    <a:moveTo>
                      <a:pt x="41343" y="1"/>
                    </a:moveTo>
                    <a:cubicBezTo>
                      <a:pt x="29017" y="1"/>
                      <a:pt x="18759" y="10551"/>
                      <a:pt x="6419" y="10551"/>
                    </a:cubicBezTo>
                    <a:cubicBezTo>
                      <a:pt x="4345" y="10551"/>
                      <a:pt x="2212" y="10253"/>
                      <a:pt x="1" y="9556"/>
                    </a:cubicBezTo>
                    <a:lnTo>
                      <a:pt x="1" y="9556"/>
                    </a:lnTo>
                    <a:cubicBezTo>
                      <a:pt x="1460" y="17581"/>
                      <a:pt x="2888" y="25636"/>
                      <a:pt x="4347" y="33691"/>
                    </a:cubicBezTo>
                    <a:cubicBezTo>
                      <a:pt x="6555" y="34387"/>
                      <a:pt x="8684" y="34685"/>
                      <a:pt x="10756" y="34685"/>
                    </a:cubicBezTo>
                    <a:cubicBezTo>
                      <a:pt x="23078" y="34685"/>
                      <a:pt x="33337" y="24135"/>
                      <a:pt x="45680" y="24135"/>
                    </a:cubicBezTo>
                    <a:cubicBezTo>
                      <a:pt x="47745" y="24135"/>
                      <a:pt x="49868" y="24430"/>
                      <a:pt x="52068" y="25119"/>
                    </a:cubicBezTo>
                    <a:cubicBezTo>
                      <a:pt x="50609" y="17064"/>
                      <a:pt x="49181" y="9040"/>
                      <a:pt x="47722" y="985"/>
                    </a:cubicBezTo>
                    <a:cubicBezTo>
                      <a:pt x="45525" y="296"/>
                      <a:pt x="43405" y="1"/>
                      <a:pt x="41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7" name="Google Shape;2357;p36"/>
              <p:cNvSpPr/>
              <p:nvPr/>
            </p:nvSpPr>
            <p:spPr>
              <a:xfrm>
                <a:off x="2745750" y="1705450"/>
                <a:ext cx="1153550" cy="771375"/>
              </a:xfrm>
              <a:custGeom>
                <a:rect b="b" l="l" r="r" t="t"/>
                <a:pathLst>
                  <a:path extrusionOk="0" h="30855" w="46142">
                    <a:moveTo>
                      <a:pt x="38888" y="1"/>
                    </a:moveTo>
                    <a:cubicBezTo>
                      <a:pt x="26272" y="1"/>
                      <a:pt x="16314" y="10800"/>
                      <a:pt x="3682" y="10800"/>
                    </a:cubicBezTo>
                    <a:cubicBezTo>
                      <a:pt x="2481" y="10800"/>
                      <a:pt x="1255" y="10702"/>
                      <a:pt x="1" y="10488"/>
                    </a:cubicBezTo>
                    <a:lnTo>
                      <a:pt x="1" y="10488"/>
                    </a:lnTo>
                    <a:cubicBezTo>
                      <a:pt x="1217" y="17175"/>
                      <a:pt x="2402" y="23862"/>
                      <a:pt x="3618" y="30549"/>
                    </a:cubicBezTo>
                    <a:cubicBezTo>
                      <a:pt x="4859" y="30759"/>
                      <a:pt x="6071" y="30855"/>
                      <a:pt x="7260" y="30855"/>
                    </a:cubicBezTo>
                    <a:cubicBezTo>
                      <a:pt x="19880" y="30855"/>
                      <a:pt x="29823" y="20061"/>
                      <a:pt x="42486" y="20061"/>
                    </a:cubicBezTo>
                    <a:cubicBezTo>
                      <a:pt x="43679" y="20061"/>
                      <a:pt x="44896" y="20157"/>
                      <a:pt x="46142" y="20367"/>
                    </a:cubicBezTo>
                    <a:cubicBezTo>
                      <a:pt x="44926" y="13680"/>
                      <a:pt x="43710" y="6993"/>
                      <a:pt x="42524" y="306"/>
                    </a:cubicBezTo>
                    <a:cubicBezTo>
                      <a:pt x="41286" y="97"/>
                      <a:pt x="40075" y="1"/>
                      <a:pt x="38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8" name="Google Shape;2358;p36"/>
              <p:cNvSpPr/>
              <p:nvPr/>
            </p:nvSpPr>
            <p:spPr>
              <a:xfrm>
                <a:off x="3095300" y="1846500"/>
                <a:ext cx="466600" cy="485400"/>
              </a:xfrm>
              <a:custGeom>
                <a:rect b="b" l="l" r="r" t="t"/>
                <a:pathLst>
                  <a:path extrusionOk="0" h="19416" w="18664">
                    <a:moveTo>
                      <a:pt x="11047" y="1"/>
                    </a:moveTo>
                    <a:cubicBezTo>
                      <a:pt x="9947" y="1"/>
                      <a:pt x="8804" y="266"/>
                      <a:pt x="7691" y="834"/>
                    </a:cubicBezTo>
                    <a:cubicBezTo>
                      <a:pt x="3223" y="3114"/>
                      <a:pt x="1" y="8646"/>
                      <a:pt x="852" y="13631"/>
                    </a:cubicBezTo>
                    <a:cubicBezTo>
                      <a:pt x="1434" y="17192"/>
                      <a:pt x="4244" y="19416"/>
                      <a:pt x="7422" y="19416"/>
                    </a:cubicBezTo>
                    <a:cubicBezTo>
                      <a:pt x="8557" y="19416"/>
                      <a:pt x="9739" y="19132"/>
                      <a:pt x="10883" y="18524"/>
                    </a:cubicBezTo>
                    <a:cubicBezTo>
                      <a:pt x="15168" y="16214"/>
                      <a:pt x="18664" y="10804"/>
                      <a:pt x="17722" y="5789"/>
                    </a:cubicBezTo>
                    <a:cubicBezTo>
                      <a:pt x="17066" y="2239"/>
                      <a:pt x="14240" y="1"/>
                      <a:pt x="11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9" name="Google Shape;2359;p36"/>
              <p:cNvSpPr/>
              <p:nvPr/>
            </p:nvSpPr>
            <p:spPr>
              <a:xfrm>
                <a:off x="3219175" y="1912175"/>
                <a:ext cx="218100" cy="337425"/>
              </a:xfrm>
              <a:custGeom>
                <a:rect b="b" l="l" r="r" t="t"/>
                <a:pathLst>
                  <a:path extrusionOk="0" h="13497" w="8724">
                    <a:moveTo>
                      <a:pt x="3192" y="3982"/>
                    </a:moveTo>
                    <a:cubicBezTo>
                      <a:pt x="3283" y="4742"/>
                      <a:pt x="3374" y="5107"/>
                      <a:pt x="3526" y="5897"/>
                    </a:cubicBezTo>
                    <a:cubicBezTo>
                      <a:pt x="3357" y="5923"/>
                      <a:pt x="3202" y="5938"/>
                      <a:pt x="3064" y="5938"/>
                    </a:cubicBezTo>
                    <a:cubicBezTo>
                      <a:pt x="2705" y="5938"/>
                      <a:pt x="2459" y="5831"/>
                      <a:pt x="2371" y="5502"/>
                    </a:cubicBezTo>
                    <a:cubicBezTo>
                      <a:pt x="2310" y="5046"/>
                      <a:pt x="2523" y="4499"/>
                      <a:pt x="3192" y="3982"/>
                    </a:cubicBezTo>
                    <a:close/>
                    <a:moveTo>
                      <a:pt x="5717" y="7576"/>
                    </a:moveTo>
                    <a:cubicBezTo>
                      <a:pt x="6076" y="7576"/>
                      <a:pt x="6317" y="7712"/>
                      <a:pt x="6383" y="8086"/>
                    </a:cubicBezTo>
                    <a:cubicBezTo>
                      <a:pt x="6444" y="8542"/>
                      <a:pt x="6231" y="9028"/>
                      <a:pt x="5624" y="9514"/>
                    </a:cubicBezTo>
                    <a:cubicBezTo>
                      <a:pt x="5472" y="8754"/>
                      <a:pt x="5411" y="8390"/>
                      <a:pt x="5259" y="7630"/>
                    </a:cubicBezTo>
                    <a:cubicBezTo>
                      <a:pt x="5427" y="7596"/>
                      <a:pt x="5581" y="7576"/>
                      <a:pt x="5717" y="7576"/>
                    </a:cubicBezTo>
                    <a:close/>
                    <a:moveTo>
                      <a:pt x="3830" y="0"/>
                    </a:moveTo>
                    <a:cubicBezTo>
                      <a:pt x="3344" y="244"/>
                      <a:pt x="3070" y="396"/>
                      <a:pt x="2523" y="669"/>
                    </a:cubicBezTo>
                    <a:cubicBezTo>
                      <a:pt x="2645" y="1277"/>
                      <a:pt x="2675" y="1581"/>
                      <a:pt x="2797" y="2189"/>
                    </a:cubicBezTo>
                    <a:cubicBezTo>
                      <a:pt x="1277" y="3101"/>
                      <a:pt x="0" y="4803"/>
                      <a:pt x="304" y="6657"/>
                    </a:cubicBezTo>
                    <a:cubicBezTo>
                      <a:pt x="514" y="7876"/>
                      <a:pt x="1260" y="8224"/>
                      <a:pt x="2163" y="8224"/>
                    </a:cubicBezTo>
                    <a:cubicBezTo>
                      <a:pt x="2700" y="8224"/>
                      <a:pt x="3293" y="8100"/>
                      <a:pt x="3861" y="7964"/>
                    </a:cubicBezTo>
                    <a:cubicBezTo>
                      <a:pt x="4013" y="8876"/>
                      <a:pt x="4134" y="9332"/>
                      <a:pt x="4286" y="10244"/>
                    </a:cubicBezTo>
                    <a:cubicBezTo>
                      <a:pt x="3636" y="10496"/>
                      <a:pt x="2956" y="10631"/>
                      <a:pt x="2348" y="10631"/>
                    </a:cubicBezTo>
                    <a:cubicBezTo>
                      <a:pt x="2075" y="10631"/>
                      <a:pt x="1816" y="10604"/>
                      <a:pt x="1581" y="10548"/>
                    </a:cubicBezTo>
                    <a:cubicBezTo>
                      <a:pt x="1429" y="11338"/>
                      <a:pt x="1307" y="11763"/>
                      <a:pt x="1155" y="12554"/>
                    </a:cubicBezTo>
                    <a:cubicBezTo>
                      <a:pt x="1385" y="12611"/>
                      <a:pt x="1649" y="12640"/>
                      <a:pt x="1938" y="12640"/>
                    </a:cubicBezTo>
                    <a:cubicBezTo>
                      <a:pt x="2722" y="12640"/>
                      <a:pt x="3688" y="12429"/>
                      <a:pt x="4620" y="12007"/>
                    </a:cubicBezTo>
                    <a:cubicBezTo>
                      <a:pt x="4742" y="12584"/>
                      <a:pt x="4772" y="12888"/>
                      <a:pt x="4894" y="13496"/>
                    </a:cubicBezTo>
                    <a:cubicBezTo>
                      <a:pt x="5380" y="13253"/>
                      <a:pt x="5654" y="13131"/>
                      <a:pt x="6171" y="12858"/>
                    </a:cubicBezTo>
                    <a:cubicBezTo>
                      <a:pt x="6049" y="12219"/>
                      <a:pt x="6019" y="11915"/>
                      <a:pt x="5928" y="11308"/>
                    </a:cubicBezTo>
                    <a:cubicBezTo>
                      <a:pt x="7447" y="10396"/>
                      <a:pt x="8724" y="8724"/>
                      <a:pt x="8390" y="6961"/>
                    </a:cubicBezTo>
                    <a:cubicBezTo>
                      <a:pt x="8198" y="5772"/>
                      <a:pt x="7449" y="5418"/>
                      <a:pt x="6541" y="5418"/>
                    </a:cubicBezTo>
                    <a:cubicBezTo>
                      <a:pt x="6010" y="5418"/>
                      <a:pt x="5424" y="5539"/>
                      <a:pt x="4864" y="5684"/>
                    </a:cubicBezTo>
                    <a:cubicBezTo>
                      <a:pt x="4712" y="4712"/>
                      <a:pt x="4590" y="4256"/>
                      <a:pt x="4438" y="3314"/>
                    </a:cubicBezTo>
                    <a:cubicBezTo>
                      <a:pt x="4976" y="3094"/>
                      <a:pt x="5552" y="2992"/>
                      <a:pt x="6137" y="2992"/>
                    </a:cubicBezTo>
                    <a:cubicBezTo>
                      <a:pt x="6280" y="2992"/>
                      <a:pt x="6423" y="2998"/>
                      <a:pt x="6566" y="3010"/>
                    </a:cubicBezTo>
                    <a:cubicBezTo>
                      <a:pt x="6718" y="2219"/>
                      <a:pt x="6748" y="1794"/>
                      <a:pt x="6900" y="1003"/>
                    </a:cubicBezTo>
                    <a:cubicBezTo>
                      <a:pt x="6733" y="979"/>
                      <a:pt x="6557" y="966"/>
                      <a:pt x="6377" y="966"/>
                    </a:cubicBezTo>
                    <a:cubicBezTo>
                      <a:pt x="5671" y="966"/>
                      <a:pt x="4878" y="1151"/>
                      <a:pt x="4104" y="1490"/>
                    </a:cubicBezTo>
                    <a:cubicBezTo>
                      <a:pt x="3982" y="912"/>
                      <a:pt x="3952" y="608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0" name="Google Shape;2360;p36"/>
              <p:cNvSpPr/>
              <p:nvPr/>
            </p:nvSpPr>
            <p:spPr>
              <a:xfrm>
                <a:off x="3710904" y="1696193"/>
                <a:ext cx="158250" cy="139500"/>
              </a:xfrm>
              <a:custGeom>
                <a:rect b="b" l="l" r="r" t="t"/>
                <a:pathLst>
                  <a:path extrusionOk="0" h="5580" w="6330">
                    <a:moveTo>
                      <a:pt x="2035" y="1"/>
                    </a:moveTo>
                    <a:cubicBezTo>
                      <a:pt x="802" y="1"/>
                      <a:pt x="0" y="1090"/>
                      <a:pt x="212" y="2386"/>
                    </a:cubicBezTo>
                    <a:cubicBezTo>
                      <a:pt x="516" y="3906"/>
                      <a:pt x="2005" y="5152"/>
                      <a:pt x="3616" y="5487"/>
                    </a:cubicBezTo>
                    <a:cubicBezTo>
                      <a:pt x="3887" y="5549"/>
                      <a:pt x="4147" y="5580"/>
                      <a:pt x="4389" y="5580"/>
                    </a:cubicBezTo>
                    <a:cubicBezTo>
                      <a:pt x="5559" y="5580"/>
                      <a:pt x="6330" y="4872"/>
                      <a:pt x="6078" y="3663"/>
                    </a:cubicBezTo>
                    <a:cubicBezTo>
                      <a:pt x="5744" y="2052"/>
                      <a:pt x="4285" y="471"/>
                      <a:pt x="2613" y="76"/>
                    </a:cubicBezTo>
                    <a:cubicBezTo>
                      <a:pt x="2412" y="25"/>
                      <a:pt x="2219" y="1"/>
                      <a:pt x="2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1" name="Google Shape;2361;p36"/>
              <p:cNvSpPr/>
              <p:nvPr/>
            </p:nvSpPr>
            <p:spPr>
              <a:xfrm>
                <a:off x="3774100" y="2106607"/>
                <a:ext cx="158375" cy="139725"/>
              </a:xfrm>
              <a:custGeom>
                <a:rect b="b" l="l" r="r" t="t"/>
                <a:pathLst>
                  <a:path extrusionOk="0" h="5589" w="6335">
                    <a:moveTo>
                      <a:pt x="2072" y="0"/>
                    </a:moveTo>
                    <a:cubicBezTo>
                      <a:pt x="819" y="0"/>
                      <a:pt x="1" y="1098"/>
                      <a:pt x="214" y="2406"/>
                    </a:cubicBezTo>
                    <a:cubicBezTo>
                      <a:pt x="518" y="3926"/>
                      <a:pt x="2008" y="5172"/>
                      <a:pt x="3619" y="5507"/>
                    </a:cubicBezTo>
                    <a:cubicBezTo>
                      <a:pt x="3880" y="5562"/>
                      <a:pt x="4131" y="5589"/>
                      <a:pt x="4365" y="5589"/>
                    </a:cubicBezTo>
                    <a:cubicBezTo>
                      <a:pt x="5550" y="5589"/>
                      <a:pt x="6334" y="4901"/>
                      <a:pt x="6081" y="3683"/>
                    </a:cubicBezTo>
                    <a:cubicBezTo>
                      <a:pt x="5746" y="2011"/>
                      <a:pt x="4257" y="461"/>
                      <a:pt x="2615" y="66"/>
                    </a:cubicBezTo>
                    <a:cubicBezTo>
                      <a:pt x="2427" y="21"/>
                      <a:pt x="2246" y="0"/>
                      <a:pt x="2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2" name="Google Shape;2362;p36"/>
              <p:cNvSpPr/>
              <p:nvPr/>
            </p:nvSpPr>
            <p:spPr>
              <a:xfrm>
                <a:off x="2694985" y="1936311"/>
                <a:ext cx="159000" cy="139950"/>
              </a:xfrm>
              <a:custGeom>
                <a:rect b="b" l="l" r="r" t="t"/>
                <a:pathLst>
                  <a:path extrusionOk="0" h="5598" w="6360">
                    <a:moveTo>
                      <a:pt x="2004" y="1"/>
                    </a:moveTo>
                    <a:cubicBezTo>
                      <a:pt x="792" y="1"/>
                      <a:pt x="0" y="707"/>
                      <a:pt x="255" y="1905"/>
                    </a:cubicBezTo>
                    <a:cubicBezTo>
                      <a:pt x="620" y="3576"/>
                      <a:pt x="2048" y="5096"/>
                      <a:pt x="3720" y="5522"/>
                    </a:cubicBezTo>
                    <a:cubicBezTo>
                      <a:pt x="3925" y="5573"/>
                      <a:pt x="4122" y="5597"/>
                      <a:pt x="4308" y="5597"/>
                    </a:cubicBezTo>
                    <a:cubicBezTo>
                      <a:pt x="5561" y="5597"/>
                      <a:pt x="6359" y="4508"/>
                      <a:pt x="6121" y="3212"/>
                    </a:cubicBezTo>
                    <a:cubicBezTo>
                      <a:pt x="5848" y="1692"/>
                      <a:pt x="4389" y="446"/>
                      <a:pt x="2747" y="81"/>
                    </a:cubicBezTo>
                    <a:cubicBezTo>
                      <a:pt x="2487" y="27"/>
                      <a:pt x="2238" y="1"/>
                      <a:pt x="2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3" name="Google Shape;2363;p36"/>
              <p:cNvSpPr/>
              <p:nvPr/>
            </p:nvSpPr>
            <p:spPr>
              <a:xfrm>
                <a:off x="2776216" y="2366185"/>
                <a:ext cx="158250" cy="139925"/>
              </a:xfrm>
              <a:custGeom>
                <a:rect b="b" l="l" r="r" t="t"/>
                <a:pathLst>
                  <a:path extrusionOk="0" h="5597" w="6330">
                    <a:moveTo>
                      <a:pt x="1978" y="1"/>
                    </a:moveTo>
                    <a:cubicBezTo>
                      <a:pt x="772" y="1"/>
                      <a:pt x="0" y="711"/>
                      <a:pt x="255" y="1935"/>
                    </a:cubicBezTo>
                    <a:cubicBezTo>
                      <a:pt x="590" y="3607"/>
                      <a:pt x="2049" y="5126"/>
                      <a:pt x="3690" y="5521"/>
                    </a:cubicBezTo>
                    <a:cubicBezTo>
                      <a:pt x="3895" y="5573"/>
                      <a:pt x="4092" y="5597"/>
                      <a:pt x="4278" y="5597"/>
                    </a:cubicBezTo>
                    <a:cubicBezTo>
                      <a:pt x="5531" y="5597"/>
                      <a:pt x="6329" y="4508"/>
                      <a:pt x="6091" y="3211"/>
                    </a:cubicBezTo>
                    <a:cubicBezTo>
                      <a:pt x="5787" y="1722"/>
                      <a:pt x="4328" y="476"/>
                      <a:pt x="2717" y="81"/>
                    </a:cubicBezTo>
                    <a:cubicBezTo>
                      <a:pt x="2458" y="27"/>
                      <a:pt x="2210" y="1"/>
                      <a:pt x="19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364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p37"/>
          <p:cNvSpPr txBox="1"/>
          <p:nvPr>
            <p:ph type="title"/>
          </p:nvPr>
        </p:nvSpPr>
        <p:spPr>
          <a:xfrm>
            <a:off x="457200" y="263525"/>
            <a:ext cx="82296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66" name="Google Shape;2366;p37"/>
          <p:cNvSpPr txBox="1"/>
          <p:nvPr>
            <p:ph idx="1" type="body"/>
          </p:nvPr>
        </p:nvSpPr>
        <p:spPr>
          <a:xfrm>
            <a:off x="457200" y="1143000"/>
            <a:ext cx="82296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─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2367" name="Google Shape;2367;p37"/>
          <p:cNvSpPr txBox="1"/>
          <p:nvPr>
            <p:ph idx="11" type="ftr"/>
          </p:nvPr>
        </p:nvSpPr>
        <p:spPr>
          <a:xfrm>
            <a:off x="457200" y="4800600"/>
            <a:ext cx="5105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68" name="Google Shape;2368;p37"/>
          <p:cNvSpPr txBox="1"/>
          <p:nvPr>
            <p:ph idx="12" type="sldNum"/>
          </p:nvPr>
        </p:nvSpPr>
        <p:spPr>
          <a:xfrm>
            <a:off x="1" y="4790748"/>
            <a:ext cx="457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Medium"/>
              <a:buChar char="●"/>
              <a:defRPr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Medium"/>
              <a:buChar char="○"/>
              <a:defRPr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Medium"/>
              <a:buChar char="■"/>
              <a:defRPr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Medium"/>
              <a:buChar char="●"/>
              <a:defRPr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Medium"/>
              <a:buChar char="○"/>
              <a:defRPr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Medium"/>
              <a:buChar char="■"/>
              <a:defRPr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Medium"/>
              <a:buChar char="●"/>
              <a:defRPr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Medium"/>
              <a:buChar char="○"/>
              <a:defRPr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bre Franklin Medium"/>
              <a:buChar char="■"/>
              <a:defRPr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sgatreasurer@wpi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2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38"/>
          <p:cNvSpPr txBox="1"/>
          <p:nvPr>
            <p:ph type="ctrTitle"/>
          </p:nvPr>
        </p:nvSpPr>
        <p:spPr>
          <a:xfrm>
            <a:off x="1800900" y="1426550"/>
            <a:ext cx="5542200" cy="25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Financial Information Workshop</a:t>
            </a:r>
            <a:endParaRPr sz="55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3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4" name="Google Shape;2444;p47"/>
          <p:cNvPicPr preferRelativeResize="0"/>
          <p:nvPr/>
        </p:nvPicPr>
        <p:blipFill rotWithShape="1">
          <a:blip r:embed="rId3">
            <a:alphaModFix/>
          </a:blip>
          <a:srcRect b="37476" l="0" r="34486" t="0"/>
          <a:stretch/>
        </p:blipFill>
        <p:spPr>
          <a:xfrm>
            <a:off x="1084525" y="1140675"/>
            <a:ext cx="5790600" cy="2962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445" name="Google Shape;2445;p47"/>
          <p:cNvSpPr txBox="1"/>
          <p:nvPr>
            <p:ph idx="4294967295" type="title"/>
          </p:nvPr>
        </p:nvSpPr>
        <p:spPr>
          <a:xfrm>
            <a:off x="1095325" y="667694"/>
            <a:ext cx="61722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000"/>
              <a:t>Where to Find Information</a:t>
            </a:r>
            <a:endParaRPr sz="4000"/>
          </a:p>
        </p:txBody>
      </p:sp>
      <p:sp>
        <p:nvSpPr>
          <p:cNvPr id="2446" name="Google Shape;2446;p47"/>
          <p:cNvSpPr/>
          <p:nvPr/>
        </p:nvSpPr>
        <p:spPr>
          <a:xfrm rot="5400000">
            <a:off x="6658350" y="2723400"/>
            <a:ext cx="1994700" cy="1965300"/>
          </a:xfrm>
          <a:prstGeom prst="wedgeEllipseCallout">
            <a:avLst>
              <a:gd fmla="val -39406" name="adj1"/>
              <a:gd fmla="val 52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47" name="Google Shape;2447;p47"/>
          <p:cNvSpPr txBox="1"/>
          <p:nvPr/>
        </p:nvSpPr>
        <p:spPr>
          <a:xfrm>
            <a:off x="6942600" y="3234450"/>
            <a:ext cx="14262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rPr>
              <a:t>Google: “WPI SGA”</a:t>
            </a:r>
            <a:endParaRPr sz="1900">
              <a:solidFill>
                <a:schemeClr val="dk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48" name="Google Shape;2448;p47"/>
          <p:cNvSpPr/>
          <p:nvPr/>
        </p:nvSpPr>
        <p:spPr>
          <a:xfrm>
            <a:off x="4571998" y="3415600"/>
            <a:ext cx="1112778" cy="449982"/>
          </a:xfrm>
          <a:prstGeom prst="flowChartTerminator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22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49" name="Google Shape;2449;p47"/>
          <p:cNvSpPr/>
          <p:nvPr/>
        </p:nvSpPr>
        <p:spPr>
          <a:xfrm flipH="1" rot="5400000">
            <a:off x="4550550" y="3828400"/>
            <a:ext cx="612000" cy="881700"/>
          </a:xfrm>
          <a:prstGeom prst="bentArrow">
            <a:avLst>
              <a:gd fmla="val 25000" name="adj1"/>
              <a:gd fmla="val 25000" name="adj2"/>
              <a:gd fmla="val 25000" name="adj3"/>
              <a:gd fmla="val 87500" name="adj4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42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4" name="Google Shape;2454;p48"/>
          <p:cNvPicPr preferRelativeResize="0"/>
          <p:nvPr/>
        </p:nvPicPr>
        <p:blipFill rotWithShape="1">
          <a:blip r:embed="rId3">
            <a:alphaModFix/>
          </a:blip>
          <a:srcRect b="0" l="12400" r="9954" t="25406"/>
          <a:stretch/>
        </p:blipFill>
        <p:spPr>
          <a:xfrm>
            <a:off x="921225" y="1117700"/>
            <a:ext cx="6964800" cy="376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455" name="Google Shape;2455;p48"/>
          <p:cNvSpPr txBox="1"/>
          <p:nvPr>
            <p:ph type="title"/>
          </p:nvPr>
        </p:nvSpPr>
        <p:spPr>
          <a:xfrm>
            <a:off x="1095325" y="667694"/>
            <a:ext cx="61722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000"/>
              <a:t>Where to Find Information</a:t>
            </a:r>
            <a:endParaRPr sz="4000"/>
          </a:p>
        </p:txBody>
      </p:sp>
      <p:sp>
        <p:nvSpPr>
          <p:cNvPr id="2456" name="Google Shape;2456;p48"/>
          <p:cNvSpPr/>
          <p:nvPr/>
        </p:nvSpPr>
        <p:spPr>
          <a:xfrm>
            <a:off x="2821075" y="2149499"/>
            <a:ext cx="2594214" cy="2627910"/>
          </a:xfrm>
          <a:prstGeom prst="flowChartTerminator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22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49"/>
          <p:cNvSpPr txBox="1"/>
          <p:nvPr>
            <p:ph type="title"/>
          </p:nvPr>
        </p:nvSpPr>
        <p:spPr>
          <a:xfrm>
            <a:off x="1095325" y="667694"/>
            <a:ext cx="61722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000"/>
              <a:t>Where to Find Information</a:t>
            </a:r>
            <a:endParaRPr sz="4000"/>
          </a:p>
        </p:txBody>
      </p:sp>
      <p:pic>
        <p:nvPicPr>
          <p:cNvPr id="2462" name="Google Shape;2462;p49"/>
          <p:cNvPicPr preferRelativeResize="0"/>
          <p:nvPr/>
        </p:nvPicPr>
        <p:blipFill rotWithShape="1">
          <a:blip r:embed="rId3">
            <a:alphaModFix/>
          </a:blip>
          <a:srcRect b="29007" l="2846" r="23608" t="10372"/>
          <a:stretch/>
        </p:blipFill>
        <p:spPr>
          <a:xfrm>
            <a:off x="333300" y="1117688"/>
            <a:ext cx="8477400" cy="393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463" name="Google Shape;2463;p49"/>
          <p:cNvSpPr/>
          <p:nvPr/>
        </p:nvSpPr>
        <p:spPr>
          <a:xfrm>
            <a:off x="1832800" y="2778378"/>
            <a:ext cx="2616624" cy="449982"/>
          </a:xfrm>
          <a:prstGeom prst="flowChartTerminator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22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64" name="Google Shape;2464;p49"/>
          <p:cNvSpPr/>
          <p:nvPr/>
        </p:nvSpPr>
        <p:spPr>
          <a:xfrm flipH="1" rot="5400000">
            <a:off x="2119250" y="2879500"/>
            <a:ext cx="612000" cy="1431900"/>
          </a:xfrm>
          <a:prstGeom prst="bentArrow">
            <a:avLst>
              <a:gd fmla="val 25000" name="adj1"/>
              <a:gd fmla="val 25000" name="adj2"/>
              <a:gd fmla="val 25000" name="adj3"/>
              <a:gd fmla="val 87500" name="adj4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42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8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p50"/>
          <p:cNvSpPr txBox="1"/>
          <p:nvPr>
            <p:ph idx="4294967295" type="title"/>
          </p:nvPr>
        </p:nvSpPr>
        <p:spPr>
          <a:xfrm>
            <a:off x="1095325" y="667694"/>
            <a:ext cx="61722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000"/>
              <a:t>Budgets</a:t>
            </a:r>
            <a:endParaRPr sz="4000"/>
          </a:p>
        </p:txBody>
      </p:sp>
      <p:sp>
        <p:nvSpPr>
          <p:cNvPr id="2470" name="Google Shape;2470;p50"/>
          <p:cNvSpPr/>
          <p:nvPr/>
        </p:nvSpPr>
        <p:spPr>
          <a:xfrm>
            <a:off x="1608175" y="1857500"/>
            <a:ext cx="6064500" cy="2605500"/>
          </a:xfrm>
          <a:prstGeom prst="round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Char char="●"/>
            </a:pPr>
            <a:r>
              <a:rPr lang="en" sz="1600">
                <a:latin typeface="Anton"/>
                <a:ea typeface="Anton"/>
                <a:cs typeface="Anton"/>
                <a:sym typeface="Anton"/>
              </a:rPr>
              <a:t>Approp Chair will be holding information sessions next term</a:t>
            </a:r>
            <a:endParaRPr sz="1600">
              <a:latin typeface="Anton"/>
              <a:ea typeface="Anton"/>
              <a:cs typeface="Anton"/>
              <a:sym typeface="Anton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Char char="●"/>
            </a:pPr>
            <a:r>
              <a:rPr lang="en" sz="1600">
                <a:latin typeface="Anton"/>
                <a:ea typeface="Anton"/>
                <a:cs typeface="Anton"/>
                <a:sym typeface="Anton"/>
              </a:rPr>
              <a:t>Budgets are due in C term</a:t>
            </a:r>
            <a:endParaRPr sz="1600">
              <a:latin typeface="Anton"/>
              <a:ea typeface="Anton"/>
              <a:cs typeface="Anton"/>
              <a:sym typeface="Anton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Char char="●"/>
            </a:pPr>
            <a:r>
              <a:rPr lang="en" sz="1600">
                <a:latin typeface="Anton"/>
                <a:ea typeface="Anton"/>
                <a:cs typeface="Anton"/>
                <a:sym typeface="Anton"/>
              </a:rPr>
              <a:t>FY24 Budgets</a:t>
            </a:r>
            <a:endParaRPr sz="1600">
              <a:latin typeface="Anton"/>
              <a:ea typeface="Anton"/>
              <a:cs typeface="Anton"/>
              <a:sym typeface="Anton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Char char="○"/>
            </a:pPr>
            <a:r>
              <a:rPr lang="en" sz="1600">
                <a:latin typeface="Anton"/>
                <a:ea typeface="Anton"/>
                <a:cs typeface="Anton"/>
                <a:sym typeface="Anton"/>
              </a:rPr>
              <a:t>Keep thorough </a:t>
            </a:r>
            <a:r>
              <a:rPr lang="en" sz="1600">
                <a:latin typeface="Anton"/>
                <a:ea typeface="Anton"/>
                <a:cs typeface="Anton"/>
                <a:sym typeface="Anton"/>
              </a:rPr>
              <a:t>track of expenses</a:t>
            </a:r>
            <a:endParaRPr sz="1600"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4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1"/>
          <p:cNvSpPr txBox="1"/>
          <p:nvPr>
            <p:ph type="title"/>
          </p:nvPr>
        </p:nvSpPr>
        <p:spPr>
          <a:xfrm>
            <a:off x="1284000" y="1952850"/>
            <a:ext cx="6576000" cy="7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all</a:t>
            </a:r>
            <a:endParaRPr/>
          </a:p>
        </p:txBody>
      </p:sp>
      <p:sp>
        <p:nvSpPr>
          <p:cNvPr id="2476" name="Google Shape;2476;p51"/>
          <p:cNvSpPr txBox="1"/>
          <p:nvPr>
            <p:ph idx="1" type="subTitle"/>
          </p:nvPr>
        </p:nvSpPr>
        <p:spPr>
          <a:xfrm>
            <a:off x="1284000" y="2816250"/>
            <a:ext cx="6576000" cy="37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Contact: sgaexecs@wpi.edu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77" name="Google Shape;2477;p51"/>
          <p:cNvSpPr txBox="1"/>
          <p:nvPr>
            <p:ph idx="1" type="subTitle"/>
          </p:nvPr>
        </p:nvSpPr>
        <p:spPr>
          <a:xfrm>
            <a:off x="3544750" y="4416800"/>
            <a:ext cx="3211800" cy="3744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rPr>
              <a:t>Join the SGA Financials Slack!</a:t>
            </a:r>
            <a:endParaRPr>
              <a:solidFill>
                <a:schemeClr val="dk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2478" name="Google Shape;247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548" y="2752350"/>
            <a:ext cx="2245800" cy="2226300"/>
          </a:xfrm>
          <a:prstGeom prst="roundRect">
            <a:avLst>
              <a:gd fmla="val 6562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8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9" name="Google Shape;237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544" y="1259025"/>
            <a:ext cx="1623866" cy="1503943"/>
          </a:xfrm>
          <a:prstGeom prst="rect">
            <a:avLst/>
          </a:prstGeom>
          <a:noFill/>
          <a:ln>
            <a:noFill/>
          </a:ln>
        </p:spPr>
      </p:pic>
      <p:sp>
        <p:nvSpPr>
          <p:cNvPr id="2380" name="Google Shape;2380;p39"/>
          <p:cNvSpPr/>
          <p:nvPr/>
        </p:nvSpPr>
        <p:spPr>
          <a:xfrm>
            <a:off x="194300" y="2766967"/>
            <a:ext cx="1941300" cy="584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Katie Bowles</a:t>
            </a:r>
            <a:endParaRPr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Treasurer</a:t>
            </a:r>
            <a:endParaRPr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381" name="Google Shape;2381;p39"/>
          <p:cNvSpPr/>
          <p:nvPr/>
        </p:nvSpPr>
        <p:spPr>
          <a:xfrm>
            <a:off x="6841538" y="4222819"/>
            <a:ext cx="1801500" cy="531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Lauren Abraham</a:t>
            </a:r>
            <a:endParaRPr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Accountant</a:t>
            </a:r>
            <a:endParaRPr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382" name="Google Shape;2382;p39"/>
          <p:cNvSpPr/>
          <p:nvPr/>
        </p:nvSpPr>
        <p:spPr>
          <a:xfrm>
            <a:off x="2264725" y="3066900"/>
            <a:ext cx="1941300" cy="76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Theo Barnes-Cole</a:t>
            </a:r>
            <a:endParaRPr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Interim Appropriations Chair</a:t>
            </a:r>
            <a:endParaRPr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383" name="Google Shape;2383;p39"/>
          <p:cNvSpPr/>
          <p:nvPr/>
        </p:nvSpPr>
        <p:spPr>
          <a:xfrm>
            <a:off x="4149075" y="3747279"/>
            <a:ext cx="2494800" cy="76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Felicia Link</a:t>
            </a:r>
            <a:endParaRPr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Fiscal Responsibility and Assistance Chair</a:t>
            </a:r>
            <a:endParaRPr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2384" name="Google Shape;238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808" y="1805930"/>
            <a:ext cx="1941338" cy="194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5" name="Google Shape;238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1675" y="2521522"/>
            <a:ext cx="1701300" cy="17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6" name="Google Shape;238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0127" y="1585798"/>
            <a:ext cx="1481081" cy="1481102"/>
          </a:xfrm>
          <a:prstGeom prst="rect">
            <a:avLst/>
          </a:prstGeom>
          <a:noFill/>
          <a:ln>
            <a:noFill/>
          </a:ln>
        </p:spPr>
      </p:pic>
      <p:sp>
        <p:nvSpPr>
          <p:cNvPr id="2387" name="Google Shape;2387;p39"/>
          <p:cNvSpPr txBox="1"/>
          <p:nvPr>
            <p:ph type="title"/>
          </p:nvPr>
        </p:nvSpPr>
        <p:spPr>
          <a:xfrm>
            <a:off x="720000" y="44925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Who Makes Up Financials</a:t>
            </a:r>
            <a:endParaRPr sz="4000"/>
          </a:p>
        </p:txBody>
      </p:sp>
      <p:sp>
        <p:nvSpPr>
          <p:cNvPr id="2388" name="Google Shape;2388;p39"/>
          <p:cNvSpPr/>
          <p:nvPr/>
        </p:nvSpPr>
        <p:spPr>
          <a:xfrm>
            <a:off x="294225" y="4092350"/>
            <a:ext cx="2706600" cy="876000"/>
          </a:xfrm>
          <a:prstGeom prst="wedgeRoundRectCallout">
            <a:avLst>
              <a:gd fmla="val 14729" name="adj1"/>
              <a:gd fmla="val -70514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Plus a bunch of amazing senators!</a:t>
            </a:r>
            <a:endParaRPr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2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p40"/>
          <p:cNvSpPr txBox="1"/>
          <p:nvPr>
            <p:ph type="title"/>
          </p:nvPr>
        </p:nvSpPr>
        <p:spPr>
          <a:xfrm>
            <a:off x="1616325" y="597100"/>
            <a:ext cx="4839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Funding Requests</a:t>
            </a:r>
            <a:endParaRPr/>
          </a:p>
        </p:txBody>
      </p:sp>
      <p:pic>
        <p:nvPicPr>
          <p:cNvPr id="2394" name="Google Shape;2394;p40"/>
          <p:cNvPicPr preferRelativeResize="0"/>
          <p:nvPr/>
        </p:nvPicPr>
        <p:blipFill rotWithShape="1">
          <a:blip r:embed="rId3">
            <a:alphaModFix/>
          </a:blip>
          <a:srcRect b="24121" l="0" r="37593" t="0"/>
          <a:stretch/>
        </p:blipFill>
        <p:spPr>
          <a:xfrm>
            <a:off x="596288" y="1438900"/>
            <a:ext cx="7030500" cy="3552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8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41"/>
          <p:cNvSpPr txBox="1"/>
          <p:nvPr>
            <p:ph type="title"/>
          </p:nvPr>
        </p:nvSpPr>
        <p:spPr>
          <a:xfrm>
            <a:off x="1616325" y="597100"/>
            <a:ext cx="4839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Funding Requests</a:t>
            </a:r>
            <a:endParaRPr/>
          </a:p>
        </p:txBody>
      </p:sp>
      <p:pic>
        <p:nvPicPr>
          <p:cNvPr id="2400" name="Google Shape;2400;p41"/>
          <p:cNvPicPr preferRelativeResize="0"/>
          <p:nvPr/>
        </p:nvPicPr>
        <p:blipFill rotWithShape="1">
          <a:blip r:embed="rId3">
            <a:alphaModFix/>
          </a:blip>
          <a:srcRect b="52473" l="0" r="29148" t="0"/>
          <a:stretch/>
        </p:blipFill>
        <p:spPr>
          <a:xfrm>
            <a:off x="411800" y="1787025"/>
            <a:ext cx="7867200" cy="2754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401" name="Google Shape;2401;p41"/>
          <p:cNvSpPr/>
          <p:nvPr/>
        </p:nvSpPr>
        <p:spPr>
          <a:xfrm>
            <a:off x="6616925" y="2360601"/>
            <a:ext cx="864702" cy="294246"/>
          </a:xfrm>
          <a:prstGeom prst="flowChartTerminator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22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02" name="Google Shape;2402;p41"/>
          <p:cNvSpPr/>
          <p:nvPr/>
        </p:nvSpPr>
        <p:spPr>
          <a:xfrm flipH="1" rot="5400000">
            <a:off x="6280050" y="2615550"/>
            <a:ext cx="713100" cy="915300"/>
          </a:xfrm>
          <a:prstGeom prst="bentArrow">
            <a:avLst>
              <a:gd fmla="val 25000" name="adj1"/>
              <a:gd fmla="val 25000" name="adj2"/>
              <a:gd fmla="val 25000" name="adj3"/>
              <a:gd fmla="val 87500" name="adj4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42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p42"/>
          <p:cNvSpPr txBox="1"/>
          <p:nvPr>
            <p:ph type="title"/>
          </p:nvPr>
        </p:nvSpPr>
        <p:spPr>
          <a:xfrm>
            <a:off x="1616325" y="597100"/>
            <a:ext cx="4839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Funding Requests</a:t>
            </a:r>
            <a:endParaRPr/>
          </a:p>
        </p:txBody>
      </p:sp>
      <p:pic>
        <p:nvPicPr>
          <p:cNvPr id="2408" name="Google Shape;2408;p42"/>
          <p:cNvPicPr preferRelativeResize="0"/>
          <p:nvPr/>
        </p:nvPicPr>
        <p:blipFill rotWithShape="1">
          <a:blip r:embed="rId3">
            <a:alphaModFix/>
          </a:blip>
          <a:srcRect b="28026" l="0" r="22002" t="0"/>
          <a:stretch/>
        </p:blipFill>
        <p:spPr>
          <a:xfrm>
            <a:off x="713213" y="1339346"/>
            <a:ext cx="7131900" cy="3393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409" name="Google Shape;2409;p42"/>
          <p:cNvSpPr/>
          <p:nvPr/>
        </p:nvSpPr>
        <p:spPr>
          <a:xfrm>
            <a:off x="2517825" y="3483624"/>
            <a:ext cx="1493640" cy="631152"/>
          </a:xfrm>
          <a:prstGeom prst="flowChartTerminator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22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10" name="Google Shape;2410;p42"/>
          <p:cNvSpPr/>
          <p:nvPr/>
        </p:nvSpPr>
        <p:spPr>
          <a:xfrm flipH="1" rot="5400000">
            <a:off x="2540350" y="4075500"/>
            <a:ext cx="713100" cy="915300"/>
          </a:xfrm>
          <a:prstGeom prst="bentArrow">
            <a:avLst>
              <a:gd fmla="val 25000" name="adj1"/>
              <a:gd fmla="val 25000" name="adj2"/>
              <a:gd fmla="val 25000" name="adj3"/>
              <a:gd fmla="val 87500" name="adj4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42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11" name="Google Shape;2411;p42"/>
          <p:cNvSpPr/>
          <p:nvPr/>
        </p:nvSpPr>
        <p:spPr>
          <a:xfrm rot="5400000">
            <a:off x="7034850" y="3034350"/>
            <a:ext cx="1848600" cy="2369700"/>
          </a:xfrm>
          <a:prstGeom prst="wedgeEllipseCallout">
            <a:avLst>
              <a:gd fmla="val -39406" name="adj1"/>
              <a:gd fmla="val 52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12" name="Google Shape;2412;p42"/>
          <p:cNvSpPr txBox="1"/>
          <p:nvPr/>
        </p:nvSpPr>
        <p:spPr>
          <a:xfrm>
            <a:off x="7285350" y="3766800"/>
            <a:ext cx="13476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rPr>
              <a:t>This is where the rest of the forms will be</a:t>
            </a:r>
            <a:endParaRPr sz="1700">
              <a:solidFill>
                <a:schemeClr val="dk2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7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43"/>
          <p:cNvSpPr txBox="1"/>
          <p:nvPr>
            <p:ph idx="4294967295" type="title"/>
          </p:nvPr>
        </p:nvSpPr>
        <p:spPr>
          <a:xfrm>
            <a:off x="1095325" y="667694"/>
            <a:ext cx="61722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000"/>
              <a:t>Funding Requests</a:t>
            </a:r>
            <a:endParaRPr sz="4000"/>
          </a:p>
        </p:txBody>
      </p:sp>
      <p:sp>
        <p:nvSpPr>
          <p:cNvPr id="2419" name="Google Shape;2419;p43"/>
          <p:cNvSpPr txBox="1"/>
          <p:nvPr>
            <p:ph idx="4294967295" type="body"/>
          </p:nvPr>
        </p:nvSpPr>
        <p:spPr>
          <a:xfrm>
            <a:off x="914400" y="1230000"/>
            <a:ext cx="77016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667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Char char="•"/>
            </a:pPr>
            <a:r>
              <a:rPr lang="en" sz="1600">
                <a:latin typeface="Anton"/>
                <a:ea typeface="Anton"/>
                <a:cs typeface="Anton"/>
                <a:sym typeface="Anton"/>
              </a:rPr>
              <a:t>For items not in club’s annual budgets (events, apparel, trips/conferences/competitions/etc.)</a:t>
            </a:r>
            <a:endParaRPr sz="1600">
              <a:latin typeface="Anton"/>
              <a:ea typeface="Anton"/>
              <a:cs typeface="Anton"/>
              <a:sym typeface="Anton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Char char="○"/>
            </a:pPr>
            <a:r>
              <a:rPr lang="en" sz="1600">
                <a:latin typeface="Anton"/>
                <a:ea typeface="Anton"/>
                <a:cs typeface="Anton"/>
                <a:sym typeface="Anton"/>
              </a:rPr>
              <a:t>Use your budget funds first!</a:t>
            </a:r>
            <a:endParaRPr sz="1600">
              <a:latin typeface="Anton"/>
              <a:ea typeface="Anton"/>
              <a:cs typeface="Anton"/>
              <a:sym typeface="Anton"/>
            </a:endParaRPr>
          </a:p>
          <a:p>
            <a:pPr indent="-2921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"/>
              <a:buChar char="•"/>
            </a:pPr>
            <a:r>
              <a:rPr b="1" lang="en" sz="2000" u="sng">
                <a:latin typeface="Anton"/>
                <a:ea typeface="Anton"/>
                <a:cs typeface="Anton"/>
                <a:sym typeface="Anton"/>
              </a:rPr>
              <a:t>Follows SGA bylaws</a:t>
            </a:r>
            <a:endParaRPr b="1" sz="2000" u="sng">
              <a:latin typeface="Anton"/>
              <a:ea typeface="Anton"/>
              <a:cs typeface="Anton"/>
              <a:sym typeface="Anton"/>
            </a:endParaRPr>
          </a:p>
          <a:p>
            <a:pPr indent="-2921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"/>
              <a:buChar char="•"/>
            </a:pPr>
            <a:r>
              <a:rPr b="1" lang="en" sz="2000" u="sng">
                <a:latin typeface="Anton"/>
                <a:ea typeface="Anton"/>
                <a:cs typeface="Anton"/>
                <a:sym typeface="Anton"/>
              </a:rPr>
              <a:t>Submitted two weeks before funds are required</a:t>
            </a:r>
            <a:endParaRPr b="1" sz="2000" u="sng">
              <a:latin typeface="Anton"/>
              <a:ea typeface="Anton"/>
              <a:cs typeface="Anton"/>
              <a:sym typeface="Anton"/>
            </a:endParaRPr>
          </a:p>
          <a:p>
            <a:pPr indent="-2921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"/>
              <a:buChar char="•"/>
            </a:pPr>
            <a:r>
              <a:rPr b="1" lang="en" sz="2000" u="sng">
                <a:latin typeface="Anton"/>
                <a:ea typeface="Anton"/>
                <a:cs typeface="Anton"/>
                <a:sym typeface="Anton"/>
              </a:rPr>
              <a:t>Can only be approved if funds have not yet been spent</a:t>
            </a:r>
            <a:endParaRPr b="1" sz="2000" u="sng">
              <a:latin typeface="Anton"/>
              <a:ea typeface="Anton"/>
              <a:cs typeface="Anton"/>
              <a:sym typeface="Anton"/>
            </a:endParaRPr>
          </a:p>
          <a:p>
            <a:pPr indent="-2921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"/>
              <a:buChar char="•"/>
            </a:pPr>
            <a:r>
              <a:rPr b="1" lang="en" sz="2000" u="sng">
                <a:latin typeface="Anton"/>
                <a:ea typeface="Anton"/>
                <a:cs typeface="Anton"/>
                <a:sym typeface="Anton"/>
              </a:rPr>
              <a:t>We do not fund fundraisers*</a:t>
            </a:r>
            <a:endParaRPr b="1" sz="2000" u="sng"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3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p44"/>
          <p:cNvSpPr txBox="1"/>
          <p:nvPr/>
        </p:nvSpPr>
        <p:spPr>
          <a:xfrm>
            <a:off x="2270800" y="1318450"/>
            <a:ext cx="5412900" cy="30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nton"/>
              <a:buChar char="●"/>
            </a:pPr>
            <a:r>
              <a:rPr b="1" lang="en" sz="1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Apparel 1 item/year, 50% up to $25</a:t>
            </a:r>
            <a:endParaRPr b="1" sz="17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nton"/>
              <a:buChar char="●"/>
            </a:pPr>
            <a:r>
              <a:rPr b="1" lang="en" sz="1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Full cost ground transportation</a:t>
            </a:r>
            <a:endParaRPr b="1" sz="17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nton"/>
              <a:buChar char="●"/>
            </a:pPr>
            <a:r>
              <a:rPr b="1" lang="en" sz="1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66% registration fees </a:t>
            </a:r>
            <a:endParaRPr b="1" sz="17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nton"/>
              <a:buChar char="●"/>
            </a:pPr>
            <a:r>
              <a:rPr b="1" lang="en" sz="1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66% </a:t>
            </a:r>
            <a:r>
              <a:rPr b="1" lang="en" sz="1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accommodations</a:t>
            </a:r>
            <a:endParaRPr b="1" sz="17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nton"/>
              <a:buChar char="●"/>
            </a:pPr>
            <a:r>
              <a:rPr b="1" lang="en" sz="1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Airfare</a:t>
            </a:r>
            <a:r>
              <a:rPr b="1" lang="en" sz="1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 is not funded</a:t>
            </a:r>
            <a:endParaRPr b="1" sz="17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25" name="Google Shape;2425;p44"/>
          <p:cNvSpPr txBox="1"/>
          <p:nvPr>
            <p:ph type="title"/>
          </p:nvPr>
        </p:nvSpPr>
        <p:spPr>
          <a:xfrm>
            <a:off x="1511500" y="454319"/>
            <a:ext cx="61722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000">
                <a:solidFill>
                  <a:schemeClr val="dk1"/>
                </a:solidFill>
              </a:rPr>
              <a:t>Common Questions</a:t>
            </a:r>
            <a:endParaRPr sz="4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45"/>
          <p:cNvSpPr txBox="1"/>
          <p:nvPr>
            <p:ph idx="4294967295" type="title"/>
          </p:nvPr>
        </p:nvSpPr>
        <p:spPr>
          <a:xfrm>
            <a:off x="1095325" y="667700"/>
            <a:ext cx="656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000"/>
              <a:t>Funding Request Presentations</a:t>
            </a:r>
            <a:endParaRPr sz="4000"/>
          </a:p>
        </p:txBody>
      </p:sp>
      <p:sp>
        <p:nvSpPr>
          <p:cNvPr id="2432" name="Google Shape;2432;p45"/>
          <p:cNvSpPr txBox="1"/>
          <p:nvPr>
            <p:ph idx="4294967295" type="body"/>
          </p:nvPr>
        </p:nvSpPr>
        <p:spPr>
          <a:xfrm>
            <a:off x="914400" y="1230000"/>
            <a:ext cx="77016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921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"/>
              <a:buChar char="•"/>
            </a:pPr>
            <a:r>
              <a:rPr b="1" lang="en" sz="2000">
                <a:latin typeface="Anton"/>
                <a:ea typeface="Anton"/>
                <a:cs typeface="Anton"/>
                <a:sym typeface="Anton"/>
              </a:rPr>
              <a:t>Super casual, don’t stress about it!</a:t>
            </a:r>
            <a:endParaRPr b="1" sz="2000">
              <a:latin typeface="Anton"/>
              <a:ea typeface="Anton"/>
              <a:cs typeface="Anton"/>
              <a:sym typeface="Anton"/>
            </a:endParaRPr>
          </a:p>
          <a:p>
            <a:pPr indent="-2921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"/>
              <a:buChar char="•"/>
            </a:pPr>
            <a:r>
              <a:rPr b="1" lang="en" sz="2000">
                <a:latin typeface="Anton"/>
                <a:ea typeface="Anton"/>
                <a:cs typeface="Anton"/>
                <a:sym typeface="Anton"/>
              </a:rPr>
              <a:t>Five minutes to present</a:t>
            </a:r>
            <a:endParaRPr b="1" sz="2000">
              <a:latin typeface="Anton"/>
              <a:ea typeface="Anton"/>
              <a:cs typeface="Anton"/>
              <a:sym typeface="Anton"/>
            </a:endParaRPr>
          </a:p>
          <a:p>
            <a:pPr indent="-3556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"/>
              <a:buChar char="○"/>
            </a:pPr>
            <a:r>
              <a:rPr b="1" lang="en" sz="2000">
                <a:latin typeface="Anton"/>
                <a:ea typeface="Anton"/>
                <a:cs typeface="Anton"/>
                <a:sym typeface="Anton"/>
              </a:rPr>
              <a:t>Go over details (lots of details, please!) about the event</a:t>
            </a:r>
            <a:endParaRPr b="1" sz="2000">
              <a:latin typeface="Anton"/>
              <a:ea typeface="Anton"/>
              <a:cs typeface="Anton"/>
              <a:sym typeface="Anton"/>
            </a:endParaRPr>
          </a:p>
          <a:p>
            <a:pPr indent="-355600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"/>
              <a:buChar char="■"/>
            </a:pPr>
            <a:r>
              <a:rPr b="1" lang="en" sz="2000">
                <a:latin typeface="Anton"/>
                <a:ea typeface="Anton"/>
                <a:cs typeface="Anton"/>
                <a:sym typeface="Anton"/>
              </a:rPr>
              <a:t>When, where, who, cost w/ breakdown</a:t>
            </a:r>
            <a:endParaRPr b="1" sz="2000">
              <a:latin typeface="Anton"/>
              <a:ea typeface="Anton"/>
              <a:cs typeface="Anton"/>
              <a:sym typeface="Anton"/>
            </a:endParaRPr>
          </a:p>
          <a:p>
            <a:pPr indent="-2921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"/>
              <a:buChar char="•"/>
            </a:pPr>
            <a:r>
              <a:rPr b="1" lang="en" sz="2000">
                <a:latin typeface="Anton"/>
                <a:ea typeface="Anton"/>
                <a:cs typeface="Anton"/>
                <a:sym typeface="Anton"/>
              </a:rPr>
              <a:t>Then questions</a:t>
            </a:r>
            <a:endParaRPr b="1" sz="2000">
              <a:latin typeface="Anton"/>
              <a:ea typeface="Anton"/>
              <a:cs typeface="Anton"/>
              <a:sym typeface="Anton"/>
            </a:endParaRPr>
          </a:p>
          <a:p>
            <a:pPr indent="-2921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"/>
              <a:buChar char="•"/>
            </a:pPr>
            <a:r>
              <a:rPr b="1" lang="en" sz="2000">
                <a:latin typeface="Anton"/>
                <a:ea typeface="Anton"/>
                <a:cs typeface="Anton"/>
                <a:sym typeface="Anton"/>
              </a:rPr>
              <a:t>Be prepared!</a:t>
            </a:r>
            <a:endParaRPr b="1" sz="2000"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7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p46"/>
          <p:cNvSpPr txBox="1"/>
          <p:nvPr>
            <p:ph type="title"/>
          </p:nvPr>
        </p:nvSpPr>
        <p:spPr>
          <a:xfrm>
            <a:off x="1616850" y="350025"/>
            <a:ext cx="5910300" cy="11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What Happens After An FR Is Approved?</a:t>
            </a:r>
            <a:endParaRPr/>
          </a:p>
        </p:txBody>
      </p:sp>
      <p:sp>
        <p:nvSpPr>
          <p:cNvPr id="2439" name="Google Shape;2439;p46"/>
          <p:cNvSpPr txBox="1"/>
          <p:nvPr>
            <p:ph idx="4294967295" type="body"/>
          </p:nvPr>
        </p:nvSpPr>
        <p:spPr>
          <a:xfrm>
            <a:off x="535800" y="1529650"/>
            <a:ext cx="48714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67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Char char="●"/>
            </a:pPr>
            <a:r>
              <a:rPr lang="en" sz="1600">
                <a:latin typeface="Anton"/>
                <a:ea typeface="Anton"/>
                <a:cs typeface="Anton"/>
                <a:sym typeface="Anton"/>
              </a:rPr>
              <a:t>Spend the funds</a:t>
            </a:r>
            <a:endParaRPr sz="1600">
              <a:latin typeface="Anton"/>
              <a:ea typeface="Anton"/>
              <a:cs typeface="Anton"/>
              <a:sym typeface="Anton"/>
            </a:endParaRPr>
          </a:p>
          <a:p>
            <a:pPr indent="-2667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Char char="●"/>
            </a:pPr>
            <a:r>
              <a:rPr lang="en" sz="1600">
                <a:latin typeface="Anton"/>
                <a:ea typeface="Anton"/>
                <a:cs typeface="Anton"/>
                <a:sym typeface="Anton"/>
              </a:rPr>
              <a:t>Report form!</a:t>
            </a:r>
            <a:endParaRPr sz="1600">
              <a:latin typeface="Anton"/>
              <a:ea typeface="Anton"/>
              <a:cs typeface="Anton"/>
              <a:sym typeface="Anton"/>
            </a:endParaRPr>
          </a:p>
          <a:p>
            <a:pPr indent="-2667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Char char="●"/>
            </a:pPr>
            <a:r>
              <a:rPr lang="en" sz="1600">
                <a:latin typeface="Anton"/>
                <a:ea typeface="Anton"/>
                <a:cs typeface="Anton"/>
                <a:sym typeface="Anton"/>
              </a:rPr>
              <a:t>Get reimbursed</a:t>
            </a:r>
            <a:endParaRPr sz="1600">
              <a:latin typeface="Anton"/>
              <a:ea typeface="Anton"/>
              <a:cs typeface="Anton"/>
              <a:sym typeface="Anton"/>
            </a:endParaRPr>
          </a:p>
          <a:p>
            <a:pPr indent="-266700" lvl="1" marL="685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Char char="○"/>
            </a:pPr>
            <a:r>
              <a:rPr lang="en" sz="1600">
                <a:latin typeface="Anton"/>
                <a:ea typeface="Anton"/>
                <a:cs typeface="Anton"/>
                <a:sym typeface="Anton"/>
              </a:rPr>
              <a:t>This is in workday!</a:t>
            </a:r>
            <a:endParaRPr sz="1600">
              <a:latin typeface="Anton"/>
              <a:ea typeface="Anton"/>
              <a:cs typeface="Anton"/>
              <a:sym typeface="Anton"/>
            </a:endParaRPr>
          </a:p>
          <a:p>
            <a:pPr indent="-2667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Char char="●"/>
            </a:pPr>
            <a:r>
              <a:rPr lang="en" sz="1600">
                <a:latin typeface="Anton"/>
                <a:ea typeface="Anton"/>
                <a:cs typeface="Anton"/>
                <a:sym typeface="Anton"/>
              </a:rPr>
              <a:t>Appeals process</a:t>
            </a:r>
            <a:endParaRPr sz="1600">
              <a:latin typeface="Anton"/>
              <a:ea typeface="Anton"/>
              <a:cs typeface="Anton"/>
              <a:sym typeface="Anton"/>
            </a:endParaRPr>
          </a:p>
          <a:p>
            <a:pPr indent="-266700" lvl="1" marL="685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Char char="○"/>
            </a:pPr>
            <a:r>
              <a:rPr lang="en" sz="1600">
                <a:latin typeface="Anton"/>
                <a:ea typeface="Anton"/>
                <a:cs typeface="Anton"/>
                <a:sym typeface="Anton"/>
              </a:rPr>
              <a:t>Email </a:t>
            </a:r>
            <a:r>
              <a:rPr lang="en" sz="1600" u="sng">
                <a:solidFill>
                  <a:schemeClr val="hlink"/>
                </a:solidFill>
                <a:latin typeface="Anton"/>
                <a:ea typeface="Anton"/>
                <a:cs typeface="Anton"/>
                <a:sym typeface="Anton"/>
                <a:hlinkClick r:id="rId3"/>
              </a:rPr>
              <a:t>sgatreasurer@wpi.edu</a:t>
            </a:r>
            <a:r>
              <a:rPr lang="en" sz="1600">
                <a:latin typeface="Anton"/>
                <a:ea typeface="Anton"/>
                <a:cs typeface="Anton"/>
                <a:sym typeface="Anton"/>
              </a:rPr>
              <a:t> within 2</a:t>
            </a:r>
            <a:r>
              <a:rPr lang="en" sz="1600">
                <a:latin typeface="Anton"/>
                <a:ea typeface="Anton"/>
                <a:cs typeface="Anton"/>
                <a:sym typeface="Anton"/>
              </a:rPr>
              <a:t>4 hours of hearing result</a:t>
            </a:r>
            <a:endParaRPr sz="1600"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S National Dollar Day Minitheme by Slidesgo">
  <a:themeElements>
    <a:clrScheme name="Simple Light">
      <a:dk1>
        <a:srgbClr val="1A3A22"/>
      </a:dk1>
      <a:lt1>
        <a:srgbClr val="B8D8A6"/>
      </a:lt1>
      <a:dk2>
        <a:srgbClr val="FBFDD8"/>
      </a:dk2>
      <a:lt2>
        <a:srgbClr val="6F9C73"/>
      </a:lt2>
      <a:accent1>
        <a:srgbClr val="74BA5A"/>
      </a:accent1>
      <a:accent2>
        <a:srgbClr val="FFFFFF"/>
      </a:accent2>
      <a:accent3>
        <a:srgbClr val="30693E"/>
      </a:accent3>
      <a:accent4>
        <a:srgbClr val="98C281"/>
      </a:accent4>
      <a:accent5>
        <a:srgbClr val="FBFDD8"/>
      </a:accent5>
      <a:accent6>
        <a:srgbClr val="6F9C73"/>
      </a:accent6>
      <a:hlink>
        <a:srgbClr val="1A3A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