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2" r:id="rId4"/>
  </p:sldMasterIdLst>
  <p:notesMasterIdLst>
    <p:notesMasterId r:id="rId22"/>
  </p:notesMasterIdLst>
  <p:sldIdLst>
    <p:sldId id="348" r:id="rId5"/>
    <p:sldId id="329" r:id="rId6"/>
    <p:sldId id="390" r:id="rId7"/>
    <p:sldId id="387" r:id="rId8"/>
    <p:sldId id="385" r:id="rId9"/>
    <p:sldId id="356" r:id="rId10"/>
    <p:sldId id="359" r:id="rId11"/>
    <p:sldId id="366" r:id="rId12"/>
    <p:sldId id="380" r:id="rId13"/>
    <p:sldId id="360" r:id="rId14"/>
    <p:sldId id="367" r:id="rId15"/>
    <p:sldId id="372" r:id="rId16"/>
    <p:sldId id="370" r:id="rId17"/>
    <p:sldId id="371" r:id="rId18"/>
    <p:sldId id="373" r:id="rId19"/>
    <p:sldId id="384" r:id="rId20"/>
    <p:sldId id="375" r:id="rId2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rello, Sydney N." initials="BN" lastIdx="1" clrIdx="0">
    <p:extLst>
      <p:ext uri="{19B8F6BF-5375-455C-9EA6-DF929625EA0E}">
        <p15:presenceInfo xmlns:p15="http://schemas.microsoft.com/office/powerpoint/2012/main" userId="S::snborrello@wpi.edu::4ff8b949-2dad-4081-baaa-e35383ce160b" providerId="AD"/>
      </p:ext>
    </p:extLst>
  </p:cmAuthor>
  <p:cmAuthor id="2" name="Borrello, Sydney N." initials="BSN" lastIdx="1" clrIdx="1">
    <p:extLst>
      <p:ext uri="{19B8F6BF-5375-455C-9EA6-DF929625EA0E}">
        <p15:presenceInfo xmlns:p15="http://schemas.microsoft.com/office/powerpoint/2012/main" userId="Borrello, Sydney N." providerId="None"/>
      </p:ext>
    </p:extLst>
  </p:cmAuthor>
  <p:cmAuthor id="3" name="Tarantino, Kathryn A." initials="TA" lastIdx="1" clrIdx="2">
    <p:extLst>
      <p:ext uri="{19B8F6BF-5375-455C-9EA6-DF929625EA0E}">
        <p15:presenceInfo xmlns:p15="http://schemas.microsoft.com/office/powerpoint/2012/main" userId="S::katarantino@wpi.edu::1cb95383-64b7-474d-9af4-1bcf94bfe3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418AB3"/>
    <a:srgbClr val="FF40FF"/>
    <a:srgbClr val="3DBB33"/>
    <a:srgbClr val="FF6940"/>
    <a:srgbClr val="499311"/>
    <a:srgbClr val="316886"/>
    <a:srgbClr val="CC3300"/>
    <a:srgbClr val="83BF3B"/>
    <a:srgbClr val="BFD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31507-781B-4511-BEB1-E9DE9AEBCA96}" v="4223" dt="2020-12-08T22:31:00.418"/>
    <p1510:client id="{247A2D5D-55A8-4A21-B5F2-6D79746041E7}" v="9" dt="2020-12-08T18:37:34.839"/>
    <p1510:client id="{2FD87498-C161-4153-B746-8A541FB673A1}" v="10" dt="2020-12-08T02:34:59.106"/>
    <p1510:client id="{34780EC9-C9F7-4F50-832A-A78C946A9C99}" v="50" dt="2020-12-07T23:20:53.044"/>
    <p1510:client id="{3F70F7D0-F31C-45F1-922D-5AD0CBC4F693}" v="845" dt="2020-12-08T15:27:40.524"/>
    <p1510:client id="{594587B5-32F1-4DA7-A82A-1C938E95B33E}" v="83" dt="2020-12-08T21:20:55.134"/>
    <p1510:client id="{5E305AB1-D30C-5144-A198-63B7C5E7B420}" v="364" dt="2020-12-08T15:37:45.404"/>
    <p1510:client id="{9275E883-6E52-4750-A7DC-033744F336E9}" v="33" dt="2020-12-08T20:24:20.997"/>
    <p1510:client id="{95A61DC7-6904-451B-B125-1AE552A5A500}" v="11" dt="2020-12-08T15:24:43.997"/>
    <p1510:client id="{A1542351-B300-4691-8B90-E0563B262AC8}" v="140" dt="2020-12-08T01:38:43.764"/>
    <p1510:client id="{B7B4A01E-81F5-4A07-8D52-66F37CE6069C}" v="6" dt="2020-12-08T01:54:24.065"/>
    <p1510:client id="{BAB6C155-8D02-0941-BF0F-E82E390008F8}" v="830" dt="2020-12-08T15:41:37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le, Siddhant S." userId="S::sdamle@wpi.edu::1ba48e0d-81cc-4245-898f-823a94269dfe" providerId="AD" clId="Web-{FAE06D66-3CD6-44F1-B2C0-598156BF510B}"/>
    <pc:docChg chg="modSld">
      <pc:chgData name="Damle, Siddhant S." userId="S::sdamle@wpi.edu::1ba48e0d-81cc-4245-898f-823a94269dfe" providerId="AD" clId="Web-{FAE06D66-3CD6-44F1-B2C0-598156BF510B}" dt="2020-12-06T21:41:05.403" v="13" actId="20577"/>
      <pc:docMkLst>
        <pc:docMk/>
      </pc:docMkLst>
      <pc:sldChg chg="modSp">
        <pc:chgData name="Damle, Siddhant S." userId="S::sdamle@wpi.edu::1ba48e0d-81cc-4245-898f-823a94269dfe" providerId="AD" clId="Web-{FAE06D66-3CD6-44F1-B2C0-598156BF510B}" dt="2020-12-06T21:39:21.538" v="0" actId="14100"/>
        <pc:sldMkLst>
          <pc:docMk/>
          <pc:sldMk cId="92244400" sldId="355"/>
        </pc:sldMkLst>
        <pc:grpChg chg="mod">
          <ac:chgData name="Damle, Siddhant S." userId="S::sdamle@wpi.edu::1ba48e0d-81cc-4245-898f-823a94269dfe" providerId="AD" clId="Web-{FAE06D66-3CD6-44F1-B2C0-598156BF510B}" dt="2020-12-06T21:39:21.538" v="0" actId="14100"/>
          <ac:grpSpMkLst>
            <pc:docMk/>
            <pc:sldMk cId="92244400" sldId="355"/>
            <ac:grpSpMk id="34" creationId="{243E9625-C857-43B6-A39E-BB4C4EFB0BE0}"/>
          </ac:grpSpMkLst>
        </pc:grpChg>
      </pc:sldChg>
      <pc:sldChg chg="modSp">
        <pc:chgData name="Damle, Siddhant S." userId="S::sdamle@wpi.edu::1ba48e0d-81cc-4245-898f-823a94269dfe" providerId="AD" clId="Web-{FAE06D66-3CD6-44F1-B2C0-598156BF510B}" dt="2020-12-06T21:40:52.777" v="10" actId="14100"/>
        <pc:sldMkLst>
          <pc:docMk/>
          <pc:sldMk cId="627752863" sldId="370"/>
        </pc:sldMkLst>
        <pc:spChg chg="mod">
          <ac:chgData name="Damle, Siddhant S." userId="S::sdamle@wpi.edu::1ba48e0d-81cc-4245-898f-823a94269dfe" providerId="AD" clId="Web-{FAE06D66-3CD6-44F1-B2C0-598156BF510B}" dt="2020-12-06T21:40:52.777" v="10" actId="14100"/>
          <ac:spMkLst>
            <pc:docMk/>
            <pc:sldMk cId="627752863" sldId="370"/>
            <ac:spMk id="11" creationId="{F397F1D8-BAEF-4DEB-90F2-32FAB4A81F28}"/>
          </ac:spMkLst>
        </pc:spChg>
      </pc:sldChg>
      <pc:sldChg chg="modSp">
        <pc:chgData name="Damle, Siddhant S." userId="S::sdamle@wpi.edu::1ba48e0d-81cc-4245-898f-823a94269dfe" providerId="AD" clId="Web-{FAE06D66-3CD6-44F1-B2C0-598156BF510B}" dt="2020-12-06T21:41:03.965" v="12" actId="20577"/>
        <pc:sldMkLst>
          <pc:docMk/>
          <pc:sldMk cId="587376043" sldId="372"/>
        </pc:sldMkLst>
        <pc:spChg chg="mod">
          <ac:chgData name="Damle, Siddhant S." userId="S::sdamle@wpi.edu::1ba48e0d-81cc-4245-898f-823a94269dfe" providerId="AD" clId="Web-{FAE06D66-3CD6-44F1-B2C0-598156BF510B}" dt="2020-12-06T21:41:03.965" v="12" actId="20577"/>
          <ac:spMkLst>
            <pc:docMk/>
            <pc:sldMk cId="587376043" sldId="372"/>
            <ac:spMk id="11" creationId="{F397F1D8-BAEF-4DEB-90F2-32FAB4A81F28}"/>
          </ac:spMkLst>
        </pc:spChg>
      </pc:sldChg>
    </pc:docChg>
  </pc:docChgLst>
  <pc:docChgLst>
    <pc:chgData name="Wrona, Daniel G." userId="S::dgwrona@wpi.edu::890fef4a-0112-40a8-bd25-82302e22a321" providerId="AD" clId="Web-{9275E883-6E52-4750-A7DC-033744F336E9}"/>
    <pc:docChg chg="modSld">
      <pc:chgData name="Wrona, Daniel G." userId="S::dgwrona@wpi.edu::890fef4a-0112-40a8-bd25-82302e22a321" providerId="AD" clId="Web-{9275E883-6E52-4750-A7DC-033744F336E9}" dt="2020-12-08T20:24:20.997" v="32" actId="20577"/>
      <pc:docMkLst>
        <pc:docMk/>
      </pc:docMkLst>
      <pc:sldChg chg="modSp">
        <pc:chgData name="Wrona, Daniel G." userId="S::dgwrona@wpi.edu::890fef4a-0112-40a8-bd25-82302e22a321" providerId="AD" clId="Web-{9275E883-6E52-4750-A7DC-033744F336E9}" dt="2020-12-08T20:23:50.043" v="18" actId="20577"/>
        <pc:sldMkLst>
          <pc:docMk/>
          <pc:sldMk cId="3031570124" sldId="356"/>
        </pc:sldMkLst>
        <pc:spChg chg="mod">
          <ac:chgData name="Wrona, Daniel G." userId="S::dgwrona@wpi.edu::890fef4a-0112-40a8-bd25-82302e22a321" providerId="AD" clId="Web-{9275E883-6E52-4750-A7DC-033744F336E9}" dt="2020-12-08T20:23:28.449" v="3" actId="20577"/>
          <ac:spMkLst>
            <pc:docMk/>
            <pc:sldMk cId="3031570124" sldId="356"/>
            <ac:spMk id="31" creationId="{D997965C-E917-4062-968E-398FBA183BD4}"/>
          </ac:spMkLst>
        </pc:spChg>
        <pc:spChg chg="mod">
          <ac:chgData name="Wrona, Daniel G." userId="S::dgwrona@wpi.edu::890fef4a-0112-40a8-bd25-82302e22a321" providerId="AD" clId="Web-{9275E883-6E52-4750-A7DC-033744F336E9}" dt="2020-12-08T20:23:50.043" v="18" actId="20577"/>
          <ac:spMkLst>
            <pc:docMk/>
            <pc:sldMk cId="3031570124" sldId="356"/>
            <ac:spMk id="33" creationId="{80E1F0BF-63AB-49ED-8BBA-60AE71028747}"/>
          </ac:spMkLst>
        </pc:spChg>
      </pc:sldChg>
      <pc:sldChg chg="modSp">
        <pc:chgData name="Wrona, Daniel G." userId="S::dgwrona@wpi.edu::890fef4a-0112-40a8-bd25-82302e22a321" providerId="AD" clId="Web-{9275E883-6E52-4750-A7DC-033744F336E9}" dt="2020-12-08T20:24:19.638" v="30" actId="20577"/>
        <pc:sldMkLst>
          <pc:docMk/>
          <pc:sldMk cId="908463339" sldId="359"/>
        </pc:sldMkLst>
        <pc:spChg chg="mod">
          <ac:chgData name="Wrona, Daniel G." userId="S::dgwrona@wpi.edu::890fef4a-0112-40a8-bd25-82302e22a321" providerId="AD" clId="Web-{9275E883-6E52-4750-A7DC-033744F336E9}" dt="2020-12-08T20:24:19.638" v="30" actId="20577"/>
          <ac:spMkLst>
            <pc:docMk/>
            <pc:sldMk cId="908463339" sldId="359"/>
            <ac:spMk id="31" creationId="{D997965C-E917-4062-968E-398FBA183BD4}"/>
          </ac:spMkLst>
        </pc:spChg>
      </pc:sldChg>
    </pc:docChg>
  </pc:docChgLst>
  <pc:docChgLst>
    <pc:chgData name="Turetsky, Dylan A." userId="S::daturetsky@wpi.edu::0c7b3dc6-5ded-4dc2-9939-c84d6a78cf1a" providerId="AD" clId="Web-{1B46E421-0EE0-491F-8A66-EE949C850C4B}"/>
    <pc:docChg chg="modSld">
      <pc:chgData name="Turetsky, Dylan A." userId="S::daturetsky@wpi.edu::0c7b3dc6-5ded-4dc2-9939-c84d6a78cf1a" providerId="AD" clId="Web-{1B46E421-0EE0-491F-8A66-EE949C850C4B}" dt="2020-12-07T18:30:34.707" v="40" actId="14100"/>
      <pc:docMkLst>
        <pc:docMk/>
      </pc:docMkLst>
      <pc:sldChg chg="modSp">
        <pc:chgData name="Turetsky, Dylan A." userId="S::daturetsky@wpi.edu::0c7b3dc6-5ded-4dc2-9939-c84d6a78cf1a" providerId="AD" clId="Web-{1B46E421-0EE0-491F-8A66-EE949C850C4B}" dt="2020-12-07T18:29:16.504" v="15" actId="20577"/>
        <pc:sldMkLst>
          <pc:docMk/>
          <pc:sldMk cId="3031570124" sldId="356"/>
        </pc:sldMkLst>
        <pc:spChg chg="mod">
          <ac:chgData name="Turetsky, Dylan A." userId="S::daturetsky@wpi.edu::0c7b3dc6-5ded-4dc2-9939-c84d6a78cf1a" providerId="AD" clId="Web-{1B46E421-0EE0-491F-8A66-EE949C850C4B}" dt="2020-12-07T18:27:57.723" v="0" actId="20577"/>
          <ac:spMkLst>
            <pc:docMk/>
            <pc:sldMk cId="3031570124" sldId="356"/>
            <ac:spMk id="31" creationId="{D997965C-E917-4062-968E-398FBA183BD4}"/>
          </ac:spMkLst>
        </pc:spChg>
        <pc:spChg chg="mod">
          <ac:chgData name="Turetsky, Dylan A." userId="S::daturetsky@wpi.edu::0c7b3dc6-5ded-4dc2-9939-c84d6a78cf1a" providerId="AD" clId="Web-{1B46E421-0EE0-491F-8A66-EE949C850C4B}" dt="2020-12-07T18:29:06.754" v="12" actId="20577"/>
          <ac:spMkLst>
            <pc:docMk/>
            <pc:sldMk cId="3031570124" sldId="356"/>
            <ac:spMk id="32" creationId="{FB3F352A-7377-403B-B2F8-A9602518DA4C}"/>
          </ac:spMkLst>
        </pc:spChg>
        <pc:spChg chg="mod">
          <ac:chgData name="Turetsky, Dylan A." userId="S::daturetsky@wpi.edu::0c7b3dc6-5ded-4dc2-9939-c84d6a78cf1a" providerId="AD" clId="Web-{1B46E421-0EE0-491F-8A66-EE949C850C4B}" dt="2020-12-07T18:28:42.254" v="7" actId="1076"/>
          <ac:spMkLst>
            <pc:docMk/>
            <pc:sldMk cId="3031570124" sldId="356"/>
            <ac:spMk id="33" creationId="{80E1F0BF-63AB-49ED-8BBA-60AE71028747}"/>
          </ac:spMkLst>
        </pc:spChg>
        <pc:spChg chg="mod">
          <ac:chgData name="Turetsky, Dylan A." userId="S::daturetsky@wpi.edu::0c7b3dc6-5ded-4dc2-9939-c84d6a78cf1a" providerId="AD" clId="Web-{1B46E421-0EE0-491F-8A66-EE949C850C4B}" dt="2020-12-07T18:29:16.504" v="15" actId="20577"/>
          <ac:spMkLst>
            <pc:docMk/>
            <pc:sldMk cId="3031570124" sldId="356"/>
            <ac:spMk id="34" creationId="{74352E72-26FC-4A2E-A7B5-361E940C7E30}"/>
          </ac:spMkLst>
        </pc:spChg>
      </pc:sldChg>
      <pc:sldChg chg="modSp">
        <pc:chgData name="Turetsky, Dylan A." userId="S::daturetsky@wpi.edu::0c7b3dc6-5ded-4dc2-9939-c84d6a78cf1a" providerId="AD" clId="Web-{1B46E421-0EE0-491F-8A66-EE949C850C4B}" dt="2020-12-07T18:30:34.707" v="40" actId="14100"/>
        <pc:sldMkLst>
          <pc:docMk/>
          <pc:sldMk cId="908463339" sldId="359"/>
        </pc:sldMkLst>
        <pc:spChg chg="mod">
          <ac:chgData name="Turetsky, Dylan A." userId="S::daturetsky@wpi.edu::0c7b3dc6-5ded-4dc2-9939-c84d6a78cf1a" providerId="AD" clId="Web-{1B46E421-0EE0-491F-8A66-EE949C850C4B}" dt="2020-12-07T18:29:24.457" v="20" actId="20577"/>
          <ac:spMkLst>
            <pc:docMk/>
            <pc:sldMk cId="908463339" sldId="359"/>
            <ac:spMk id="31" creationId="{D997965C-E917-4062-968E-398FBA183BD4}"/>
          </ac:spMkLst>
        </pc:spChg>
        <pc:spChg chg="mod">
          <ac:chgData name="Turetsky, Dylan A." userId="S::daturetsky@wpi.edu::0c7b3dc6-5ded-4dc2-9939-c84d6a78cf1a" providerId="AD" clId="Web-{1B46E421-0EE0-491F-8A66-EE949C850C4B}" dt="2020-12-07T18:30:34.707" v="40" actId="14100"/>
          <ac:spMkLst>
            <pc:docMk/>
            <pc:sldMk cId="908463339" sldId="359"/>
            <ac:spMk id="32" creationId="{FB3F352A-7377-403B-B2F8-A9602518DA4C}"/>
          </ac:spMkLst>
        </pc:spChg>
        <pc:spChg chg="mod">
          <ac:chgData name="Turetsky, Dylan A." userId="S::daturetsky@wpi.edu::0c7b3dc6-5ded-4dc2-9939-c84d6a78cf1a" providerId="AD" clId="Web-{1B46E421-0EE0-491F-8A66-EE949C850C4B}" dt="2020-12-07T18:29:38.925" v="34" actId="20577"/>
          <ac:spMkLst>
            <pc:docMk/>
            <pc:sldMk cId="908463339" sldId="359"/>
            <ac:spMk id="33" creationId="{80E1F0BF-63AB-49ED-8BBA-60AE71028747}"/>
          </ac:spMkLst>
        </pc:spChg>
        <pc:spChg chg="mod">
          <ac:chgData name="Turetsky, Dylan A." userId="S::daturetsky@wpi.edu::0c7b3dc6-5ded-4dc2-9939-c84d6a78cf1a" providerId="AD" clId="Web-{1B46E421-0EE0-491F-8A66-EE949C850C4B}" dt="2020-12-07T18:29:42.957" v="37" actId="20577"/>
          <ac:spMkLst>
            <pc:docMk/>
            <pc:sldMk cId="908463339" sldId="359"/>
            <ac:spMk id="34" creationId="{74352E72-26FC-4A2E-A7B5-361E940C7E30}"/>
          </ac:spMkLst>
        </pc:spChg>
      </pc:sldChg>
    </pc:docChg>
  </pc:docChgLst>
  <pc:docChgLst>
    <pc:chgData name="Wrona, Daniel G." userId="S::dgwrona@wpi.edu::890fef4a-0112-40a8-bd25-82302e22a321" providerId="AD" clId="Web-{228EBB8F-E747-4FD9-9EBC-3B7029D91437}"/>
    <pc:docChg chg="modSld">
      <pc:chgData name="Wrona, Daniel G." userId="S::dgwrona@wpi.edu::890fef4a-0112-40a8-bd25-82302e22a321" providerId="AD" clId="Web-{228EBB8F-E747-4FD9-9EBC-3B7029D91437}" dt="2020-11-30T16:04:56.055" v="7" actId="14100"/>
      <pc:docMkLst>
        <pc:docMk/>
      </pc:docMkLst>
      <pc:sldChg chg="addSp modSp">
        <pc:chgData name="Wrona, Daniel G." userId="S::dgwrona@wpi.edu::890fef4a-0112-40a8-bd25-82302e22a321" providerId="AD" clId="Web-{228EBB8F-E747-4FD9-9EBC-3B7029D91437}" dt="2020-11-30T16:04:56.055" v="7" actId="14100"/>
        <pc:sldMkLst>
          <pc:docMk/>
          <pc:sldMk cId="627752863" sldId="370"/>
        </pc:sldMkLst>
        <pc:picChg chg="add mod">
          <ac:chgData name="Wrona, Daniel G." userId="S::dgwrona@wpi.edu::890fef4a-0112-40a8-bd25-82302e22a321" providerId="AD" clId="Web-{228EBB8F-E747-4FD9-9EBC-3B7029D91437}" dt="2020-11-30T16:04:56.055" v="7" actId="14100"/>
          <ac:picMkLst>
            <pc:docMk/>
            <pc:sldMk cId="627752863" sldId="370"/>
            <ac:picMk id="2" creationId="{C210538B-37C4-46F1-8BDC-E45EE190B36D}"/>
          </ac:picMkLst>
        </pc:picChg>
      </pc:sldChg>
    </pc:docChg>
  </pc:docChgLst>
  <pc:docChgLst>
    <pc:chgData name="Damle, Siddhant S." userId="S::sdamle@wpi.edu::1ba48e0d-81cc-4245-898f-823a94269dfe" providerId="AD" clId="Web-{D52702CE-C390-40E2-88D0-FF7EE20054E8}"/>
    <pc:docChg chg="modSld">
      <pc:chgData name="Damle, Siddhant S." userId="S::sdamle@wpi.edu::1ba48e0d-81cc-4245-898f-823a94269dfe" providerId="AD" clId="Web-{D52702CE-C390-40E2-88D0-FF7EE20054E8}" dt="2020-12-07T18:08:10.819" v="7" actId="1076"/>
      <pc:docMkLst>
        <pc:docMk/>
      </pc:docMkLst>
      <pc:sldChg chg="addSp modSp">
        <pc:chgData name="Damle, Siddhant S." userId="S::sdamle@wpi.edu::1ba48e0d-81cc-4245-898f-823a94269dfe" providerId="AD" clId="Web-{D52702CE-C390-40E2-88D0-FF7EE20054E8}" dt="2020-12-07T18:08:10.819" v="7" actId="1076"/>
        <pc:sldMkLst>
          <pc:docMk/>
          <pc:sldMk cId="679176543" sldId="367"/>
        </pc:sldMkLst>
        <pc:picChg chg="add mod">
          <ac:chgData name="Damle, Siddhant S." userId="S::sdamle@wpi.edu::1ba48e0d-81cc-4245-898f-823a94269dfe" providerId="AD" clId="Web-{D52702CE-C390-40E2-88D0-FF7EE20054E8}" dt="2020-12-07T18:08:03.631" v="5" actId="1076"/>
          <ac:picMkLst>
            <pc:docMk/>
            <pc:sldMk cId="679176543" sldId="367"/>
            <ac:picMk id="2" creationId="{C50359D5-5F73-4B5A-832C-8A3729E6020D}"/>
          </ac:picMkLst>
        </pc:picChg>
        <pc:picChg chg="add mod">
          <ac:chgData name="Damle, Siddhant S." userId="S::sdamle@wpi.edu::1ba48e0d-81cc-4245-898f-823a94269dfe" providerId="AD" clId="Web-{D52702CE-C390-40E2-88D0-FF7EE20054E8}" dt="2020-12-07T18:08:10.819" v="7" actId="1076"/>
          <ac:picMkLst>
            <pc:docMk/>
            <pc:sldMk cId="679176543" sldId="367"/>
            <ac:picMk id="4" creationId="{44264DCC-3C19-4115-BECC-E51FCF331F44}"/>
          </ac:picMkLst>
        </pc:picChg>
      </pc:sldChg>
    </pc:docChg>
  </pc:docChgLst>
  <pc:docChgLst>
    <pc:chgData name="Wrona, Daniel G." userId="S::dgwrona@wpi.edu::890fef4a-0112-40a8-bd25-82302e22a321" providerId="AD" clId="Web-{B7B4A01E-81F5-4A07-8D52-66F37CE6069C}"/>
    <pc:docChg chg="modSld">
      <pc:chgData name="Wrona, Daniel G." userId="S::dgwrona@wpi.edu::890fef4a-0112-40a8-bd25-82302e22a321" providerId="AD" clId="Web-{B7B4A01E-81F5-4A07-8D52-66F37CE6069C}" dt="2020-12-08T01:54:23.284" v="4" actId="14100"/>
      <pc:docMkLst>
        <pc:docMk/>
      </pc:docMkLst>
      <pc:sldChg chg="addSp delSp modSp">
        <pc:chgData name="Wrona, Daniel G." userId="S::dgwrona@wpi.edu::890fef4a-0112-40a8-bd25-82302e22a321" providerId="AD" clId="Web-{B7B4A01E-81F5-4A07-8D52-66F37CE6069C}" dt="2020-12-08T01:54:23.284" v="4" actId="14100"/>
        <pc:sldMkLst>
          <pc:docMk/>
          <pc:sldMk cId="627752863" sldId="370"/>
        </pc:sldMkLst>
        <pc:picChg chg="del">
          <ac:chgData name="Wrona, Daniel G." userId="S::dgwrona@wpi.edu::890fef4a-0112-40a8-bd25-82302e22a321" providerId="AD" clId="Web-{B7B4A01E-81F5-4A07-8D52-66F37CE6069C}" dt="2020-12-08T01:53:49.222" v="0"/>
          <ac:picMkLst>
            <pc:docMk/>
            <pc:sldMk cId="627752863" sldId="370"/>
            <ac:picMk id="2" creationId="{803A486C-708F-4B7C-AA21-CDD74EBEB758}"/>
          </ac:picMkLst>
        </pc:picChg>
        <pc:picChg chg="add mod">
          <ac:chgData name="Wrona, Daniel G." userId="S::dgwrona@wpi.edu::890fef4a-0112-40a8-bd25-82302e22a321" providerId="AD" clId="Web-{B7B4A01E-81F5-4A07-8D52-66F37CE6069C}" dt="2020-12-08T01:54:23.284" v="4" actId="14100"/>
          <ac:picMkLst>
            <pc:docMk/>
            <pc:sldMk cId="627752863" sldId="370"/>
            <ac:picMk id="4" creationId="{B3FA2776-0B56-465C-AB92-155B5B9B93E3}"/>
          </ac:picMkLst>
        </pc:picChg>
      </pc:sldChg>
    </pc:docChg>
  </pc:docChgLst>
  <pc:docChgLst>
    <pc:chgData name="Wrona, Daniel G." userId="S::dgwrona@wpi.edu::890fef4a-0112-40a8-bd25-82302e22a321" providerId="AD" clId="Web-{594587B5-32F1-4DA7-A82A-1C938E95B33E}"/>
    <pc:docChg chg="modSld">
      <pc:chgData name="Wrona, Daniel G." userId="S::dgwrona@wpi.edu::890fef4a-0112-40a8-bd25-82302e22a321" providerId="AD" clId="Web-{594587B5-32F1-4DA7-A82A-1C938E95B33E}" dt="2020-12-08T21:20:55.134" v="75" actId="14100"/>
      <pc:docMkLst>
        <pc:docMk/>
      </pc:docMkLst>
      <pc:sldChg chg="addSp delSp modSp">
        <pc:chgData name="Wrona, Daniel G." userId="S::dgwrona@wpi.edu::890fef4a-0112-40a8-bd25-82302e22a321" providerId="AD" clId="Web-{594587B5-32F1-4DA7-A82A-1C938E95B33E}" dt="2020-12-08T21:20:55.134" v="75" actId="14100"/>
        <pc:sldMkLst>
          <pc:docMk/>
          <pc:sldMk cId="627752863" sldId="370"/>
        </pc:sldMkLst>
        <pc:picChg chg="del">
          <ac:chgData name="Wrona, Daniel G." userId="S::dgwrona@wpi.edu::890fef4a-0112-40a8-bd25-82302e22a321" providerId="AD" clId="Web-{594587B5-32F1-4DA7-A82A-1C938E95B33E}" dt="2020-12-08T21:20:43.743" v="70"/>
          <ac:picMkLst>
            <pc:docMk/>
            <pc:sldMk cId="627752863" sldId="370"/>
            <ac:picMk id="2" creationId="{3F27F054-5B26-4C08-9C75-9C0AFCB3AD09}"/>
          </ac:picMkLst>
        </pc:picChg>
        <pc:picChg chg="add mod">
          <ac:chgData name="Wrona, Daniel G." userId="S::dgwrona@wpi.edu::890fef4a-0112-40a8-bd25-82302e22a321" providerId="AD" clId="Web-{594587B5-32F1-4DA7-A82A-1C938E95B33E}" dt="2020-12-08T21:20:55.134" v="75" actId="14100"/>
          <ac:picMkLst>
            <pc:docMk/>
            <pc:sldMk cId="627752863" sldId="370"/>
            <ac:picMk id="4" creationId="{68FD15B8-B33F-4332-88AC-2D8E94374E94}"/>
          </ac:picMkLst>
        </pc:picChg>
      </pc:sldChg>
      <pc:sldChg chg="modSp">
        <pc:chgData name="Wrona, Daniel G." userId="S::dgwrona@wpi.edu::890fef4a-0112-40a8-bd25-82302e22a321" providerId="AD" clId="Web-{594587B5-32F1-4DA7-A82A-1C938E95B33E}" dt="2020-12-08T20:57:21.896" v="63" actId="20577"/>
        <pc:sldMkLst>
          <pc:docMk/>
          <pc:sldMk cId="3085151154" sldId="373"/>
        </pc:sldMkLst>
        <pc:spChg chg="mod">
          <ac:chgData name="Wrona, Daniel G." userId="S::dgwrona@wpi.edu::890fef4a-0112-40a8-bd25-82302e22a321" providerId="AD" clId="Web-{594587B5-32F1-4DA7-A82A-1C938E95B33E}" dt="2020-12-08T20:57:21.896" v="63" actId="20577"/>
          <ac:spMkLst>
            <pc:docMk/>
            <pc:sldMk cId="3085151154" sldId="373"/>
            <ac:spMk id="13" creationId="{1B0D3E05-9B7C-4DEA-B846-2A0D80AADD5B}"/>
          </ac:spMkLst>
        </pc:spChg>
        <pc:spChg chg="mod">
          <ac:chgData name="Wrona, Daniel G." userId="S::dgwrona@wpi.edu::890fef4a-0112-40a8-bd25-82302e22a321" providerId="AD" clId="Web-{594587B5-32F1-4DA7-A82A-1C938E95B33E}" dt="2020-12-08T20:55:43.611" v="19" actId="20577"/>
          <ac:spMkLst>
            <pc:docMk/>
            <pc:sldMk cId="3085151154" sldId="373"/>
            <ac:spMk id="24" creationId="{B89FF191-1718-4D35-97F9-9E71DA0DE852}"/>
          </ac:spMkLst>
        </pc:spChg>
        <pc:spChg chg="mod">
          <ac:chgData name="Wrona, Daniel G." userId="S::dgwrona@wpi.edu::890fef4a-0112-40a8-bd25-82302e22a321" providerId="AD" clId="Web-{594587B5-32F1-4DA7-A82A-1C938E95B33E}" dt="2020-12-08T20:56:44.926" v="49" actId="1076"/>
          <ac:spMkLst>
            <pc:docMk/>
            <pc:sldMk cId="3085151154" sldId="373"/>
            <ac:spMk id="33" creationId="{5F5B4C4A-84B1-4C06-A339-0F3EBF48EE95}"/>
          </ac:spMkLst>
        </pc:spChg>
        <pc:grpChg chg="mod">
          <ac:chgData name="Wrona, Daniel G." userId="S::dgwrona@wpi.edu::890fef4a-0112-40a8-bd25-82302e22a321" providerId="AD" clId="Web-{594587B5-32F1-4DA7-A82A-1C938E95B33E}" dt="2020-12-08T20:56:52.863" v="50" actId="1076"/>
          <ac:grpSpMkLst>
            <pc:docMk/>
            <pc:sldMk cId="3085151154" sldId="373"/>
            <ac:grpSpMk id="23" creationId="{75BBAF11-FD4A-45A7-AA3C-4D450535F4F0}"/>
          </ac:grpSpMkLst>
        </pc:grpChg>
      </pc:sldChg>
      <pc:sldChg chg="addSp delSp modSp">
        <pc:chgData name="Wrona, Daniel G." userId="S::dgwrona@wpi.edu::890fef4a-0112-40a8-bd25-82302e22a321" providerId="AD" clId="Web-{594587B5-32F1-4DA7-A82A-1C938E95B33E}" dt="2020-12-08T21:20:39.509" v="69" actId="1076"/>
        <pc:sldMkLst>
          <pc:docMk/>
          <pc:sldMk cId="2750144370" sldId="375"/>
        </pc:sldMkLst>
        <pc:picChg chg="del">
          <ac:chgData name="Wrona, Daniel G." userId="S::dgwrona@wpi.edu::890fef4a-0112-40a8-bd25-82302e22a321" providerId="AD" clId="Web-{594587B5-32F1-4DA7-A82A-1C938E95B33E}" dt="2020-12-08T21:20:24.321" v="66"/>
          <ac:picMkLst>
            <pc:docMk/>
            <pc:sldMk cId="2750144370" sldId="375"/>
            <ac:picMk id="3" creationId="{B9E6CC41-4CA9-48D8-B9AF-E8FC66B760FB}"/>
          </ac:picMkLst>
        </pc:picChg>
        <pc:picChg chg="add mod">
          <ac:chgData name="Wrona, Daniel G." userId="S::dgwrona@wpi.edu::890fef4a-0112-40a8-bd25-82302e22a321" providerId="AD" clId="Web-{594587B5-32F1-4DA7-A82A-1C938E95B33E}" dt="2020-12-08T21:20:39.509" v="69" actId="1076"/>
          <ac:picMkLst>
            <pc:docMk/>
            <pc:sldMk cId="2750144370" sldId="375"/>
            <ac:picMk id="5" creationId="{D9EAA6F0-46AD-4E7C-B9BD-D3017E7041D9}"/>
          </ac:picMkLst>
        </pc:picChg>
      </pc:sldChg>
    </pc:docChg>
  </pc:docChgLst>
  <pc:docChgLst>
    <pc:chgData name="Wrona, Daniel G." userId="S::dgwrona@wpi.edu::890fef4a-0112-40a8-bd25-82302e22a321" providerId="AD" clId="Web-{4A0A9F29-683A-4506-9AD9-AEC5714A64BE}"/>
    <pc:docChg chg="modSld">
      <pc:chgData name="Wrona, Daniel G." userId="S::dgwrona@wpi.edu::890fef4a-0112-40a8-bd25-82302e22a321" providerId="AD" clId="Web-{4A0A9F29-683A-4506-9AD9-AEC5714A64BE}" dt="2020-12-03T16:58:09.278" v="40" actId="14100"/>
      <pc:docMkLst>
        <pc:docMk/>
      </pc:docMkLst>
      <pc:sldChg chg="modSp">
        <pc:chgData name="Wrona, Daniel G." userId="S::dgwrona@wpi.edu::890fef4a-0112-40a8-bd25-82302e22a321" providerId="AD" clId="Web-{4A0A9F29-683A-4506-9AD9-AEC5714A64BE}" dt="2020-12-03T16:58:09.278" v="40" actId="14100"/>
        <pc:sldMkLst>
          <pc:docMk/>
          <pc:sldMk cId="1569519280" sldId="348"/>
        </pc:sldMkLst>
        <pc:spChg chg="mod">
          <ac:chgData name="Wrona, Daniel G." userId="S::dgwrona@wpi.edu::890fef4a-0112-40a8-bd25-82302e22a321" providerId="AD" clId="Web-{4A0A9F29-683A-4506-9AD9-AEC5714A64BE}" dt="2020-12-03T16:58:09.278" v="40" actId="14100"/>
          <ac:spMkLst>
            <pc:docMk/>
            <pc:sldMk cId="1569519280" sldId="348"/>
            <ac:spMk id="2" creationId="{F28D6037-A10E-411D-8F3E-7A6979C3C624}"/>
          </ac:spMkLst>
        </pc:spChg>
      </pc:sldChg>
    </pc:docChg>
  </pc:docChgLst>
  <pc:docChgLst>
    <pc:chgData name="Damle, Siddhant S." userId="S::sdamle@wpi.edu::1ba48e0d-81cc-4245-898f-823a94269dfe" providerId="AD" clId="Web-{3BE4679A-174A-4C67-84BE-FFA2F08A34BE}"/>
    <pc:docChg chg="modSld">
      <pc:chgData name="Damle, Siddhant S." userId="S::sdamle@wpi.edu::1ba48e0d-81cc-4245-898f-823a94269dfe" providerId="AD" clId="Web-{3BE4679A-174A-4C67-84BE-FFA2F08A34BE}" dt="2020-12-06T19:33:02.687" v="7" actId="1076"/>
      <pc:docMkLst>
        <pc:docMk/>
      </pc:docMkLst>
      <pc:sldChg chg="modSp">
        <pc:chgData name="Damle, Siddhant S." userId="S::sdamle@wpi.edu::1ba48e0d-81cc-4245-898f-823a94269dfe" providerId="AD" clId="Web-{3BE4679A-174A-4C67-84BE-FFA2F08A34BE}" dt="2020-12-06T19:33:02.687" v="7" actId="1076"/>
        <pc:sldMkLst>
          <pc:docMk/>
          <pc:sldMk cId="2502351407" sldId="360"/>
        </pc:sldMkLst>
        <pc:grpChg chg="mod">
          <ac:chgData name="Damle, Siddhant S." userId="S::sdamle@wpi.edu::1ba48e0d-81cc-4245-898f-823a94269dfe" providerId="AD" clId="Web-{3BE4679A-174A-4C67-84BE-FFA2F08A34BE}" dt="2020-12-06T19:33:02.687" v="7" actId="1076"/>
          <ac:grpSpMkLst>
            <pc:docMk/>
            <pc:sldMk cId="2502351407" sldId="360"/>
            <ac:grpSpMk id="4" creationId="{81A8C804-FF89-4326-AF97-4DE29CB3DA9C}"/>
          </ac:grpSpMkLst>
        </pc:grpChg>
        <pc:picChg chg="mod">
          <ac:chgData name="Damle, Siddhant S." userId="S::sdamle@wpi.edu::1ba48e0d-81cc-4245-898f-823a94269dfe" providerId="AD" clId="Web-{3BE4679A-174A-4C67-84BE-FFA2F08A34BE}" dt="2020-12-06T19:30:58.922" v="1" actId="1076"/>
          <ac:picMkLst>
            <pc:docMk/>
            <pc:sldMk cId="2502351407" sldId="360"/>
            <ac:picMk id="6" creationId="{5B789918-88BC-4309-A6F8-9AC21000225C}"/>
          </ac:picMkLst>
        </pc:picChg>
      </pc:sldChg>
      <pc:sldChg chg="modSp">
        <pc:chgData name="Damle, Siddhant S." userId="S::sdamle@wpi.edu::1ba48e0d-81cc-4245-898f-823a94269dfe" providerId="AD" clId="Web-{3BE4679A-174A-4C67-84BE-FFA2F08A34BE}" dt="2020-12-06T19:31:44.562" v="2" actId="1076"/>
        <pc:sldMkLst>
          <pc:docMk/>
          <pc:sldMk cId="679176543" sldId="367"/>
        </pc:sldMkLst>
        <pc:picChg chg="mod">
          <ac:chgData name="Damle, Siddhant S." userId="S::sdamle@wpi.edu::1ba48e0d-81cc-4245-898f-823a94269dfe" providerId="AD" clId="Web-{3BE4679A-174A-4C67-84BE-FFA2F08A34BE}" dt="2020-12-06T19:31:44.562" v="2" actId="1076"/>
          <ac:picMkLst>
            <pc:docMk/>
            <pc:sldMk cId="679176543" sldId="367"/>
            <ac:picMk id="1026" creationId="{9FF981D7-2820-41F5-9F56-209A822C18CF}"/>
          </ac:picMkLst>
        </pc:picChg>
      </pc:sldChg>
    </pc:docChg>
  </pc:docChgLst>
  <pc:docChgLst>
    <pc:chgData name="Wrona, Daniel G." userId="S::dgwrona@wpi.edu::890fef4a-0112-40a8-bd25-82302e22a321" providerId="AD" clId="Web-{4E449FCC-83FF-42F1-8B4E-46AEBF47BA7B}"/>
    <pc:docChg chg="modSld">
      <pc:chgData name="Wrona, Daniel G." userId="S::dgwrona@wpi.edu::890fef4a-0112-40a8-bd25-82302e22a321" providerId="AD" clId="Web-{4E449FCC-83FF-42F1-8B4E-46AEBF47BA7B}" dt="2020-11-30T16:20:10.597" v="50" actId="1076"/>
      <pc:docMkLst>
        <pc:docMk/>
      </pc:docMkLst>
      <pc:sldChg chg="addSp modSp">
        <pc:chgData name="Wrona, Daniel G." userId="S::dgwrona@wpi.edu::890fef4a-0112-40a8-bd25-82302e22a321" providerId="AD" clId="Web-{4E449FCC-83FF-42F1-8B4E-46AEBF47BA7B}" dt="2020-11-30T16:20:10.597" v="50" actId="1076"/>
        <pc:sldMkLst>
          <pc:docMk/>
          <pc:sldMk cId="1569519280" sldId="348"/>
        </pc:sldMkLst>
        <pc:spChg chg="add mod">
          <ac:chgData name="Wrona, Daniel G." userId="S::dgwrona@wpi.edu::890fef4a-0112-40a8-bd25-82302e22a321" providerId="AD" clId="Web-{4E449FCC-83FF-42F1-8B4E-46AEBF47BA7B}" dt="2020-11-30T16:20:09.737" v="49" actId="1076"/>
          <ac:spMkLst>
            <pc:docMk/>
            <pc:sldMk cId="1569519280" sldId="348"/>
            <ac:spMk id="3" creationId="{B208D2DB-B5FA-4CBD-A156-C7E6883B3486}"/>
          </ac:spMkLst>
        </pc:spChg>
        <pc:spChg chg="mod">
          <ac:chgData name="Wrona, Daniel G." userId="S::dgwrona@wpi.edu::890fef4a-0112-40a8-bd25-82302e22a321" providerId="AD" clId="Web-{4E449FCC-83FF-42F1-8B4E-46AEBF47BA7B}" dt="2020-11-30T16:20:10.597" v="50" actId="1076"/>
          <ac:spMkLst>
            <pc:docMk/>
            <pc:sldMk cId="1569519280" sldId="348"/>
            <ac:spMk id="9" creationId="{81796613-28A2-4C2E-934C-740B192E99CF}"/>
          </ac:spMkLst>
        </pc:spChg>
      </pc:sldChg>
    </pc:docChg>
  </pc:docChgLst>
  <pc:docChgLst>
    <pc:chgData name="Wrona, Daniel G." userId="S::dgwrona@wpi.edu::890fef4a-0112-40a8-bd25-82302e22a321" providerId="AD" clId="Web-{95A61DC7-6904-451B-B125-1AE552A5A500}"/>
    <pc:docChg chg="modSld">
      <pc:chgData name="Wrona, Daniel G." userId="S::dgwrona@wpi.edu::890fef4a-0112-40a8-bd25-82302e22a321" providerId="AD" clId="Web-{95A61DC7-6904-451B-B125-1AE552A5A500}" dt="2020-12-08T15:24:43.997" v="10"/>
      <pc:docMkLst>
        <pc:docMk/>
      </pc:docMkLst>
      <pc:sldChg chg="modSp">
        <pc:chgData name="Wrona, Daniel G." userId="S::dgwrona@wpi.edu::890fef4a-0112-40a8-bd25-82302e22a321" providerId="AD" clId="Web-{95A61DC7-6904-451B-B125-1AE552A5A500}" dt="2020-12-08T15:22:12.603" v="0" actId="20577"/>
        <pc:sldMkLst>
          <pc:docMk/>
          <pc:sldMk cId="1569519280" sldId="348"/>
        </pc:sldMkLst>
        <pc:spChg chg="mod">
          <ac:chgData name="Wrona, Daniel G." userId="S::dgwrona@wpi.edu::890fef4a-0112-40a8-bd25-82302e22a321" providerId="AD" clId="Web-{95A61DC7-6904-451B-B125-1AE552A5A500}" dt="2020-12-08T15:22:12.603" v="0" actId="20577"/>
          <ac:spMkLst>
            <pc:docMk/>
            <pc:sldMk cId="1569519280" sldId="348"/>
            <ac:spMk id="3" creationId="{B208D2DB-B5FA-4CBD-A156-C7E6883B3486}"/>
          </ac:spMkLst>
        </pc:spChg>
      </pc:sldChg>
      <pc:sldChg chg="addAnim delAnim modAnim">
        <pc:chgData name="Wrona, Daniel G." userId="S::dgwrona@wpi.edu::890fef4a-0112-40a8-bd25-82302e22a321" providerId="AD" clId="Web-{95A61DC7-6904-451B-B125-1AE552A5A500}" dt="2020-12-08T15:24:43.997" v="10"/>
        <pc:sldMkLst>
          <pc:docMk/>
          <pc:sldMk cId="3031570124" sldId="356"/>
        </pc:sldMkLst>
      </pc:sldChg>
    </pc:docChg>
  </pc:docChgLst>
  <pc:docChgLst>
    <pc:chgData name="Wrona, Daniel G." userId="S::dgwrona@wpi.edu::890fef4a-0112-40a8-bd25-82302e22a321" providerId="AD" clId="Web-{75BB4065-406C-4BB4-A0EF-C889B0835FA6}"/>
    <pc:docChg chg="modSld">
      <pc:chgData name="Wrona, Daniel G." userId="S::dgwrona@wpi.edu::890fef4a-0112-40a8-bd25-82302e22a321" providerId="AD" clId="Web-{75BB4065-406C-4BB4-A0EF-C889B0835FA6}" dt="2020-12-06T18:56:31.267" v="256" actId="20577"/>
      <pc:docMkLst>
        <pc:docMk/>
      </pc:docMkLst>
      <pc:sldChg chg="modSp">
        <pc:chgData name="Wrona, Daniel G." userId="S::dgwrona@wpi.edu::890fef4a-0112-40a8-bd25-82302e22a321" providerId="AD" clId="Web-{75BB4065-406C-4BB4-A0EF-C889B0835FA6}" dt="2020-12-06T18:56:31.267" v="255" actId="20577"/>
        <pc:sldMkLst>
          <pc:docMk/>
          <pc:sldMk cId="908463339" sldId="359"/>
        </pc:sldMkLst>
        <pc:spChg chg="mod">
          <ac:chgData name="Wrona, Daniel G." userId="S::dgwrona@wpi.edu::890fef4a-0112-40a8-bd25-82302e22a321" providerId="AD" clId="Web-{75BB4065-406C-4BB4-A0EF-C889B0835FA6}" dt="2020-12-06T18:54:16.764" v="57" actId="20577"/>
          <ac:spMkLst>
            <pc:docMk/>
            <pc:sldMk cId="908463339" sldId="359"/>
            <ac:spMk id="31" creationId="{D997965C-E917-4062-968E-398FBA183BD4}"/>
          </ac:spMkLst>
        </pc:spChg>
        <pc:spChg chg="mod">
          <ac:chgData name="Wrona, Daniel G." userId="S::dgwrona@wpi.edu::890fef4a-0112-40a8-bd25-82302e22a321" providerId="AD" clId="Web-{75BB4065-406C-4BB4-A0EF-C889B0835FA6}" dt="2020-12-06T18:55:38.983" v="209" actId="20577"/>
          <ac:spMkLst>
            <pc:docMk/>
            <pc:sldMk cId="908463339" sldId="359"/>
            <ac:spMk id="32" creationId="{FB3F352A-7377-403B-B2F8-A9602518DA4C}"/>
          </ac:spMkLst>
        </pc:spChg>
        <pc:spChg chg="mod">
          <ac:chgData name="Wrona, Daniel G." userId="S::dgwrona@wpi.edu::890fef4a-0112-40a8-bd25-82302e22a321" providerId="AD" clId="Web-{75BB4065-406C-4BB4-A0EF-C889B0835FA6}" dt="2020-12-06T18:56:22.126" v="237" actId="20577"/>
          <ac:spMkLst>
            <pc:docMk/>
            <pc:sldMk cId="908463339" sldId="359"/>
            <ac:spMk id="33" creationId="{80E1F0BF-63AB-49ED-8BBA-60AE71028747}"/>
          </ac:spMkLst>
        </pc:spChg>
        <pc:spChg chg="mod">
          <ac:chgData name="Wrona, Daniel G." userId="S::dgwrona@wpi.edu::890fef4a-0112-40a8-bd25-82302e22a321" providerId="AD" clId="Web-{75BB4065-406C-4BB4-A0EF-C889B0835FA6}" dt="2020-12-06T18:56:31.267" v="255" actId="20577"/>
          <ac:spMkLst>
            <pc:docMk/>
            <pc:sldMk cId="908463339" sldId="359"/>
            <ac:spMk id="34" creationId="{74352E72-26FC-4A2E-A7B5-361E940C7E30}"/>
          </ac:spMkLst>
        </pc:spChg>
      </pc:sldChg>
    </pc:docChg>
  </pc:docChgLst>
  <pc:docChgLst>
    <pc:chgData name="Borrello, Sydney N." userId="4ff8b949-2dad-4081-baaa-e35383ce160b" providerId="ADAL" clId="{F9430CB8-FFEF-4039-B1F3-D52EF3782B2D}"/>
    <pc:docChg chg="undo custSel mod addSld delSld modSld sldOrd">
      <pc:chgData name="Borrello, Sydney N." userId="4ff8b949-2dad-4081-baaa-e35383ce160b" providerId="ADAL" clId="{F9430CB8-FFEF-4039-B1F3-D52EF3782B2D}" dt="2020-11-30T20:38:24.959" v="2267"/>
      <pc:docMkLst>
        <pc:docMk/>
      </pc:docMkLst>
      <pc:sldChg chg="add del">
        <pc:chgData name="Borrello, Sydney N." userId="4ff8b949-2dad-4081-baaa-e35383ce160b" providerId="ADAL" clId="{F9430CB8-FFEF-4039-B1F3-D52EF3782B2D}" dt="2020-11-30T15:12:59.420" v="538" actId="47"/>
        <pc:sldMkLst>
          <pc:docMk/>
          <pc:sldMk cId="0" sldId="286"/>
        </pc:sldMkLst>
      </pc:sldChg>
      <pc:sldChg chg="modSp mod">
        <pc:chgData name="Borrello, Sydney N." userId="4ff8b949-2dad-4081-baaa-e35383ce160b" providerId="ADAL" clId="{F9430CB8-FFEF-4039-B1F3-D52EF3782B2D}" dt="2020-11-30T16:17:34.956" v="2005" actId="207"/>
        <pc:sldMkLst>
          <pc:docMk/>
          <pc:sldMk cId="962912820" sldId="329"/>
        </pc:sldMkLst>
        <pc:spChg chg="mod">
          <ac:chgData name="Borrello, Sydney N." userId="4ff8b949-2dad-4081-baaa-e35383ce160b" providerId="ADAL" clId="{F9430CB8-FFEF-4039-B1F3-D52EF3782B2D}" dt="2020-11-30T16:17:32.565" v="2004" actId="207"/>
          <ac:spMkLst>
            <pc:docMk/>
            <pc:sldMk cId="962912820" sldId="329"/>
            <ac:spMk id="35" creationId="{632775C8-3E00-4130-A551-818CC2ECE10A}"/>
          </ac:spMkLst>
        </pc:spChg>
        <pc:spChg chg="mod">
          <ac:chgData name="Borrello, Sydney N." userId="4ff8b949-2dad-4081-baaa-e35383ce160b" providerId="ADAL" clId="{F9430CB8-FFEF-4039-B1F3-D52EF3782B2D}" dt="2020-11-30T16:17:34.956" v="2005" actId="207"/>
          <ac:spMkLst>
            <pc:docMk/>
            <pc:sldMk cId="962912820" sldId="329"/>
            <ac:spMk id="38" creationId="{2EC2A166-C916-46A8-859D-FBDF95CF6EC7}"/>
          </ac:spMkLst>
        </pc:spChg>
        <pc:grpChg chg="mod">
          <ac:chgData name="Borrello, Sydney N." userId="4ff8b949-2dad-4081-baaa-e35383ce160b" providerId="ADAL" clId="{F9430CB8-FFEF-4039-B1F3-D52EF3782B2D}" dt="2020-11-30T16:17:21.203" v="2001" actId="207"/>
          <ac:grpSpMkLst>
            <pc:docMk/>
            <pc:sldMk cId="962912820" sldId="329"/>
            <ac:grpSpMk id="48" creationId="{2F6C2284-E06A-40AD-BD49-C83ECB5EA149}"/>
          </ac:grpSpMkLst>
        </pc:grpChg>
      </pc:sldChg>
      <pc:sldChg chg="addSp delSp modSp del mod setBg">
        <pc:chgData name="Borrello, Sydney N." userId="4ff8b949-2dad-4081-baaa-e35383ce160b" providerId="ADAL" clId="{F9430CB8-FFEF-4039-B1F3-D52EF3782B2D}" dt="2020-11-30T16:49:15.573" v="2181" actId="47"/>
        <pc:sldMkLst>
          <pc:docMk/>
          <pc:sldMk cId="2886307644" sldId="344"/>
        </pc:sldMkLst>
        <pc:spChg chg="add del mod">
          <ac:chgData name="Borrello, Sydney N." userId="4ff8b949-2dad-4081-baaa-e35383ce160b" providerId="ADAL" clId="{F9430CB8-FFEF-4039-B1F3-D52EF3782B2D}" dt="2020-11-30T16:42:50.583" v="2057" actId="478"/>
          <ac:spMkLst>
            <pc:docMk/>
            <pc:sldMk cId="2886307644" sldId="344"/>
            <ac:spMk id="9" creationId="{3CDFB82E-F523-4DA9-B8EE-3FE85A73E644}"/>
          </ac:spMkLst>
        </pc:spChg>
      </pc:sldChg>
      <pc:sldChg chg="addSp modSp mod">
        <pc:chgData name="Borrello, Sydney N." userId="4ff8b949-2dad-4081-baaa-e35383ce160b" providerId="ADAL" clId="{F9430CB8-FFEF-4039-B1F3-D52EF3782B2D}" dt="2020-11-30T16:50:50.331" v="2199" actId="164"/>
        <pc:sldMkLst>
          <pc:docMk/>
          <pc:sldMk cId="1569519280" sldId="348"/>
        </pc:sldMkLst>
        <pc:spChg chg="mod">
          <ac:chgData name="Borrello, Sydney N." userId="4ff8b949-2dad-4081-baaa-e35383ce160b" providerId="ADAL" clId="{F9430CB8-FFEF-4039-B1F3-D52EF3782B2D}" dt="2020-11-30T16:50:50.331" v="2199" actId="164"/>
          <ac:spMkLst>
            <pc:docMk/>
            <pc:sldMk cId="1569519280" sldId="348"/>
            <ac:spMk id="9" creationId="{81796613-28A2-4C2E-934C-740B192E99CF}"/>
          </ac:spMkLst>
        </pc:spChg>
        <pc:spChg chg="mod">
          <ac:chgData name="Borrello, Sydney N." userId="4ff8b949-2dad-4081-baaa-e35383ce160b" providerId="ADAL" clId="{F9430CB8-FFEF-4039-B1F3-D52EF3782B2D}" dt="2020-11-30T16:50:50.331" v="2199" actId="164"/>
          <ac:spMkLst>
            <pc:docMk/>
            <pc:sldMk cId="1569519280" sldId="348"/>
            <ac:spMk id="17" creationId="{68DC722F-9D4C-4AB3-86CB-D0306179A074}"/>
          </ac:spMkLst>
        </pc:spChg>
        <pc:grpChg chg="add mod">
          <ac:chgData name="Borrello, Sydney N." userId="4ff8b949-2dad-4081-baaa-e35383ce160b" providerId="ADAL" clId="{F9430CB8-FFEF-4039-B1F3-D52EF3782B2D}" dt="2020-11-30T16:50:50.331" v="2199" actId="164"/>
          <ac:grpSpMkLst>
            <pc:docMk/>
            <pc:sldMk cId="1569519280" sldId="348"/>
            <ac:grpSpMk id="4" creationId="{3B260FFC-FDF3-4ABB-AC4E-D23936CCA9F0}"/>
          </ac:grpSpMkLst>
        </pc:grpChg>
        <pc:picChg chg="mod">
          <ac:chgData name="Borrello, Sydney N." userId="4ff8b949-2dad-4081-baaa-e35383ce160b" providerId="ADAL" clId="{F9430CB8-FFEF-4039-B1F3-D52EF3782B2D}" dt="2020-11-30T16:50:50.331" v="2199" actId="164"/>
          <ac:picMkLst>
            <pc:docMk/>
            <pc:sldMk cId="1569519280" sldId="348"/>
            <ac:picMk id="8" creationId="{0A4370F5-3D32-4628-96F2-83BB43002425}"/>
          </ac:picMkLst>
        </pc:picChg>
      </pc:sldChg>
      <pc:sldChg chg="addSp delSp modSp mod">
        <pc:chgData name="Borrello, Sydney N." userId="4ff8b949-2dad-4081-baaa-e35383ce160b" providerId="ADAL" clId="{F9430CB8-FFEF-4039-B1F3-D52EF3782B2D}" dt="2020-11-30T15:12:24.501" v="537" actId="1076"/>
        <pc:sldMkLst>
          <pc:docMk/>
          <pc:sldMk cId="92244400" sldId="355"/>
        </pc:sldMkLst>
        <pc:spChg chg="mod">
          <ac:chgData name="Borrello, Sydney N." userId="4ff8b949-2dad-4081-baaa-e35383ce160b" providerId="ADAL" clId="{F9430CB8-FFEF-4039-B1F3-D52EF3782B2D}" dt="2020-11-30T15:12:24.501" v="537" actId="1076"/>
          <ac:spMkLst>
            <pc:docMk/>
            <pc:sldMk cId="92244400" sldId="355"/>
            <ac:spMk id="3" creationId="{49B843EB-6AAE-4829-9F8E-1AB1684DB029}"/>
          </ac:spMkLst>
        </pc:spChg>
        <pc:spChg chg="mod">
          <ac:chgData name="Borrello, Sydney N." userId="4ff8b949-2dad-4081-baaa-e35383ce160b" providerId="ADAL" clId="{F9430CB8-FFEF-4039-B1F3-D52EF3782B2D}" dt="2020-11-30T15:12:20.166" v="535" actId="1076"/>
          <ac:spMkLst>
            <pc:docMk/>
            <pc:sldMk cId="92244400" sldId="355"/>
            <ac:spMk id="19" creationId="{BCD9A2FB-FE4B-43E7-8431-620F1FD63952}"/>
          </ac:spMkLst>
        </pc:spChg>
        <pc:spChg chg="add mod">
          <ac:chgData name="Borrello, Sydney N." userId="4ff8b949-2dad-4081-baaa-e35383ce160b" providerId="ADAL" clId="{F9430CB8-FFEF-4039-B1F3-D52EF3782B2D}" dt="2020-11-30T15:02:15.255" v="466" actId="164"/>
          <ac:spMkLst>
            <pc:docMk/>
            <pc:sldMk cId="92244400" sldId="355"/>
            <ac:spMk id="24" creationId="{DCBBA5E5-3A9E-4CB7-9B2E-96E975E7BCA9}"/>
          </ac:spMkLst>
        </pc:spChg>
        <pc:spChg chg="add mod">
          <ac:chgData name="Borrello, Sydney N." userId="4ff8b949-2dad-4081-baaa-e35383ce160b" providerId="ADAL" clId="{F9430CB8-FFEF-4039-B1F3-D52EF3782B2D}" dt="2020-11-30T15:02:54.998" v="471" actId="1076"/>
          <ac:spMkLst>
            <pc:docMk/>
            <pc:sldMk cId="92244400" sldId="355"/>
            <ac:spMk id="25" creationId="{D082D973-0B0C-47B6-A3B7-862710E4413A}"/>
          </ac:spMkLst>
        </pc:spChg>
        <pc:spChg chg="mod">
          <ac:chgData name="Borrello, Sydney N." userId="4ff8b949-2dad-4081-baaa-e35383ce160b" providerId="ADAL" clId="{F9430CB8-FFEF-4039-B1F3-D52EF3782B2D}" dt="2020-11-30T15:03:32.022" v="478" actId="208"/>
          <ac:spMkLst>
            <pc:docMk/>
            <pc:sldMk cId="92244400" sldId="355"/>
            <ac:spMk id="28" creationId="{E6521D96-55CF-4DA4-848C-8F755463B98C}"/>
          </ac:spMkLst>
        </pc:spChg>
        <pc:spChg chg="mod">
          <ac:chgData name="Borrello, Sydney N." userId="4ff8b949-2dad-4081-baaa-e35383ce160b" providerId="ADAL" clId="{F9430CB8-FFEF-4039-B1F3-D52EF3782B2D}" dt="2020-11-30T15:03:46.401" v="481" actId="207"/>
          <ac:spMkLst>
            <pc:docMk/>
            <pc:sldMk cId="92244400" sldId="355"/>
            <ac:spMk id="29" creationId="{EE3BBDD2-E6E1-4399-B76A-B52367B33F7F}"/>
          </ac:spMkLst>
        </pc:spChg>
        <pc:spChg chg="mod">
          <ac:chgData name="Borrello, Sydney N." userId="4ff8b949-2dad-4081-baaa-e35383ce160b" providerId="ADAL" clId="{F9430CB8-FFEF-4039-B1F3-D52EF3782B2D}" dt="2020-11-30T15:04:13.913" v="485" actId="20577"/>
          <ac:spMkLst>
            <pc:docMk/>
            <pc:sldMk cId="92244400" sldId="355"/>
            <ac:spMk id="32" creationId="{D809191B-45B7-48F9-94E7-2A9DB54FFD4A}"/>
          </ac:spMkLst>
        </pc:spChg>
        <pc:spChg chg="mod">
          <ac:chgData name="Borrello, Sydney N." userId="4ff8b949-2dad-4081-baaa-e35383ce160b" providerId="ADAL" clId="{F9430CB8-FFEF-4039-B1F3-D52EF3782B2D}" dt="2020-11-30T15:04:39.459" v="492" actId="207"/>
          <ac:spMkLst>
            <pc:docMk/>
            <pc:sldMk cId="92244400" sldId="355"/>
            <ac:spMk id="33" creationId="{1B04D22E-0439-45DE-AC44-B686622508B8}"/>
          </ac:spMkLst>
        </pc:spChg>
        <pc:spChg chg="mod">
          <ac:chgData name="Borrello, Sydney N." userId="4ff8b949-2dad-4081-baaa-e35383ce160b" providerId="ADAL" clId="{F9430CB8-FFEF-4039-B1F3-D52EF3782B2D}" dt="2020-11-30T15:11:46.575" v="530" actId="1076"/>
          <ac:spMkLst>
            <pc:docMk/>
            <pc:sldMk cId="92244400" sldId="355"/>
            <ac:spMk id="39" creationId="{18A2938D-31AE-4198-BB18-9B7EA697BB0E}"/>
          </ac:spMkLst>
        </pc:spChg>
        <pc:spChg chg="mod">
          <ac:chgData name="Borrello, Sydney N." userId="4ff8b949-2dad-4081-baaa-e35383ce160b" providerId="ADAL" clId="{F9430CB8-FFEF-4039-B1F3-D52EF3782B2D}" dt="2020-11-30T15:10:10.330" v="520"/>
          <ac:spMkLst>
            <pc:docMk/>
            <pc:sldMk cId="92244400" sldId="355"/>
            <ac:spMk id="40" creationId="{DBEA6160-C641-44D0-A9B0-498C9B428D1F}"/>
          </ac:spMkLst>
        </pc:spChg>
        <pc:spChg chg="mod">
          <ac:chgData name="Borrello, Sydney N." userId="4ff8b949-2dad-4081-baaa-e35383ce160b" providerId="ADAL" clId="{F9430CB8-FFEF-4039-B1F3-D52EF3782B2D}" dt="2020-11-30T15:11:11.036" v="527" actId="14100"/>
          <ac:spMkLst>
            <pc:docMk/>
            <pc:sldMk cId="92244400" sldId="355"/>
            <ac:spMk id="41" creationId="{E0221CCE-F4EF-4A2B-9544-AC5621F4B57F}"/>
          </ac:spMkLst>
        </pc:spChg>
        <pc:spChg chg="mod">
          <ac:chgData name="Borrello, Sydney N." userId="4ff8b949-2dad-4081-baaa-e35383ce160b" providerId="ADAL" clId="{F9430CB8-FFEF-4039-B1F3-D52EF3782B2D}" dt="2020-11-30T15:10:10.330" v="520"/>
          <ac:spMkLst>
            <pc:docMk/>
            <pc:sldMk cId="92244400" sldId="355"/>
            <ac:spMk id="42" creationId="{E96CBFA7-D815-4EC1-BC3A-170344E1BB76}"/>
          </ac:spMkLst>
        </pc:spChg>
        <pc:spChg chg="mod">
          <ac:chgData name="Borrello, Sydney N." userId="4ff8b949-2dad-4081-baaa-e35383ce160b" providerId="ADAL" clId="{F9430CB8-FFEF-4039-B1F3-D52EF3782B2D}" dt="2020-11-30T15:11:15.935" v="528" actId="14100"/>
          <ac:spMkLst>
            <pc:docMk/>
            <pc:sldMk cId="92244400" sldId="355"/>
            <ac:spMk id="43" creationId="{AB3A3DBB-F4D5-483A-B954-155F3CAE85DA}"/>
          </ac:spMkLst>
        </pc:spChg>
        <pc:spChg chg="mod">
          <ac:chgData name="Borrello, Sydney N." userId="4ff8b949-2dad-4081-baaa-e35383ce160b" providerId="ADAL" clId="{F9430CB8-FFEF-4039-B1F3-D52EF3782B2D}" dt="2020-11-30T15:10:10.330" v="520"/>
          <ac:spMkLst>
            <pc:docMk/>
            <pc:sldMk cId="92244400" sldId="355"/>
            <ac:spMk id="44" creationId="{8163C238-2E70-4582-8A32-8B9409AE3CA8}"/>
          </ac:spMkLst>
        </pc:spChg>
        <pc:spChg chg="mod">
          <ac:chgData name="Borrello, Sydney N." userId="4ff8b949-2dad-4081-baaa-e35383ce160b" providerId="ADAL" clId="{F9430CB8-FFEF-4039-B1F3-D52EF3782B2D}" dt="2020-11-30T14:47:18.998" v="211" actId="207"/>
          <ac:spMkLst>
            <pc:docMk/>
            <pc:sldMk cId="92244400" sldId="355"/>
            <ac:spMk id="57" creationId="{49DBA4EE-050D-4073-8DD2-95B571B66ABC}"/>
          </ac:spMkLst>
        </pc:spChg>
        <pc:spChg chg="mod">
          <ac:chgData name="Borrello, Sydney N." userId="4ff8b949-2dad-4081-baaa-e35383ce160b" providerId="ADAL" clId="{F9430CB8-FFEF-4039-B1F3-D52EF3782B2D}" dt="2020-11-30T14:47:18.998" v="211" actId="207"/>
          <ac:spMkLst>
            <pc:docMk/>
            <pc:sldMk cId="92244400" sldId="355"/>
            <ac:spMk id="58" creationId="{55C412EC-DED5-4124-AB27-957B1FB10AF6}"/>
          </ac:spMkLst>
        </pc:spChg>
        <pc:spChg chg="mod">
          <ac:chgData name="Borrello, Sydney N." userId="4ff8b949-2dad-4081-baaa-e35383ce160b" providerId="ADAL" clId="{F9430CB8-FFEF-4039-B1F3-D52EF3782B2D}" dt="2020-11-30T14:47:18.998" v="211" actId="207"/>
          <ac:spMkLst>
            <pc:docMk/>
            <pc:sldMk cId="92244400" sldId="355"/>
            <ac:spMk id="59" creationId="{3F16953B-4CEB-4092-9F4B-7DF387941DBF}"/>
          </ac:spMkLst>
        </pc:spChg>
        <pc:spChg chg="del">
          <ac:chgData name="Borrello, Sydney N." userId="4ff8b949-2dad-4081-baaa-e35383ce160b" providerId="ADAL" clId="{F9430CB8-FFEF-4039-B1F3-D52EF3782B2D}" dt="2020-11-30T15:10:09.797" v="519" actId="478"/>
          <ac:spMkLst>
            <pc:docMk/>
            <pc:sldMk cId="92244400" sldId="355"/>
            <ac:spMk id="60" creationId="{FA9158F4-C677-4A87-8CF4-51FFCF236B36}"/>
          </ac:spMkLst>
        </pc:spChg>
        <pc:spChg chg="mod">
          <ac:chgData name="Borrello, Sydney N." userId="4ff8b949-2dad-4081-baaa-e35383ce160b" providerId="ADAL" clId="{F9430CB8-FFEF-4039-B1F3-D52EF3782B2D}" dt="2020-11-30T14:47:18.998" v="211" actId="207"/>
          <ac:spMkLst>
            <pc:docMk/>
            <pc:sldMk cId="92244400" sldId="355"/>
            <ac:spMk id="61" creationId="{8AEAC719-EC10-44ED-A2A1-7B3EAF1A1D52}"/>
          </ac:spMkLst>
        </pc:spChg>
        <pc:spChg chg="mod">
          <ac:chgData name="Borrello, Sydney N." userId="4ff8b949-2dad-4081-baaa-e35383ce160b" providerId="ADAL" clId="{F9430CB8-FFEF-4039-B1F3-D52EF3782B2D}" dt="2020-11-30T14:47:18.998" v="211" actId="207"/>
          <ac:spMkLst>
            <pc:docMk/>
            <pc:sldMk cId="92244400" sldId="355"/>
            <ac:spMk id="63" creationId="{561B6951-8841-4803-9176-BB8DEB91CE9D}"/>
          </ac:spMkLst>
        </pc:spChg>
        <pc:spChg chg="mod">
          <ac:chgData name="Borrello, Sydney N." userId="4ff8b949-2dad-4081-baaa-e35383ce160b" providerId="ADAL" clId="{F9430CB8-FFEF-4039-B1F3-D52EF3782B2D}" dt="2020-11-30T14:47:18.998" v="211" actId="207"/>
          <ac:spMkLst>
            <pc:docMk/>
            <pc:sldMk cId="92244400" sldId="355"/>
            <ac:spMk id="64" creationId="{C76E901E-6601-4D0E-A0BA-745CCFEBDAE9}"/>
          </ac:spMkLst>
        </pc:spChg>
        <pc:spChg chg="mod">
          <ac:chgData name="Borrello, Sydney N." userId="4ff8b949-2dad-4081-baaa-e35383ce160b" providerId="ADAL" clId="{F9430CB8-FFEF-4039-B1F3-D52EF3782B2D}" dt="2020-11-30T14:47:18.998" v="211" actId="207"/>
          <ac:spMkLst>
            <pc:docMk/>
            <pc:sldMk cId="92244400" sldId="355"/>
            <ac:spMk id="65" creationId="{FB9C771B-5415-4EBF-9EE4-A839FE69C5B6}"/>
          </ac:spMkLst>
        </pc:spChg>
        <pc:spChg chg="mod">
          <ac:chgData name="Borrello, Sydney N." userId="4ff8b949-2dad-4081-baaa-e35383ce160b" providerId="ADAL" clId="{F9430CB8-FFEF-4039-B1F3-D52EF3782B2D}" dt="2020-11-30T14:47:13.666" v="210" actId="207"/>
          <ac:spMkLst>
            <pc:docMk/>
            <pc:sldMk cId="92244400" sldId="355"/>
            <ac:spMk id="72" creationId="{9530A3B9-AEAA-434D-9A01-1D7E050B4A2D}"/>
          </ac:spMkLst>
        </pc:spChg>
        <pc:spChg chg="mod">
          <ac:chgData name="Borrello, Sydney N." userId="4ff8b949-2dad-4081-baaa-e35383ce160b" providerId="ADAL" clId="{F9430CB8-FFEF-4039-B1F3-D52EF3782B2D}" dt="2020-11-30T14:47:13.666" v="210" actId="207"/>
          <ac:spMkLst>
            <pc:docMk/>
            <pc:sldMk cId="92244400" sldId="355"/>
            <ac:spMk id="73" creationId="{08450E2C-F05D-4AE8-8CBD-3E3FECE9AF89}"/>
          </ac:spMkLst>
        </pc:spChg>
        <pc:spChg chg="mod">
          <ac:chgData name="Borrello, Sydney N." userId="4ff8b949-2dad-4081-baaa-e35383ce160b" providerId="ADAL" clId="{F9430CB8-FFEF-4039-B1F3-D52EF3782B2D}" dt="2020-11-30T14:47:13.666" v="210" actId="207"/>
          <ac:spMkLst>
            <pc:docMk/>
            <pc:sldMk cId="92244400" sldId="355"/>
            <ac:spMk id="75" creationId="{176A94EE-576C-4247-9505-76B7FF78AFBC}"/>
          </ac:spMkLst>
        </pc:spChg>
        <pc:spChg chg="del">
          <ac:chgData name="Borrello, Sydney N." userId="4ff8b949-2dad-4081-baaa-e35383ce160b" providerId="ADAL" clId="{F9430CB8-FFEF-4039-B1F3-D52EF3782B2D}" dt="2020-11-30T15:08:00.166" v="497" actId="478"/>
          <ac:spMkLst>
            <pc:docMk/>
            <pc:sldMk cId="92244400" sldId="355"/>
            <ac:spMk id="76" creationId="{C349A3F5-31B5-4758-B4ED-6CA4CF014476}"/>
          </ac:spMkLst>
        </pc:spChg>
        <pc:grpChg chg="add mod">
          <ac:chgData name="Borrello, Sydney N." userId="4ff8b949-2dad-4081-baaa-e35383ce160b" providerId="ADAL" clId="{F9430CB8-FFEF-4039-B1F3-D52EF3782B2D}" dt="2020-11-30T15:07:40.030" v="493" actId="164"/>
          <ac:grpSpMkLst>
            <pc:docMk/>
            <pc:sldMk cId="92244400" sldId="355"/>
            <ac:grpSpMk id="2" creationId="{C9E8EB18-B67F-4510-AF04-6B2361C2BC9C}"/>
          </ac:grpSpMkLst>
        </pc:grpChg>
        <pc:grpChg chg="add del mod">
          <ac:chgData name="Borrello, Sydney N." userId="4ff8b949-2dad-4081-baaa-e35383ce160b" providerId="ADAL" clId="{F9430CB8-FFEF-4039-B1F3-D52EF3782B2D}" dt="2020-11-30T15:10:09.797" v="519" actId="478"/>
          <ac:grpSpMkLst>
            <pc:docMk/>
            <pc:sldMk cId="92244400" sldId="355"/>
            <ac:grpSpMk id="4" creationId="{CC65C10B-7F81-4A2E-B311-E83E4FC16675}"/>
          </ac:grpSpMkLst>
        </pc:grpChg>
        <pc:grpChg chg="add mod">
          <ac:chgData name="Borrello, Sydney N." userId="4ff8b949-2dad-4081-baaa-e35383ce160b" providerId="ADAL" clId="{F9430CB8-FFEF-4039-B1F3-D52EF3782B2D}" dt="2020-11-30T15:07:40.030" v="493" actId="164"/>
          <ac:grpSpMkLst>
            <pc:docMk/>
            <pc:sldMk cId="92244400" sldId="355"/>
            <ac:grpSpMk id="27" creationId="{56BC8856-6E5D-4618-8497-8A43C92B929E}"/>
          </ac:grpSpMkLst>
        </pc:grpChg>
        <pc:grpChg chg="add mod">
          <ac:chgData name="Borrello, Sydney N." userId="4ff8b949-2dad-4081-baaa-e35383ce160b" providerId="ADAL" clId="{F9430CB8-FFEF-4039-B1F3-D52EF3782B2D}" dt="2020-11-30T15:07:40.030" v="493" actId="164"/>
          <ac:grpSpMkLst>
            <pc:docMk/>
            <pc:sldMk cId="92244400" sldId="355"/>
            <ac:grpSpMk id="31" creationId="{076CD6D6-174F-41BF-915B-2C1C3C061024}"/>
          </ac:grpSpMkLst>
        </pc:grpChg>
        <pc:grpChg chg="add mod">
          <ac:chgData name="Borrello, Sydney N." userId="4ff8b949-2dad-4081-baaa-e35383ce160b" providerId="ADAL" clId="{F9430CB8-FFEF-4039-B1F3-D52EF3782B2D}" dt="2020-11-30T15:11:58.600" v="533" actId="14100"/>
          <ac:grpSpMkLst>
            <pc:docMk/>
            <pc:sldMk cId="92244400" sldId="355"/>
            <ac:grpSpMk id="34" creationId="{243E9625-C857-43B6-A39E-BB4C4EFB0BE0}"/>
          </ac:grpSpMkLst>
        </pc:grpChg>
        <pc:grpChg chg="mod">
          <ac:chgData name="Borrello, Sydney N." userId="4ff8b949-2dad-4081-baaa-e35383ce160b" providerId="ADAL" clId="{F9430CB8-FFEF-4039-B1F3-D52EF3782B2D}" dt="2020-11-30T15:10:10.330" v="520"/>
          <ac:grpSpMkLst>
            <pc:docMk/>
            <pc:sldMk cId="92244400" sldId="355"/>
            <ac:grpSpMk id="36" creationId="{A54BE2A2-EBDD-4CEA-BDD2-D49596AD626B}"/>
          </ac:grpSpMkLst>
        </pc:grpChg>
        <pc:grpChg chg="mod">
          <ac:chgData name="Borrello, Sydney N." userId="4ff8b949-2dad-4081-baaa-e35383ce160b" providerId="ADAL" clId="{F9430CB8-FFEF-4039-B1F3-D52EF3782B2D}" dt="2020-11-30T15:10:10.330" v="520"/>
          <ac:grpSpMkLst>
            <pc:docMk/>
            <pc:sldMk cId="92244400" sldId="355"/>
            <ac:grpSpMk id="37" creationId="{C5BE101D-B9F2-4C3E-92DA-A8861C11A940}"/>
          </ac:grpSpMkLst>
        </pc:grpChg>
        <pc:grpChg chg="mod">
          <ac:chgData name="Borrello, Sydney N." userId="4ff8b949-2dad-4081-baaa-e35383ce160b" providerId="ADAL" clId="{F9430CB8-FFEF-4039-B1F3-D52EF3782B2D}" dt="2020-11-30T15:10:10.330" v="520"/>
          <ac:grpSpMkLst>
            <pc:docMk/>
            <pc:sldMk cId="92244400" sldId="355"/>
            <ac:grpSpMk id="38" creationId="{F8BC374D-8AE2-48DE-B27D-E8EA9561590D}"/>
          </ac:grpSpMkLst>
        </pc:grpChg>
        <pc:grpChg chg="del mod">
          <ac:chgData name="Borrello, Sydney N." userId="4ff8b949-2dad-4081-baaa-e35383ce160b" providerId="ADAL" clId="{F9430CB8-FFEF-4039-B1F3-D52EF3782B2D}" dt="2020-11-30T15:01:39.748" v="460" actId="478"/>
          <ac:grpSpMkLst>
            <pc:docMk/>
            <pc:sldMk cId="92244400" sldId="355"/>
            <ac:grpSpMk id="56" creationId="{27BDE4BA-CA75-4BD5-A52B-25F0D390D060}"/>
          </ac:grpSpMkLst>
        </pc:grpChg>
        <pc:grpChg chg="del mod">
          <ac:chgData name="Borrello, Sydney N." userId="4ff8b949-2dad-4081-baaa-e35383ce160b" providerId="ADAL" clId="{F9430CB8-FFEF-4039-B1F3-D52EF3782B2D}" dt="2020-11-30T15:01:39.748" v="460" actId="478"/>
          <ac:grpSpMkLst>
            <pc:docMk/>
            <pc:sldMk cId="92244400" sldId="355"/>
            <ac:grpSpMk id="66" creationId="{9A5C33FE-5867-475A-9E52-61EC2B0E3543}"/>
          </ac:grpSpMkLst>
        </pc:grpChg>
        <pc:grpChg chg="del mod">
          <ac:chgData name="Borrello, Sydney N." userId="4ff8b949-2dad-4081-baaa-e35383ce160b" providerId="ADAL" clId="{F9430CB8-FFEF-4039-B1F3-D52EF3782B2D}" dt="2020-11-30T15:01:39.748" v="460" actId="478"/>
          <ac:grpSpMkLst>
            <pc:docMk/>
            <pc:sldMk cId="92244400" sldId="355"/>
            <ac:grpSpMk id="71" creationId="{B2BA3C11-0906-4AFB-BCAA-47BBB62E7264}"/>
          </ac:grpSpMkLst>
        </pc:grpChg>
        <pc:picChg chg="mod">
          <ac:chgData name="Borrello, Sydney N." userId="4ff8b949-2dad-4081-baaa-e35383ce160b" providerId="ADAL" clId="{F9430CB8-FFEF-4039-B1F3-D52EF3782B2D}" dt="2020-11-30T15:07:40.030" v="493" actId="164"/>
          <ac:picMkLst>
            <pc:docMk/>
            <pc:sldMk cId="92244400" sldId="355"/>
            <ac:picMk id="30" creationId="{54FF4A4A-8448-4939-A3D4-8A27714317E8}"/>
          </ac:picMkLst>
        </pc:picChg>
        <pc:picChg chg="mod">
          <ac:chgData name="Borrello, Sydney N." userId="4ff8b949-2dad-4081-baaa-e35383ce160b" providerId="ADAL" clId="{F9430CB8-FFEF-4039-B1F3-D52EF3782B2D}" dt="2020-11-30T15:10:10.330" v="520"/>
          <ac:picMkLst>
            <pc:docMk/>
            <pc:sldMk cId="92244400" sldId="355"/>
            <ac:picMk id="35" creationId="{9503A772-93AA-488F-B8A6-25BBB501B816}"/>
          </ac:picMkLst>
        </pc:picChg>
      </pc:sldChg>
      <pc:sldChg chg="modSp mod">
        <pc:chgData name="Borrello, Sydney N." userId="4ff8b949-2dad-4081-baaa-e35383ce160b" providerId="ADAL" clId="{F9430CB8-FFEF-4039-B1F3-D52EF3782B2D}" dt="2020-11-30T16:03:55.495" v="1143" actId="1076"/>
        <pc:sldMkLst>
          <pc:docMk/>
          <pc:sldMk cId="3031570124" sldId="356"/>
        </pc:sldMkLst>
        <pc:spChg chg="mod">
          <ac:chgData name="Borrello, Sydney N." userId="4ff8b949-2dad-4081-baaa-e35383ce160b" providerId="ADAL" clId="{F9430CB8-FFEF-4039-B1F3-D52EF3782B2D}" dt="2020-11-30T15:38:42.121" v="858" actId="1076"/>
          <ac:spMkLst>
            <pc:docMk/>
            <pc:sldMk cId="3031570124" sldId="356"/>
            <ac:spMk id="31" creationId="{D997965C-E917-4062-968E-398FBA183BD4}"/>
          </ac:spMkLst>
        </pc:spChg>
        <pc:spChg chg="mod">
          <ac:chgData name="Borrello, Sydney N." userId="4ff8b949-2dad-4081-baaa-e35383ce160b" providerId="ADAL" clId="{F9430CB8-FFEF-4039-B1F3-D52EF3782B2D}" dt="2020-11-30T15:38:46.697" v="859" actId="1076"/>
          <ac:spMkLst>
            <pc:docMk/>
            <pc:sldMk cId="3031570124" sldId="356"/>
            <ac:spMk id="32" creationId="{FB3F352A-7377-403B-B2F8-A9602518DA4C}"/>
          </ac:spMkLst>
        </pc:spChg>
        <pc:spChg chg="mod">
          <ac:chgData name="Borrello, Sydney N." userId="4ff8b949-2dad-4081-baaa-e35383ce160b" providerId="ADAL" clId="{F9430CB8-FFEF-4039-B1F3-D52EF3782B2D}" dt="2020-11-30T15:38:37.810" v="857" actId="1076"/>
          <ac:spMkLst>
            <pc:docMk/>
            <pc:sldMk cId="3031570124" sldId="356"/>
            <ac:spMk id="34" creationId="{74352E72-26FC-4A2E-A7B5-361E940C7E30}"/>
          </ac:spMkLst>
        </pc:spChg>
        <pc:spChg chg="mod">
          <ac:chgData name="Borrello, Sydney N." userId="4ff8b949-2dad-4081-baaa-e35383ce160b" providerId="ADAL" clId="{F9430CB8-FFEF-4039-B1F3-D52EF3782B2D}" dt="2020-11-30T15:36:44.070" v="794" actId="207"/>
          <ac:spMkLst>
            <pc:docMk/>
            <pc:sldMk cId="3031570124" sldId="356"/>
            <ac:spMk id="35" creationId="{6C73C281-5074-4223-BD6C-2F015775242C}"/>
          </ac:spMkLst>
        </pc:spChg>
        <pc:spChg chg="mod">
          <ac:chgData name="Borrello, Sydney N." userId="4ff8b949-2dad-4081-baaa-e35383ce160b" providerId="ADAL" clId="{F9430CB8-FFEF-4039-B1F3-D52EF3782B2D}" dt="2020-11-30T16:03:43.872" v="1142" actId="1076"/>
          <ac:spMkLst>
            <pc:docMk/>
            <pc:sldMk cId="3031570124" sldId="356"/>
            <ac:spMk id="44" creationId="{2DEF2EDA-1FB5-4C87-9BD6-40175F9720B8}"/>
          </ac:spMkLst>
        </pc:spChg>
        <pc:spChg chg="mod">
          <ac:chgData name="Borrello, Sydney N." userId="4ff8b949-2dad-4081-baaa-e35383ce160b" providerId="ADAL" clId="{F9430CB8-FFEF-4039-B1F3-D52EF3782B2D}" dt="2020-11-30T16:03:55.495" v="1143" actId="1076"/>
          <ac:spMkLst>
            <pc:docMk/>
            <pc:sldMk cId="3031570124" sldId="356"/>
            <ac:spMk id="45" creationId="{4E4058E3-0DE5-48BE-9499-D89C43EB73D4}"/>
          </ac:spMkLst>
        </pc:spChg>
      </pc:sldChg>
      <pc:sldChg chg="del">
        <pc:chgData name="Borrello, Sydney N." userId="4ff8b949-2dad-4081-baaa-e35383ce160b" providerId="ADAL" clId="{F9430CB8-FFEF-4039-B1F3-D52EF3782B2D}" dt="2020-11-30T14:50:09.236" v="241" actId="47"/>
        <pc:sldMkLst>
          <pc:docMk/>
          <pc:sldMk cId="815586147" sldId="357"/>
        </pc:sldMkLst>
      </pc:sldChg>
      <pc:sldChg chg="addSp delSp modSp del mod ord setBg delAnim modAnim">
        <pc:chgData name="Borrello, Sydney N." userId="4ff8b949-2dad-4081-baaa-e35383ce160b" providerId="ADAL" clId="{F9430CB8-FFEF-4039-B1F3-D52EF3782B2D}" dt="2020-11-30T15:46:45.814" v="963" actId="47"/>
        <pc:sldMkLst>
          <pc:docMk/>
          <pc:sldMk cId="660749913" sldId="358"/>
        </pc:sldMkLst>
        <pc:spChg chg="mod">
          <ac:chgData name="Borrello, Sydney N." userId="4ff8b949-2dad-4081-baaa-e35383ce160b" providerId="ADAL" clId="{F9430CB8-FFEF-4039-B1F3-D52EF3782B2D}" dt="2020-11-30T15:31:20.625" v="727" actId="164"/>
          <ac:spMkLst>
            <pc:docMk/>
            <pc:sldMk cId="660749913" sldId="358"/>
            <ac:spMk id="2" creationId="{FD34E23E-B2CA-4EBD-B6A8-66FE6E23B448}"/>
          </ac:spMkLst>
        </pc:spChg>
        <pc:spChg chg="mod">
          <ac:chgData name="Borrello, Sydney N." userId="4ff8b949-2dad-4081-baaa-e35383ce160b" providerId="ADAL" clId="{F9430CB8-FFEF-4039-B1F3-D52EF3782B2D}" dt="2020-11-30T15:43:06.512" v="943" actId="14100"/>
          <ac:spMkLst>
            <pc:docMk/>
            <pc:sldMk cId="660749913" sldId="358"/>
            <ac:spMk id="3" creationId="{F91D931F-61EF-4901-B533-B9C836E0332E}"/>
          </ac:spMkLst>
        </pc:spChg>
        <pc:spChg chg="mod">
          <ac:chgData name="Borrello, Sydney N." userId="4ff8b949-2dad-4081-baaa-e35383ce160b" providerId="ADAL" clId="{F9430CB8-FFEF-4039-B1F3-D52EF3782B2D}" dt="2020-11-30T15:42:38.556" v="924" actId="207"/>
          <ac:spMkLst>
            <pc:docMk/>
            <pc:sldMk cId="660749913" sldId="358"/>
            <ac:spMk id="6" creationId="{6DBE6640-C5C6-4514-86AC-30AF2E4BE083}"/>
          </ac:spMkLst>
        </pc:spChg>
        <pc:spChg chg="mod">
          <ac:chgData name="Borrello, Sydney N." userId="4ff8b949-2dad-4081-baaa-e35383ce160b" providerId="ADAL" clId="{F9430CB8-FFEF-4039-B1F3-D52EF3782B2D}" dt="2020-11-30T15:31:20.625" v="727" actId="164"/>
          <ac:spMkLst>
            <pc:docMk/>
            <pc:sldMk cId="660749913" sldId="358"/>
            <ac:spMk id="8" creationId="{2E3FF2BC-4A64-4B29-B5BD-B721F2B0AEFF}"/>
          </ac:spMkLst>
        </pc:spChg>
        <pc:spChg chg="mod">
          <ac:chgData name="Borrello, Sydney N." userId="4ff8b949-2dad-4081-baaa-e35383ce160b" providerId="ADAL" clId="{F9430CB8-FFEF-4039-B1F3-D52EF3782B2D}" dt="2020-11-30T15:31:20.625" v="727" actId="164"/>
          <ac:spMkLst>
            <pc:docMk/>
            <pc:sldMk cId="660749913" sldId="358"/>
            <ac:spMk id="9" creationId="{93008C1B-CDF5-4D92-AB6C-7C80137F1BBE}"/>
          </ac:spMkLst>
        </pc:spChg>
        <pc:spChg chg="mod">
          <ac:chgData name="Borrello, Sydney N." userId="4ff8b949-2dad-4081-baaa-e35383ce160b" providerId="ADAL" clId="{F9430CB8-FFEF-4039-B1F3-D52EF3782B2D}" dt="2020-11-30T15:31:20.625" v="727" actId="164"/>
          <ac:spMkLst>
            <pc:docMk/>
            <pc:sldMk cId="660749913" sldId="358"/>
            <ac:spMk id="10" creationId="{AA09D4D1-69CC-4599-8FFD-39A05119CB5D}"/>
          </ac:spMkLst>
        </pc:spChg>
        <pc:spChg chg="mod">
          <ac:chgData name="Borrello, Sydney N." userId="4ff8b949-2dad-4081-baaa-e35383ce160b" providerId="ADAL" clId="{F9430CB8-FFEF-4039-B1F3-D52EF3782B2D}" dt="2020-11-30T15:31:20.625" v="727" actId="164"/>
          <ac:spMkLst>
            <pc:docMk/>
            <pc:sldMk cId="660749913" sldId="358"/>
            <ac:spMk id="11" creationId="{3DD114AE-AD78-4218-A981-AF64B8E67A13}"/>
          </ac:spMkLst>
        </pc:spChg>
        <pc:spChg chg="mod">
          <ac:chgData name="Borrello, Sydney N." userId="4ff8b949-2dad-4081-baaa-e35383ce160b" providerId="ADAL" clId="{F9430CB8-FFEF-4039-B1F3-D52EF3782B2D}" dt="2020-11-30T15:31:20.625" v="727" actId="164"/>
          <ac:spMkLst>
            <pc:docMk/>
            <pc:sldMk cId="660749913" sldId="358"/>
            <ac:spMk id="13" creationId="{15EF193A-AD62-4D56-B08F-7754559F12D1}"/>
          </ac:spMkLst>
        </pc:spChg>
        <pc:spChg chg="mod">
          <ac:chgData name="Borrello, Sydney N." userId="4ff8b949-2dad-4081-baaa-e35383ce160b" providerId="ADAL" clId="{F9430CB8-FFEF-4039-B1F3-D52EF3782B2D}" dt="2020-11-30T15:31:20.625" v="727" actId="164"/>
          <ac:spMkLst>
            <pc:docMk/>
            <pc:sldMk cId="660749913" sldId="358"/>
            <ac:spMk id="15" creationId="{80D3131C-BCFA-497E-A97E-3CBDE1D0633A}"/>
          </ac:spMkLst>
        </pc:spChg>
        <pc:spChg chg="mod">
          <ac:chgData name="Borrello, Sydney N." userId="4ff8b949-2dad-4081-baaa-e35383ce160b" providerId="ADAL" clId="{F9430CB8-FFEF-4039-B1F3-D52EF3782B2D}" dt="2020-11-30T15:31:20.625" v="727" actId="164"/>
          <ac:spMkLst>
            <pc:docMk/>
            <pc:sldMk cId="660749913" sldId="358"/>
            <ac:spMk id="17" creationId="{9D03DED2-CF2E-40CA-B945-DE3D6CBB77EB}"/>
          </ac:spMkLst>
        </pc:spChg>
        <pc:spChg chg="del mod">
          <ac:chgData name="Borrello, Sydney N." userId="4ff8b949-2dad-4081-baaa-e35383ce160b" providerId="ADAL" clId="{F9430CB8-FFEF-4039-B1F3-D52EF3782B2D}" dt="2020-11-30T15:44:41.541" v="955" actId="21"/>
          <ac:spMkLst>
            <pc:docMk/>
            <pc:sldMk cId="660749913" sldId="358"/>
            <ac:spMk id="21" creationId="{478F63D6-31A0-47EE-8603-B123E1B1EE9D}"/>
          </ac:spMkLst>
        </pc:spChg>
        <pc:spChg chg="add del mod">
          <ac:chgData name="Borrello, Sydney N." userId="4ff8b949-2dad-4081-baaa-e35383ce160b" providerId="ADAL" clId="{F9430CB8-FFEF-4039-B1F3-D52EF3782B2D}" dt="2020-11-30T15:31:25.705" v="729"/>
          <ac:spMkLst>
            <pc:docMk/>
            <pc:sldMk cId="660749913" sldId="358"/>
            <ac:spMk id="23" creationId="{428CE2A9-6630-4976-9BC1-BC6C20656860}"/>
          </ac:spMkLst>
        </pc:spChg>
        <pc:spChg chg="add mod ord">
          <ac:chgData name="Borrello, Sydney N." userId="4ff8b949-2dad-4081-baaa-e35383ce160b" providerId="ADAL" clId="{F9430CB8-FFEF-4039-B1F3-D52EF3782B2D}" dt="2020-11-30T15:46:36.415" v="962" actId="171"/>
          <ac:spMkLst>
            <pc:docMk/>
            <pc:sldMk cId="660749913" sldId="358"/>
            <ac:spMk id="25" creationId="{D5624100-C23B-49CC-807D-9E1205AC58C8}"/>
          </ac:spMkLst>
        </pc:spChg>
        <pc:grpChg chg="mod">
          <ac:chgData name="Borrello, Sydney N." userId="4ff8b949-2dad-4081-baaa-e35383ce160b" providerId="ADAL" clId="{F9430CB8-FFEF-4039-B1F3-D52EF3782B2D}" dt="2020-11-30T15:42:50.919" v="927" actId="14100"/>
          <ac:grpSpMkLst>
            <pc:docMk/>
            <pc:sldMk cId="660749913" sldId="358"/>
            <ac:grpSpMk id="4" creationId="{A04C5437-E4A7-468A-BDE9-8B0FD6594A22}"/>
          </ac:grpSpMkLst>
        </pc:grpChg>
        <pc:grpChg chg="add mod">
          <ac:chgData name="Borrello, Sydney N." userId="4ff8b949-2dad-4081-baaa-e35383ce160b" providerId="ADAL" clId="{F9430CB8-FFEF-4039-B1F3-D52EF3782B2D}" dt="2020-11-30T15:31:20.625" v="727" actId="164"/>
          <ac:grpSpMkLst>
            <pc:docMk/>
            <pc:sldMk cId="660749913" sldId="358"/>
            <ac:grpSpMk id="5" creationId="{1A71E903-932D-46E7-9523-A45C220F76F5}"/>
          </ac:grpSpMkLst>
        </pc:grpChg>
        <pc:grpChg chg="del mod">
          <ac:chgData name="Borrello, Sydney N." userId="4ff8b949-2dad-4081-baaa-e35383ce160b" providerId="ADAL" clId="{F9430CB8-FFEF-4039-B1F3-D52EF3782B2D}" dt="2020-11-30T15:36:25.944" v="790" actId="478"/>
          <ac:grpSpMkLst>
            <pc:docMk/>
            <pc:sldMk cId="660749913" sldId="358"/>
            <ac:grpSpMk id="18" creationId="{E4684DA0-DAAD-4DF0-AE91-81BDA9FAFCCC}"/>
          </ac:grpSpMkLst>
        </pc:grpChg>
        <pc:grpChg chg="del mod">
          <ac:chgData name="Borrello, Sydney N." userId="4ff8b949-2dad-4081-baaa-e35383ce160b" providerId="ADAL" clId="{F9430CB8-FFEF-4039-B1F3-D52EF3782B2D}" dt="2020-11-30T15:36:27.122" v="791" actId="478"/>
          <ac:grpSpMkLst>
            <pc:docMk/>
            <pc:sldMk cId="660749913" sldId="358"/>
            <ac:grpSpMk id="20" creationId="{58CD7E56-CDAC-4AF7-830E-EC8C2639E084}"/>
          </ac:grpSpMkLst>
        </pc:grpChg>
        <pc:grpChg chg="del mod">
          <ac:chgData name="Borrello, Sydney N." userId="4ff8b949-2dad-4081-baaa-e35383ce160b" providerId="ADAL" clId="{F9430CB8-FFEF-4039-B1F3-D52EF3782B2D}" dt="2020-11-30T15:36:28.314" v="792" actId="478"/>
          <ac:grpSpMkLst>
            <pc:docMk/>
            <pc:sldMk cId="660749913" sldId="358"/>
            <ac:grpSpMk id="22" creationId="{43B06A54-53E6-4AFD-AD71-2AE7DE5930EF}"/>
          </ac:grpSpMkLst>
        </pc:grpChg>
        <pc:grpChg chg="del mod">
          <ac:chgData name="Borrello, Sydney N." userId="4ff8b949-2dad-4081-baaa-e35383ce160b" providerId="ADAL" clId="{F9430CB8-FFEF-4039-B1F3-D52EF3782B2D}" dt="2020-11-30T15:36:29.488" v="793" actId="478"/>
          <ac:grpSpMkLst>
            <pc:docMk/>
            <pc:sldMk cId="660749913" sldId="358"/>
            <ac:grpSpMk id="24" creationId="{DC2E308C-B1B2-4DF3-BB5C-03B243A65CB4}"/>
          </ac:grpSpMkLst>
        </pc:grpChg>
      </pc:sldChg>
      <pc:sldChg chg="addSp delSp modSp mod">
        <pc:chgData name="Borrello, Sydney N." userId="4ff8b949-2dad-4081-baaa-e35383ce160b" providerId="ADAL" clId="{F9430CB8-FFEF-4039-B1F3-D52EF3782B2D}" dt="2020-11-30T15:41:55.568" v="923" actId="1076"/>
        <pc:sldMkLst>
          <pc:docMk/>
          <pc:sldMk cId="908463339" sldId="359"/>
        </pc:sldMkLst>
        <pc:spChg chg="mod">
          <ac:chgData name="Borrello, Sydney N." userId="4ff8b949-2dad-4081-baaa-e35383ce160b" providerId="ADAL" clId="{F9430CB8-FFEF-4039-B1F3-D52EF3782B2D}" dt="2020-11-30T15:36:51.624" v="795" actId="207"/>
          <ac:spMkLst>
            <pc:docMk/>
            <pc:sldMk cId="908463339" sldId="359"/>
            <ac:spMk id="3" creationId="{F91D931F-61EF-4901-B533-B9C836E0332E}"/>
          </ac:spMkLst>
        </pc:spChg>
        <pc:spChg chg="mod">
          <ac:chgData name="Borrello, Sydney N." userId="4ff8b949-2dad-4081-baaa-e35383ce160b" providerId="ADAL" clId="{F9430CB8-FFEF-4039-B1F3-D52EF3782B2D}" dt="2020-11-30T15:40:06.278" v="894" actId="1076"/>
          <ac:spMkLst>
            <pc:docMk/>
            <pc:sldMk cId="908463339" sldId="359"/>
            <ac:spMk id="32" creationId="{FB3F352A-7377-403B-B2F8-A9602518DA4C}"/>
          </ac:spMkLst>
        </pc:spChg>
        <pc:spChg chg="mod">
          <ac:chgData name="Borrello, Sydney N." userId="4ff8b949-2dad-4081-baaa-e35383ce160b" providerId="ADAL" clId="{F9430CB8-FFEF-4039-B1F3-D52EF3782B2D}" dt="2020-11-30T15:40:36.474" v="900" actId="1076"/>
          <ac:spMkLst>
            <pc:docMk/>
            <pc:sldMk cId="908463339" sldId="359"/>
            <ac:spMk id="33" creationId="{80E1F0BF-63AB-49ED-8BBA-60AE71028747}"/>
          </ac:spMkLst>
        </pc:spChg>
        <pc:spChg chg="mod">
          <ac:chgData name="Borrello, Sydney N." userId="4ff8b949-2dad-4081-baaa-e35383ce160b" providerId="ADAL" clId="{F9430CB8-FFEF-4039-B1F3-D52EF3782B2D}" dt="2020-11-30T15:40:48.269" v="902" actId="20577"/>
          <ac:spMkLst>
            <pc:docMk/>
            <pc:sldMk cId="908463339" sldId="359"/>
            <ac:spMk id="34" creationId="{74352E72-26FC-4A2E-A7B5-361E940C7E30}"/>
          </ac:spMkLst>
        </pc:spChg>
        <pc:spChg chg="mod">
          <ac:chgData name="Borrello, Sydney N." userId="4ff8b949-2dad-4081-baaa-e35383ce160b" providerId="ADAL" clId="{F9430CB8-FFEF-4039-B1F3-D52EF3782B2D}" dt="2020-11-30T15:36:51.624" v="795" actId="207"/>
          <ac:spMkLst>
            <pc:docMk/>
            <pc:sldMk cId="908463339" sldId="359"/>
            <ac:spMk id="35" creationId="{6C73C281-5074-4223-BD6C-2F015775242C}"/>
          </ac:spMkLst>
        </pc:spChg>
        <pc:spChg chg="mod">
          <ac:chgData name="Borrello, Sydney N." userId="4ff8b949-2dad-4081-baaa-e35383ce160b" providerId="ADAL" clId="{F9430CB8-FFEF-4039-B1F3-D52EF3782B2D}" dt="2020-11-30T15:41:36.029" v="921" actId="1076"/>
          <ac:spMkLst>
            <pc:docMk/>
            <pc:sldMk cId="908463339" sldId="359"/>
            <ac:spMk id="44" creationId="{2DEF2EDA-1FB5-4C87-9BD6-40175F9720B8}"/>
          </ac:spMkLst>
        </pc:spChg>
        <pc:spChg chg="mod">
          <ac:chgData name="Borrello, Sydney N." userId="4ff8b949-2dad-4081-baaa-e35383ce160b" providerId="ADAL" clId="{F9430CB8-FFEF-4039-B1F3-D52EF3782B2D}" dt="2020-11-30T15:41:55.568" v="923" actId="1076"/>
          <ac:spMkLst>
            <pc:docMk/>
            <pc:sldMk cId="908463339" sldId="359"/>
            <ac:spMk id="45" creationId="{4E4058E3-0DE5-48BE-9499-D89C43EB73D4}"/>
          </ac:spMkLst>
        </pc:spChg>
        <pc:spChg chg="mod">
          <ac:chgData name="Borrello, Sydney N." userId="4ff8b949-2dad-4081-baaa-e35383ce160b" providerId="ADAL" clId="{F9430CB8-FFEF-4039-B1F3-D52EF3782B2D}" dt="2020-11-30T15:40:53.825" v="915" actId="20577"/>
          <ac:spMkLst>
            <pc:docMk/>
            <pc:sldMk cId="908463339" sldId="359"/>
            <ac:spMk id="55" creationId="{FAC6EF87-9BEB-4E32-8D6C-E2A9DF2E88C6}"/>
          </ac:spMkLst>
        </pc:spChg>
        <pc:spChg chg="mod">
          <ac:chgData name="Borrello, Sydney N." userId="4ff8b949-2dad-4081-baaa-e35383ce160b" providerId="ADAL" clId="{F9430CB8-FFEF-4039-B1F3-D52EF3782B2D}" dt="2020-11-30T15:41:09.807" v="917" actId="1076"/>
          <ac:spMkLst>
            <pc:docMk/>
            <pc:sldMk cId="908463339" sldId="359"/>
            <ac:spMk id="56" creationId="{759D7751-87F6-4217-BAD6-D4B6A76D7F5F}"/>
          </ac:spMkLst>
        </pc:spChg>
        <pc:grpChg chg="mod">
          <ac:chgData name="Borrello, Sydney N." userId="4ff8b949-2dad-4081-baaa-e35383ce160b" providerId="ADAL" clId="{F9430CB8-FFEF-4039-B1F3-D52EF3782B2D}" dt="2020-11-30T15:36:51.624" v="795" actId="207"/>
          <ac:grpSpMkLst>
            <pc:docMk/>
            <pc:sldMk cId="908463339" sldId="359"/>
            <ac:grpSpMk id="2" creationId="{45A974B7-FD29-4AFB-91C9-DBC642D085BE}"/>
          </ac:grpSpMkLst>
        </pc:grpChg>
        <pc:picChg chg="add mod">
          <ac:chgData name="Borrello, Sydney N." userId="4ff8b949-2dad-4081-baaa-e35383ce160b" providerId="ADAL" clId="{F9430CB8-FFEF-4039-B1F3-D52EF3782B2D}" dt="2020-11-30T01:21:42.074" v="12" actId="1076"/>
          <ac:picMkLst>
            <pc:docMk/>
            <pc:sldMk cId="908463339" sldId="359"/>
            <ac:picMk id="6" creationId="{1A5E8B34-C781-47DE-B08E-36CE9CD5B825}"/>
          </ac:picMkLst>
        </pc:picChg>
        <pc:picChg chg="del">
          <ac:chgData name="Borrello, Sydney N." userId="4ff8b949-2dad-4081-baaa-e35383ce160b" providerId="ADAL" clId="{F9430CB8-FFEF-4039-B1F3-D52EF3782B2D}" dt="2020-11-30T01:20:47.760" v="0" actId="478"/>
          <ac:picMkLst>
            <pc:docMk/>
            <pc:sldMk cId="908463339" sldId="359"/>
            <ac:picMk id="58" creationId="{3B388147-3E25-4BA8-AF46-43A2B2333E97}"/>
          </ac:picMkLst>
        </pc:picChg>
      </pc:sldChg>
      <pc:sldChg chg="addSp delSp modSp mod ord addCm delCm">
        <pc:chgData name="Borrello, Sydney N." userId="4ff8b949-2dad-4081-baaa-e35383ce160b" providerId="ADAL" clId="{F9430CB8-FFEF-4039-B1F3-D52EF3782B2D}" dt="2020-11-30T16:56:10.698" v="2251" actId="1076"/>
        <pc:sldMkLst>
          <pc:docMk/>
          <pc:sldMk cId="2502351407" sldId="360"/>
        </pc:sldMkLst>
        <pc:spChg chg="mod">
          <ac:chgData name="Borrello, Sydney N." userId="4ff8b949-2dad-4081-baaa-e35383ce160b" providerId="ADAL" clId="{F9430CB8-FFEF-4039-B1F3-D52EF3782B2D}" dt="2020-11-30T16:56:08.921" v="2250" actId="1076"/>
          <ac:spMkLst>
            <pc:docMk/>
            <pc:sldMk cId="2502351407" sldId="360"/>
            <ac:spMk id="19" creationId="{BCD9A2FB-FE4B-43E7-8431-620F1FD63952}"/>
          </ac:spMkLst>
        </pc:spChg>
        <pc:spChg chg="add mod">
          <ac:chgData name="Borrello, Sydney N." userId="4ff8b949-2dad-4081-baaa-e35383ce160b" providerId="ADAL" clId="{F9430CB8-FFEF-4039-B1F3-D52EF3782B2D}" dt="2020-11-30T16:56:08.921" v="2250" actId="1076"/>
          <ac:spMkLst>
            <pc:docMk/>
            <pc:sldMk cId="2502351407" sldId="360"/>
            <ac:spMk id="26" creationId="{AD132D50-CA20-488D-AB78-47A01EC132D4}"/>
          </ac:spMkLst>
        </pc:spChg>
        <pc:spChg chg="add mod">
          <ac:chgData name="Borrello, Sydney N." userId="4ff8b949-2dad-4081-baaa-e35383ce160b" providerId="ADAL" clId="{F9430CB8-FFEF-4039-B1F3-D52EF3782B2D}" dt="2020-11-30T16:53:43.841" v="2215" actId="1076"/>
          <ac:spMkLst>
            <pc:docMk/>
            <pc:sldMk cId="2502351407" sldId="360"/>
            <ac:spMk id="27" creationId="{41201969-63FD-446B-BAA6-F04F625C517C}"/>
          </ac:spMkLst>
        </pc:spChg>
        <pc:spChg chg="add mod">
          <ac:chgData name="Borrello, Sydney N." userId="4ff8b949-2dad-4081-baaa-e35383ce160b" providerId="ADAL" clId="{F9430CB8-FFEF-4039-B1F3-D52EF3782B2D}" dt="2020-11-30T16:18:57.482" v="2011" actId="14100"/>
          <ac:spMkLst>
            <pc:docMk/>
            <pc:sldMk cId="2502351407" sldId="360"/>
            <ac:spMk id="32" creationId="{EC1BC707-4C69-40B1-BA86-4829E1141528}"/>
          </ac:spMkLst>
        </pc:spChg>
        <pc:spChg chg="add mod">
          <ac:chgData name="Borrello, Sydney N." userId="4ff8b949-2dad-4081-baaa-e35383ce160b" providerId="ADAL" clId="{F9430CB8-FFEF-4039-B1F3-D52EF3782B2D}" dt="2020-11-30T16:16:13.576" v="1991" actId="20577"/>
          <ac:spMkLst>
            <pc:docMk/>
            <pc:sldMk cId="2502351407" sldId="360"/>
            <ac:spMk id="33" creationId="{5E2F094A-084D-483D-833C-3C05EEED449E}"/>
          </ac:spMkLst>
        </pc:spChg>
        <pc:spChg chg="add mod ord">
          <ac:chgData name="Borrello, Sydney N." userId="4ff8b949-2dad-4081-baaa-e35383ce160b" providerId="ADAL" clId="{F9430CB8-FFEF-4039-B1F3-D52EF3782B2D}" dt="2020-11-30T16:56:10.698" v="2251" actId="1076"/>
          <ac:spMkLst>
            <pc:docMk/>
            <pc:sldMk cId="2502351407" sldId="360"/>
            <ac:spMk id="34" creationId="{C96E1FF1-47CD-4A65-AFB5-64959FC2E2CE}"/>
          </ac:spMkLst>
        </pc:spChg>
        <pc:spChg chg="mod">
          <ac:chgData name="Borrello, Sydney N." userId="4ff8b949-2dad-4081-baaa-e35383ce160b" providerId="ADAL" clId="{F9430CB8-FFEF-4039-B1F3-D52EF3782B2D}" dt="2020-11-30T14:51:37.613" v="298" actId="1076"/>
          <ac:spMkLst>
            <pc:docMk/>
            <pc:sldMk cId="2502351407" sldId="360"/>
            <ac:spMk id="76" creationId="{C349A3F5-31B5-4758-B4ED-6CA4CF014476}"/>
          </ac:spMkLst>
        </pc:spChg>
        <pc:graphicFrameChg chg="add del modGraphic">
          <ac:chgData name="Borrello, Sydney N." userId="4ff8b949-2dad-4081-baaa-e35383ce160b" providerId="ADAL" clId="{F9430CB8-FFEF-4039-B1F3-D52EF3782B2D}" dt="2020-11-30T15:47:55.736" v="998" actId="478"/>
          <ac:graphicFrameMkLst>
            <pc:docMk/>
            <pc:sldMk cId="2502351407" sldId="360"/>
            <ac:graphicFrameMk id="6" creationId="{46E57B2F-7199-4069-9743-B0DFFF14D297}"/>
          </ac:graphicFrameMkLst>
        </pc:graphicFrameChg>
        <pc:picChg chg="del">
          <ac:chgData name="Borrello, Sydney N." userId="4ff8b949-2dad-4081-baaa-e35383ce160b" providerId="ADAL" clId="{F9430CB8-FFEF-4039-B1F3-D52EF3782B2D}" dt="2020-11-30T14:51:41.173" v="300" actId="478"/>
          <ac:picMkLst>
            <pc:docMk/>
            <pc:sldMk cId="2502351407" sldId="360"/>
            <ac:picMk id="2" creationId="{B98CC13D-0D80-4D77-B5E9-DA998CCB6D62}"/>
          </ac:picMkLst>
        </pc:picChg>
        <pc:picChg chg="del">
          <ac:chgData name="Borrello, Sydney N." userId="4ff8b949-2dad-4081-baaa-e35383ce160b" providerId="ADAL" clId="{F9430CB8-FFEF-4039-B1F3-D52EF3782B2D}" dt="2020-11-30T14:51:39.068" v="299" actId="478"/>
          <ac:picMkLst>
            <pc:docMk/>
            <pc:sldMk cId="2502351407" sldId="360"/>
            <ac:picMk id="4" creationId="{24779B2D-E2E1-4EB4-A52C-A9656345D474}"/>
          </ac:picMkLst>
        </pc:picChg>
        <pc:picChg chg="mod">
          <ac:chgData name="Borrello, Sydney N." userId="4ff8b949-2dad-4081-baaa-e35383ce160b" providerId="ADAL" clId="{F9430CB8-FFEF-4039-B1F3-D52EF3782B2D}" dt="2020-11-30T16:19:40.122" v="2023" actId="1076"/>
          <ac:picMkLst>
            <pc:docMk/>
            <pc:sldMk cId="2502351407" sldId="360"/>
            <ac:picMk id="7" creationId="{E3F070D3-A9FE-CE41-9348-9F07CDB05F27}"/>
          </ac:picMkLst>
        </pc:picChg>
        <pc:picChg chg="add mod">
          <ac:chgData name="Borrello, Sydney N." userId="4ff8b949-2dad-4081-baaa-e35383ce160b" providerId="ADAL" clId="{F9430CB8-FFEF-4039-B1F3-D52EF3782B2D}" dt="2020-11-30T16:19:19.047" v="2018" actId="1076"/>
          <ac:picMkLst>
            <pc:docMk/>
            <pc:sldMk cId="2502351407" sldId="360"/>
            <ac:picMk id="2050" creationId="{51AA0089-0371-4FAE-BA48-F686EF7F6639}"/>
          </ac:picMkLst>
        </pc:picChg>
      </pc:sldChg>
      <pc:sldChg chg="addSp delSp modSp add del mod ord setBg delAnim">
        <pc:chgData name="Borrello, Sydney N." userId="4ff8b949-2dad-4081-baaa-e35383ce160b" providerId="ADAL" clId="{F9430CB8-FFEF-4039-B1F3-D52EF3782B2D}" dt="2020-11-30T15:13:56.532" v="547" actId="47"/>
        <pc:sldMkLst>
          <pc:docMk/>
          <pc:sldMk cId="3925222030" sldId="361"/>
        </pc:sldMkLst>
        <pc:spChg chg="mod">
          <ac:chgData name="Borrello, Sydney N." userId="4ff8b949-2dad-4081-baaa-e35383ce160b" providerId="ADAL" clId="{F9430CB8-FFEF-4039-B1F3-D52EF3782B2D}" dt="2020-11-30T14:49:57.628" v="240" actId="20577"/>
          <ac:spMkLst>
            <pc:docMk/>
            <pc:sldMk cId="3925222030" sldId="361"/>
            <ac:spMk id="3" creationId="{F91D931F-61EF-4901-B533-B9C836E0332E}"/>
          </ac:spMkLst>
        </pc:spChg>
        <pc:spChg chg="add del mod">
          <ac:chgData name="Borrello, Sydney N." userId="4ff8b949-2dad-4081-baaa-e35383ce160b" providerId="ADAL" clId="{F9430CB8-FFEF-4039-B1F3-D52EF3782B2D}" dt="2020-11-30T14:58:10.647" v="433" actId="478"/>
          <ac:spMkLst>
            <pc:docMk/>
            <pc:sldMk cId="3925222030" sldId="361"/>
            <ac:spMk id="5" creationId="{088AEF26-53DD-4896-A91E-E2893DCC5C8D}"/>
          </ac:spMkLst>
        </pc:spChg>
        <pc:spChg chg="add del">
          <ac:chgData name="Borrello, Sydney N." userId="4ff8b949-2dad-4081-baaa-e35383ce160b" providerId="ADAL" clId="{F9430CB8-FFEF-4039-B1F3-D52EF3782B2D}" dt="2020-11-30T15:13:53.635" v="545" actId="21"/>
          <ac:spMkLst>
            <pc:docMk/>
            <pc:sldMk cId="3925222030" sldId="361"/>
            <ac:spMk id="7" creationId="{3A965E5C-0247-4FED-998D-18B9702BB56D}"/>
          </ac:spMkLst>
        </pc:spChg>
        <pc:spChg chg="del topLvl">
          <ac:chgData name="Borrello, Sydney N." userId="4ff8b949-2dad-4081-baaa-e35383ce160b" providerId="ADAL" clId="{F9430CB8-FFEF-4039-B1F3-D52EF3782B2D}" dt="2020-11-30T14:55:14.695" v="398" actId="478"/>
          <ac:spMkLst>
            <pc:docMk/>
            <pc:sldMk cId="3925222030" sldId="361"/>
            <ac:spMk id="9" creationId="{93008C1B-CDF5-4D92-AB6C-7C80137F1BBE}"/>
          </ac:spMkLst>
        </pc:spChg>
        <pc:spChg chg="del mod topLvl">
          <ac:chgData name="Borrello, Sydney N." userId="4ff8b949-2dad-4081-baaa-e35383ce160b" providerId="ADAL" clId="{F9430CB8-FFEF-4039-B1F3-D52EF3782B2D}" dt="2020-11-30T14:55:07.258" v="396" actId="478"/>
          <ac:spMkLst>
            <pc:docMk/>
            <pc:sldMk cId="3925222030" sldId="361"/>
            <ac:spMk id="10" creationId="{AA09D4D1-69CC-4599-8FFD-39A05119CB5D}"/>
          </ac:spMkLst>
        </pc:spChg>
        <pc:spChg chg="del topLvl">
          <ac:chgData name="Borrello, Sydney N." userId="4ff8b949-2dad-4081-baaa-e35383ce160b" providerId="ADAL" clId="{F9430CB8-FFEF-4039-B1F3-D52EF3782B2D}" dt="2020-11-30T14:55:17.688" v="399" actId="478"/>
          <ac:spMkLst>
            <pc:docMk/>
            <pc:sldMk cId="3925222030" sldId="361"/>
            <ac:spMk id="15" creationId="{80D3131C-BCFA-497E-A97E-3CBDE1D0633A}"/>
          </ac:spMkLst>
        </pc:spChg>
        <pc:spChg chg="del topLvl">
          <ac:chgData name="Borrello, Sydney N." userId="4ff8b949-2dad-4081-baaa-e35383ce160b" providerId="ADAL" clId="{F9430CB8-FFEF-4039-B1F3-D52EF3782B2D}" dt="2020-11-30T14:55:11.320" v="397" actId="478"/>
          <ac:spMkLst>
            <pc:docMk/>
            <pc:sldMk cId="3925222030" sldId="361"/>
            <ac:spMk id="17" creationId="{9D03DED2-CF2E-40CA-B945-DE3D6CBB77EB}"/>
          </ac:spMkLst>
        </pc:spChg>
        <pc:spChg chg="del mod">
          <ac:chgData name="Borrello, Sydney N." userId="4ff8b949-2dad-4081-baaa-e35383ce160b" providerId="ADAL" clId="{F9430CB8-FFEF-4039-B1F3-D52EF3782B2D}" dt="2020-11-30T14:55:42.510" v="403" actId="478"/>
          <ac:spMkLst>
            <pc:docMk/>
            <pc:sldMk cId="3925222030" sldId="361"/>
            <ac:spMk id="21" creationId="{478F63D6-31A0-47EE-8603-B123E1B1EE9D}"/>
          </ac:spMkLst>
        </pc:spChg>
        <pc:spChg chg="add del mod ord">
          <ac:chgData name="Borrello, Sydney N." userId="4ff8b949-2dad-4081-baaa-e35383ce160b" providerId="ADAL" clId="{F9430CB8-FFEF-4039-B1F3-D52EF3782B2D}" dt="2020-11-30T15:13:53.635" v="545" actId="21"/>
          <ac:spMkLst>
            <pc:docMk/>
            <pc:sldMk cId="3925222030" sldId="361"/>
            <ac:spMk id="23" creationId="{48BDF073-34C0-40ED-8EEA-381ACC43CE70}"/>
          </ac:spMkLst>
        </pc:spChg>
        <pc:spChg chg="add del mod">
          <ac:chgData name="Borrello, Sydney N." userId="4ff8b949-2dad-4081-baaa-e35383ce160b" providerId="ADAL" clId="{F9430CB8-FFEF-4039-B1F3-D52EF3782B2D}" dt="2020-11-30T15:13:53.635" v="545" actId="21"/>
          <ac:spMkLst>
            <pc:docMk/>
            <pc:sldMk cId="3925222030" sldId="361"/>
            <ac:spMk id="25" creationId="{6C638150-596D-46A0-A9F1-63812C846F81}"/>
          </ac:spMkLst>
        </pc:spChg>
        <pc:spChg chg="add">
          <ac:chgData name="Borrello, Sydney N." userId="4ff8b949-2dad-4081-baaa-e35383ce160b" providerId="ADAL" clId="{F9430CB8-FFEF-4039-B1F3-D52EF3782B2D}" dt="2020-11-30T14:56:08.447" v="421" actId="26606"/>
          <ac:spMkLst>
            <pc:docMk/>
            <pc:sldMk cId="3925222030" sldId="361"/>
            <ac:spMk id="102" creationId="{7905BA41-EE6E-4F80-8636-447F22DD729A}"/>
          </ac:spMkLst>
        </pc:spChg>
        <pc:spChg chg="add">
          <ac:chgData name="Borrello, Sydney N." userId="4ff8b949-2dad-4081-baaa-e35383ce160b" providerId="ADAL" clId="{F9430CB8-FFEF-4039-B1F3-D52EF3782B2D}" dt="2020-11-30T14:56:08.447" v="421" actId="26606"/>
          <ac:spMkLst>
            <pc:docMk/>
            <pc:sldMk cId="3925222030" sldId="361"/>
            <ac:spMk id="104" creationId="{CD7549B2-EE05-4558-8C64-AC46755F2B25}"/>
          </ac:spMkLst>
        </pc:spChg>
        <pc:spChg chg="mod ord">
          <ac:chgData name="Borrello, Sydney N." userId="4ff8b949-2dad-4081-baaa-e35383ce160b" providerId="ADAL" clId="{F9430CB8-FFEF-4039-B1F3-D52EF3782B2D}" dt="2020-11-30T14:56:08.447" v="421" actId="26606"/>
          <ac:spMkLst>
            <pc:docMk/>
            <pc:sldMk cId="3925222030" sldId="361"/>
            <ac:spMk id="927" creationId="{00000000-0000-0000-0000-000000000000}"/>
          </ac:spMkLst>
        </pc:spChg>
        <pc:grpChg chg="del">
          <ac:chgData name="Borrello, Sydney N." userId="4ff8b949-2dad-4081-baaa-e35383ce160b" providerId="ADAL" clId="{F9430CB8-FFEF-4039-B1F3-D52EF3782B2D}" dt="2020-11-30T14:55:34.598" v="402" actId="478"/>
          <ac:grpSpMkLst>
            <pc:docMk/>
            <pc:sldMk cId="3925222030" sldId="361"/>
            <ac:grpSpMk id="4" creationId="{A04C5437-E4A7-468A-BDE9-8B0FD6594A22}"/>
          </ac:grpSpMkLst>
        </pc:grpChg>
        <pc:grpChg chg="del">
          <ac:chgData name="Borrello, Sydney N." userId="4ff8b949-2dad-4081-baaa-e35383ce160b" providerId="ADAL" clId="{F9430CB8-FFEF-4039-B1F3-D52EF3782B2D}" dt="2020-11-30T14:55:22.687" v="401" actId="478"/>
          <ac:grpSpMkLst>
            <pc:docMk/>
            <pc:sldMk cId="3925222030" sldId="361"/>
            <ac:grpSpMk id="18" creationId="{E4684DA0-DAAD-4DF0-AE91-81BDA9FAFCCC}"/>
          </ac:grpSpMkLst>
        </pc:grpChg>
        <pc:grpChg chg="del">
          <ac:chgData name="Borrello, Sydney N." userId="4ff8b949-2dad-4081-baaa-e35383ce160b" providerId="ADAL" clId="{F9430CB8-FFEF-4039-B1F3-D52EF3782B2D}" dt="2020-11-30T14:55:20.544" v="400" actId="478"/>
          <ac:grpSpMkLst>
            <pc:docMk/>
            <pc:sldMk cId="3925222030" sldId="361"/>
            <ac:grpSpMk id="20" creationId="{58CD7E56-CDAC-4AF7-830E-EC8C2639E084}"/>
          </ac:grpSpMkLst>
        </pc:grpChg>
        <pc:grpChg chg="del">
          <ac:chgData name="Borrello, Sydney N." userId="4ff8b949-2dad-4081-baaa-e35383ce160b" providerId="ADAL" clId="{F9430CB8-FFEF-4039-B1F3-D52EF3782B2D}" dt="2020-11-30T14:55:14.695" v="398" actId="478"/>
          <ac:grpSpMkLst>
            <pc:docMk/>
            <pc:sldMk cId="3925222030" sldId="361"/>
            <ac:grpSpMk id="22" creationId="{43B06A54-53E6-4AFD-AD71-2AE7DE5930EF}"/>
          </ac:grpSpMkLst>
        </pc:grpChg>
        <pc:grpChg chg="del">
          <ac:chgData name="Borrello, Sydney N." userId="4ff8b949-2dad-4081-baaa-e35383ce160b" providerId="ADAL" clId="{F9430CB8-FFEF-4039-B1F3-D52EF3782B2D}" dt="2020-11-30T14:55:07.258" v="396" actId="478"/>
          <ac:grpSpMkLst>
            <pc:docMk/>
            <pc:sldMk cId="3925222030" sldId="361"/>
            <ac:grpSpMk id="24" creationId="{DC2E308C-B1B2-4DF3-BB5C-03B243A65CB4}"/>
          </ac:grpSpMkLst>
        </pc:grpChg>
        <pc:picChg chg="add del mod">
          <ac:chgData name="Borrello, Sydney N." userId="4ff8b949-2dad-4081-baaa-e35383ce160b" providerId="ADAL" clId="{F9430CB8-FFEF-4039-B1F3-D52EF3782B2D}" dt="2020-11-30T15:13:53.635" v="545" actId="21"/>
          <ac:picMkLst>
            <pc:docMk/>
            <pc:sldMk cId="3925222030" sldId="361"/>
            <ac:picMk id="99" creationId="{18769C3A-266E-4C1C-A048-75D9C472B214}"/>
          </ac:picMkLst>
        </pc:picChg>
      </pc:sldChg>
      <pc:sldChg chg="addSp delSp modSp add del mod setBg">
        <pc:chgData name="Borrello, Sydney N." userId="4ff8b949-2dad-4081-baaa-e35383ce160b" providerId="ADAL" clId="{F9430CB8-FFEF-4039-B1F3-D52EF3782B2D}" dt="2020-11-30T15:56:24.651" v="1099" actId="47"/>
        <pc:sldMkLst>
          <pc:docMk/>
          <pc:sldMk cId="1006202114" sldId="362"/>
        </pc:sldMkLst>
        <pc:spChg chg="add del">
          <ac:chgData name="Borrello, Sydney N." userId="4ff8b949-2dad-4081-baaa-e35383ce160b" providerId="ADAL" clId="{F9430CB8-FFEF-4039-B1F3-D52EF3782B2D}" dt="2020-11-30T15:56:22.984" v="1098" actId="21"/>
          <ac:spMkLst>
            <pc:docMk/>
            <pc:sldMk cId="1006202114" sldId="362"/>
            <ac:spMk id="5" creationId="{1F33A832-E45D-744D-94B7-690C144CF537}"/>
          </ac:spMkLst>
        </pc:spChg>
        <pc:spChg chg="add del mod">
          <ac:chgData name="Borrello, Sydney N." userId="4ff8b949-2dad-4081-baaa-e35383ce160b" providerId="ADAL" clId="{F9430CB8-FFEF-4039-B1F3-D52EF3782B2D}" dt="2020-11-30T14:51:04.616" v="268"/>
          <ac:spMkLst>
            <pc:docMk/>
            <pc:sldMk cId="1006202114" sldId="362"/>
            <ac:spMk id="8" creationId="{A2519650-8ECF-40A6-B90F-1BC761FBEBA4}"/>
          </ac:spMkLst>
        </pc:spChg>
        <pc:spChg chg="add del">
          <ac:chgData name="Borrello, Sydney N." userId="4ff8b949-2dad-4081-baaa-e35383ce160b" providerId="ADAL" clId="{F9430CB8-FFEF-4039-B1F3-D52EF3782B2D}" dt="2020-11-30T15:56:22.984" v="1098" actId="21"/>
          <ac:spMkLst>
            <pc:docMk/>
            <pc:sldMk cId="1006202114" sldId="362"/>
            <ac:spMk id="10" creationId="{68278189-8CC5-144F-AB39-CC03686A3CFC}"/>
          </ac:spMkLst>
        </pc:spChg>
        <pc:spChg chg="add del">
          <ac:chgData name="Borrello, Sydney N." userId="4ff8b949-2dad-4081-baaa-e35383ce160b" providerId="ADAL" clId="{F9430CB8-FFEF-4039-B1F3-D52EF3782B2D}" dt="2020-11-30T15:56:22.984" v="1098" actId="21"/>
          <ac:spMkLst>
            <pc:docMk/>
            <pc:sldMk cId="1006202114" sldId="362"/>
            <ac:spMk id="60" creationId="{FA9158F4-C677-4A87-8CF4-51FFCF236B36}"/>
          </ac:spMkLst>
        </pc:spChg>
        <pc:picChg chg="del">
          <ac:chgData name="Borrello, Sydney N." userId="4ff8b949-2dad-4081-baaa-e35383ce160b" providerId="ADAL" clId="{F9430CB8-FFEF-4039-B1F3-D52EF3782B2D}" dt="2020-11-30T15:56:22.984" v="1098" actId="21"/>
          <ac:picMkLst>
            <pc:docMk/>
            <pc:sldMk cId="1006202114" sldId="362"/>
            <ac:picMk id="2" creationId="{B98CC13D-0D80-4D77-B5E9-DA998CCB6D62}"/>
          </ac:picMkLst>
        </pc:picChg>
        <pc:picChg chg="add del">
          <ac:chgData name="Borrello, Sydney N." userId="4ff8b949-2dad-4081-baaa-e35383ce160b" providerId="ADAL" clId="{F9430CB8-FFEF-4039-B1F3-D52EF3782B2D}" dt="2020-11-30T15:56:22.984" v="1098" actId="21"/>
          <ac:picMkLst>
            <pc:docMk/>
            <pc:sldMk cId="1006202114" sldId="362"/>
            <ac:picMk id="4" creationId="{24779B2D-E2E1-4EB4-A52C-A9656345D474}"/>
          </ac:picMkLst>
        </pc:picChg>
        <pc:picChg chg="add del">
          <ac:chgData name="Borrello, Sydney N." userId="4ff8b949-2dad-4081-baaa-e35383ce160b" providerId="ADAL" clId="{F9430CB8-FFEF-4039-B1F3-D52EF3782B2D}" dt="2020-11-30T15:56:22.984" v="1098" actId="21"/>
          <ac:picMkLst>
            <pc:docMk/>
            <pc:sldMk cId="1006202114" sldId="362"/>
            <ac:picMk id="9" creationId="{9B13175E-CB93-C94F-9F73-46B7658ED9A6}"/>
          </ac:picMkLst>
        </pc:picChg>
      </pc:sldChg>
      <pc:sldChg chg="delSp add del mod">
        <pc:chgData name="Borrello, Sydney N." userId="4ff8b949-2dad-4081-baaa-e35383ce160b" providerId="ADAL" clId="{F9430CB8-FFEF-4039-B1F3-D52EF3782B2D}" dt="2020-11-30T14:52:20.189" v="303" actId="47"/>
        <pc:sldMkLst>
          <pc:docMk/>
          <pc:sldMk cId="964761814" sldId="363"/>
        </pc:sldMkLst>
        <pc:spChg chg="del">
          <ac:chgData name="Borrello, Sydney N." userId="4ff8b949-2dad-4081-baaa-e35383ce160b" providerId="ADAL" clId="{F9430CB8-FFEF-4039-B1F3-D52EF3782B2D}" dt="2020-11-30T14:52:02.361" v="302" actId="478"/>
          <ac:spMkLst>
            <pc:docMk/>
            <pc:sldMk cId="964761814" sldId="363"/>
            <ac:spMk id="3" creationId="{49B843EB-6AAE-4829-9F8E-1AB1684DB029}"/>
          </ac:spMkLst>
        </pc:spChg>
      </pc:sldChg>
      <pc:sldChg chg="delSp modSp add del mod setBg">
        <pc:chgData name="Borrello, Sydney N." userId="4ff8b949-2dad-4081-baaa-e35383ce160b" providerId="ADAL" clId="{F9430CB8-FFEF-4039-B1F3-D52EF3782B2D}" dt="2020-11-30T15:47:08.745" v="967" actId="47"/>
        <pc:sldMkLst>
          <pc:docMk/>
          <pc:sldMk cId="2529735161" sldId="363"/>
        </pc:sldMkLst>
        <pc:spChg chg="mod">
          <ac:chgData name="Borrello, Sydney N." userId="4ff8b949-2dad-4081-baaa-e35383ce160b" providerId="ADAL" clId="{F9430CB8-FFEF-4039-B1F3-D52EF3782B2D}" dt="2020-11-30T14:53:20.297" v="337" actId="14100"/>
          <ac:spMkLst>
            <pc:docMk/>
            <pc:sldMk cId="2529735161" sldId="363"/>
            <ac:spMk id="19" creationId="{BCD9A2FB-FE4B-43E7-8431-620F1FD63952}"/>
          </ac:spMkLst>
        </pc:spChg>
        <pc:spChg chg="del">
          <ac:chgData name="Borrello, Sydney N." userId="4ff8b949-2dad-4081-baaa-e35383ce160b" providerId="ADAL" clId="{F9430CB8-FFEF-4039-B1F3-D52EF3782B2D}" dt="2020-11-30T14:52:28.950" v="305" actId="478"/>
          <ac:spMkLst>
            <pc:docMk/>
            <pc:sldMk cId="2529735161" sldId="363"/>
            <ac:spMk id="26" creationId="{AD132D50-CA20-488D-AB78-47A01EC132D4}"/>
          </ac:spMkLst>
        </pc:spChg>
        <pc:spChg chg="del">
          <ac:chgData name="Borrello, Sydney N." userId="4ff8b949-2dad-4081-baaa-e35383ce160b" providerId="ADAL" clId="{F9430CB8-FFEF-4039-B1F3-D52EF3782B2D}" dt="2020-11-30T14:52:57.193" v="322" actId="478"/>
          <ac:spMkLst>
            <pc:docMk/>
            <pc:sldMk cId="2529735161" sldId="363"/>
            <ac:spMk id="76" creationId="{C349A3F5-31B5-4758-B4ED-6CA4CF014476}"/>
          </ac:spMkLst>
        </pc:spChg>
      </pc:sldChg>
      <pc:sldChg chg="addSp delSp modSp new del mod">
        <pc:chgData name="Borrello, Sydney N." userId="4ff8b949-2dad-4081-baaa-e35383ce160b" providerId="ADAL" clId="{F9430CB8-FFEF-4039-B1F3-D52EF3782B2D}" dt="2020-11-30T15:33:37.786" v="760" actId="47"/>
        <pc:sldMkLst>
          <pc:docMk/>
          <pc:sldMk cId="1093427444" sldId="364"/>
        </pc:sldMkLst>
        <pc:spChg chg="add mod ord">
          <ac:chgData name="Borrello, Sydney N." userId="4ff8b949-2dad-4081-baaa-e35383ce160b" providerId="ADAL" clId="{F9430CB8-FFEF-4039-B1F3-D52EF3782B2D}" dt="2020-11-30T15:22:39.411" v="648" actId="1076"/>
          <ac:spMkLst>
            <pc:docMk/>
            <pc:sldMk cId="1093427444" sldId="364"/>
            <ac:spMk id="2" creationId="{0B0ED41B-0ADC-4E70-9481-4FC30315C4EF}"/>
          </ac:spMkLst>
        </pc:spChg>
        <pc:spChg chg="add mod">
          <ac:chgData name="Borrello, Sydney N." userId="4ff8b949-2dad-4081-baaa-e35383ce160b" providerId="ADAL" clId="{F9430CB8-FFEF-4039-B1F3-D52EF3782B2D}" dt="2020-11-30T15:25:29.364" v="684" actId="1076"/>
          <ac:spMkLst>
            <pc:docMk/>
            <pc:sldMk cId="1093427444" sldId="364"/>
            <ac:spMk id="4" creationId="{71D492E1-9BE7-43E8-8141-9643A073F998}"/>
          </ac:spMkLst>
        </pc:spChg>
        <pc:spChg chg="add del mod">
          <ac:chgData name="Borrello, Sydney N." userId="4ff8b949-2dad-4081-baaa-e35383ce160b" providerId="ADAL" clId="{F9430CB8-FFEF-4039-B1F3-D52EF3782B2D}" dt="2020-11-30T15:23:11.385" v="653" actId="478"/>
          <ac:spMkLst>
            <pc:docMk/>
            <pc:sldMk cId="1093427444" sldId="364"/>
            <ac:spMk id="5" creationId="{E2BAAE56-CF5C-4DCD-B3A1-883B7BFF47B2}"/>
          </ac:spMkLst>
        </pc:spChg>
        <pc:spChg chg="add mod">
          <ac:chgData name="Borrello, Sydney N." userId="4ff8b949-2dad-4081-baaa-e35383ce160b" providerId="ADAL" clId="{F9430CB8-FFEF-4039-B1F3-D52EF3782B2D}" dt="2020-11-30T15:25:21.606" v="682" actId="1076"/>
          <ac:spMkLst>
            <pc:docMk/>
            <pc:sldMk cId="1093427444" sldId="364"/>
            <ac:spMk id="6" creationId="{0D35C403-9BB4-47BF-944D-7D2E026E9027}"/>
          </ac:spMkLst>
        </pc:spChg>
        <pc:spChg chg="add mod ord">
          <ac:chgData name="Borrello, Sydney N." userId="4ff8b949-2dad-4081-baaa-e35383ce160b" providerId="ADAL" clId="{F9430CB8-FFEF-4039-B1F3-D52EF3782B2D}" dt="2020-11-30T15:25:25.562" v="683" actId="1076"/>
          <ac:spMkLst>
            <pc:docMk/>
            <pc:sldMk cId="1093427444" sldId="364"/>
            <ac:spMk id="11" creationId="{EAE5D875-AB19-40B2-8B3B-4CB0F50437CD}"/>
          </ac:spMkLst>
        </pc:spChg>
        <pc:picChg chg="add del mod ord">
          <ac:chgData name="Borrello, Sydney N." userId="4ff8b949-2dad-4081-baaa-e35383ce160b" providerId="ADAL" clId="{F9430CB8-FFEF-4039-B1F3-D52EF3782B2D}" dt="2020-11-30T15:23:06.966" v="652" actId="478"/>
          <ac:picMkLst>
            <pc:docMk/>
            <pc:sldMk cId="1093427444" sldId="364"/>
            <ac:picMk id="3" creationId="{3551E692-858A-41E8-8ED0-3DDF3AFEBAF8}"/>
          </ac:picMkLst>
        </pc:picChg>
        <pc:picChg chg="add del mod ord">
          <ac:chgData name="Borrello, Sydney N." userId="4ff8b949-2dad-4081-baaa-e35383ce160b" providerId="ADAL" clId="{F9430CB8-FFEF-4039-B1F3-D52EF3782B2D}" dt="2020-11-30T15:22:14.835" v="642" actId="478"/>
          <ac:picMkLst>
            <pc:docMk/>
            <pc:sldMk cId="1093427444" sldId="364"/>
            <ac:picMk id="8" creationId="{AE0F399C-BA27-4635-92D3-77D7AE4CB618}"/>
          </ac:picMkLst>
        </pc:picChg>
        <pc:picChg chg="add mod ord modCrop">
          <ac:chgData name="Borrello, Sydney N." userId="4ff8b949-2dad-4081-baaa-e35383ce160b" providerId="ADAL" clId="{F9430CB8-FFEF-4039-B1F3-D52EF3782B2D}" dt="2020-11-30T15:23:01.058" v="651" actId="732"/>
          <ac:picMkLst>
            <pc:docMk/>
            <pc:sldMk cId="1093427444" sldId="364"/>
            <ac:picMk id="10" creationId="{4583F6AC-D5C8-41BD-93DC-7088A88303A0}"/>
          </ac:picMkLst>
        </pc:picChg>
      </pc:sldChg>
      <pc:sldChg chg="addSp delSp modSp del mod">
        <pc:chgData name="Borrello, Sydney N." userId="4ff8b949-2dad-4081-baaa-e35383ce160b" providerId="ADAL" clId="{F9430CB8-FFEF-4039-B1F3-D52EF3782B2D}" dt="2020-11-30T15:10:06.260" v="518" actId="47"/>
        <pc:sldMkLst>
          <pc:docMk/>
          <pc:sldMk cId="2445035335" sldId="364"/>
        </pc:sldMkLst>
        <pc:grpChg chg="mod">
          <ac:chgData name="Borrello, Sydney N." userId="4ff8b949-2dad-4081-baaa-e35383ce160b" providerId="ADAL" clId="{F9430CB8-FFEF-4039-B1F3-D52EF3782B2D}" dt="2020-11-30T15:08:59.561" v="512" actId="164"/>
          <ac:grpSpMkLst>
            <pc:docMk/>
            <pc:sldMk cId="2445035335" sldId="364"/>
            <ac:grpSpMk id="2" creationId="{C9E8EB18-B67F-4510-AF04-6B2361C2BC9C}"/>
          </ac:grpSpMkLst>
        </pc:grpChg>
        <pc:grpChg chg="add del mod">
          <ac:chgData name="Borrello, Sydney N." userId="4ff8b949-2dad-4081-baaa-e35383ce160b" providerId="ADAL" clId="{F9430CB8-FFEF-4039-B1F3-D52EF3782B2D}" dt="2020-11-30T15:10:04.314" v="517" actId="21"/>
          <ac:grpSpMkLst>
            <pc:docMk/>
            <pc:sldMk cId="2445035335" sldId="364"/>
            <ac:grpSpMk id="6" creationId="{E64303B7-7AFC-469B-A7AE-80D2D9648FAB}"/>
          </ac:grpSpMkLst>
        </pc:grpChg>
        <pc:grpChg chg="mod">
          <ac:chgData name="Borrello, Sydney N." userId="4ff8b949-2dad-4081-baaa-e35383ce160b" providerId="ADAL" clId="{F9430CB8-FFEF-4039-B1F3-D52EF3782B2D}" dt="2020-11-30T15:08:59.561" v="512" actId="164"/>
          <ac:grpSpMkLst>
            <pc:docMk/>
            <pc:sldMk cId="2445035335" sldId="364"/>
            <ac:grpSpMk id="27" creationId="{56BC8856-6E5D-4618-8497-8A43C92B929E}"/>
          </ac:grpSpMkLst>
        </pc:grpChg>
        <pc:grpChg chg="mod">
          <ac:chgData name="Borrello, Sydney N." userId="4ff8b949-2dad-4081-baaa-e35383ce160b" providerId="ADAL" clId="{F9430CB8-FFEF-4039-B1F3-D52EF3782B2D}" dt="2020-11-30T15:08:59.561" v="512" actId="164"/>
          <ac:grpSpMkLst>
            <pc:docMk/>
            <pc:sldMk cId="2445035335" sldId="364"/>
            <ac:grpSpMk id="31" creationId="{076CD6D6-174F-41BF-915B-2C1C3C061024}"/>
          </ac:grpSpMkLst>
        </pc:grpChg>
        <pc:picChg chg="mod ord">
          <ac:chgData name="Borrello, Sydney N." userId="4ff8b949-2dad-4081-baaa-e35383ce160b" providerId="ADAL" clId="{F9430CB8-FFEF-4039-B1F3-D52EF3782B2D}" dt="2020-11-30T15:08:59.561" v="512" actId="164"/>
          <ac:picMkLst>
            <pc:docMk/>
            <pc:sldMk cId="2445035335" sldId="364"/>
            <ac:picMk id="5" creationId="{C94A9BE5-F16B-9B4A-AF1E-F1AC712345CB}"/>
          </ac:picMkLst>
        </pc:picChg>
      </pc:sldChg>
      <pc:sldChg chg="addSp delSp modSp add mod setBg">
        <pc:chgData name="Borrello, Sydney N." userId="4ff8b949-2dad-4081-baaa-e35383ce160b" providerId="ADAL" clId="{F9430CB8-FFEF-4039-B1F3-D52EF3782B2D}" dt="2020-11-30T20:31:37.325" v="2266" actId="20577"/>
        <pc:sldMkLst>
          <pc:docMk/>
          <pc:sldMk cId="3650038718" sldId="365"/>
        </pc:sldMkLst>
        <pc:spChg chg="del mod">
          <ac:chgData name="Borrello, Sydney N." userId="4ff8b949-2dad-4081-baaa-e35383ce160b" providerId="ADAL" clId="{F9430CB8-FFEF-4039-B1F3-D52EF3782B2D}" dt="2020-11-30T15:32:31.684" v="738" actId="478"/>
          <ac:spMkLst>
            <pc:docMk/>
            <pc:sldMk cId="3650038718" sldId="365"/>
            <ac:spMk id="2" creationId="{0B0ED41B-0ADC-4E70-9481-4FC30315C4EF}"/>
          </ac:spMkLst>
        </pc:spChg>
        <pc:spChg chg="mod">
          <ac:chgData name="Borrello, Sydney N." userId="4ff8b949-2dad-4081-baaa-e35383ce160b" providerId="ADAL" clId="{F9430CB8-FFEF-4039-B1F3-D52EF3782B2D}" dt="2020-11-30T15:28:22.671" v="697" actId="207"/>
          <ac:spMkLst>
            <pc:docMk/>
            <pc:sldMk cId="3650038718" sldId="365"/>
            <ac:spMk id="4" creationId="{71D492E1-9BE7-43E8-8141-9643A073F998}"/>
          </ac:spMkLst>
        </pc:spChg>
        <pc:spChg chg="add mod">
          <ac:chgData name="Borrello, Sydney N." userId="4ff8b949-2dad-4081-baaa-e35383ce160b" providerId="ADAL" clId="{F9430CB8-FFEF-4039-B1F3-D52EF3782B2D}" dt="2020-11-30T15:28:41.138" v="701" actId="2085"/>
          <ac:spMkLst>
            <pc:docMk/>
            <pc:sldMk cId="3650038718" sldId="365"/>
            <ac:spMk id="5" creationId="{58873A9F-1626-4DB8-B041-FB70B9C3AF26}"/>
          </ac:spMkLst>
        </pc:spChg>
        <pc:spChg chg="mod">
          <ac:chgData name="Borrello, Sydney N." userId="4ff8b949-2dad-4081-baaa-e35383ce160b" providerId="ADAL" clId="{F9430CB8-FFEF-4039-B1F3-D52EF3782B2D}" dt="2020-11-30T20:31:37.325" v="2266" actId="20577"/>
          <ac:spMkLst>
            <pc:docMk/>
            <pc:sldMk cId="3650038718" sldId="365"/>
            <ac:spMk id="6" creationId="{0D35C403-9BB4-47BF-944D-7D2E026E9027}"/>
          </ac:spMkLst>
        </pc:spChg>
        <pc:spChg chg="del mod">
          <ac:chgData name="Borrello, Sydney N." userId="4ff8b949-2dad-4081-baaa-e35383ce160b" providerId="ADAL" clId="{F9430CB8-FFEF-4039-B1F3-D52EF3782B2D}" dt="2020-11-30T15:28:00.024" v="691" actId="478"/>
          <ac:spMkLst>
            <pc:docMk/>
            <pc:sldMk cId="3650038718" sldId="365"/>
            <ac:spMk id="11" creationId="{EAE5D875-AB19-40B2-8B3B-4CB0F50437CD}"/>
          </ac:spMkLst>
        </pc:spChg>
        <pc:grpChg chg="add mod">
          <ac:chgData name="Borrello, Sydney N." userId="4ff8b949-2dad-4081-baaa-e35383ce160b" providerId="ADAL" clId="{F9430CB8-FFEF-4039-B1F3-D52EF3782B2D}" dt="2020-11-30T15:27:57.739" v="690" actId="164"/>
          <ac:grpSpMkLst>
            <pc:docMk/>
            <pc:sldMk cId="3650038718" sldId="365"/>
            <ac:grpSpMk id="3" creationId="{CF6D9F7A-11C6-45B1-87BC-71B7BE62FA35}"/>
          </ac:grpSpMkLst>
        </pc:grpChg>
        <pc:graphicFrameChg chg="add del mod">
          <ac:chgData name="Borrello, Sydney N." userId="4ff8b949-2dad-4081-baaa-e35383ce160b" providerId="ADAL" clId="{F9430CB8-FFEF-4039-B1F3-D52EF3782B2D}" dt="2020-11-30T15:34:06.497" v="762" actId="478"/>
          <ac:graphicFrameMkLst>
            <pc:docMk/>
            <pc:sldMk cId="3650038718" sldId="365"/>
            <ac:graphicFrameMk id="13" creationId="{81DFD6C8-8432-427E-8634-8CA6470BF205}"/>
          </ac:graphicFrameMkLst>
        </pc:graphicFrameChg>
        <pc:picChg chg="add del mod">
          <ac:chgData name="Borrello, Sydney N." userId="4ff8b949-2dad-4081-baaa-e35383ce160b" providerId="ADAL" clId="{F9430CB8-FFEF-4039-B1F3-D52EF3782B2D}" dt="2020-11-30T15:29:11.524" v="707" actId="478"/>
          <ac:picMkLst>
            <pc:docMk/>
            <pc:sldMk cId="3650038718" sldId="365"/>
            <ac:picMk id="8" creationId="{BD6F077E-C50E-46BF-8173-F0F47BEE114E}"/>
          </ac:picMkLst>
        </pc:picChg>
        <pc:picChg chg="del">
          <ac:chgData name="Borrello, Sydney N." userId="4ff8b949-2dad-4081-baaa-e35383ce160b" providerId="ADAL" clId="{F9430CB8-FFEF-4039-B1F3-D52EF3782B2D}" dt="2020-11-30T15:27:49.621" v="687" actId="478"/>
          <ac:picMkLst>
            <pc:docMk/>
            <pc:sldMk cId="3650038718" sldId="365"/>
            <ac:picMk id="10" creationId="{4583F6AC-D5C8-41BD-93DC-7088A88303A0}"/>
          </ac:picMkLst>
        </pc:picChg>
        <pc:picChg chg="add mod">
          <ac:chgData name="Borrello, Sydney N." userId="4ff8b949-2dad-4081-baaa-e35383ce160b" providerId="ADAL" clId="{F9430CB8-FFEF-4039-B1F3-D52EF3782B2D}" dt="2020-11-30T15:29:43.653" v="712" actId="2085"/>
          <ac:picMkLst>
            <pc:docMk/>
            <pc:sldMk cId="3650038718" sldId="365"/>
            <ac:picMk id="12" creationId="{DC48A3BD-FE9E-404F-A8B5-14F57D44EB92}"/>
          </ac:picMkLst>
        </pc:picChg>
      </pc:sldChg>
      <pc:sldChg chg="addSp delSp modSp add mod setBg modAnim">
        <pc:chgData name="Borrello, Sydney N." userId="4ff8b949-2dad-4081-baaa-e35383ce160b" providerId="ADAL" clId="{F9430CB8-FFEF-4039-B1F3-D52EF3782B2D}" dt="2020-11-30T16:18:42.855" v="2010" actId="14100"/>
        <pc:sldMkLst>
          <pc:docMk/>
          <pc:sldMk cId="1415541540" sldId="366"/>
        </pc:sldMkLst>
        <pc:spChg chg="mod">
          <ac:chgData name="Borrello, Sydney N." userId="4ff8b949-2dad-4081-baaa-e35383ce160b" providerId="ADAL" clId="{F9430CB8-FFEF-4039-B1F3-D52EF3782B2D}" dt="2020-11-30T15:34:44.494" v="771" actId="164"/>
          <ac:spMkLst>
            <pc:docMk/>
            <pc:sldMk cId="1415541540" sldId="366"/>
            <ac:spMk id="2" creationId="{FD34E23E-B2CA-4EBD-B6A8-66FE6E23B448}"/>
          </ac:spMkLst>
        </pc:spChg>
        <pc:spChg chg="mod">
          <ac:chgData name="Borrello, Sydney N." userId="4ff8b949-2dad-4081-baaa-e35383ce160b" providerId="ADAL" clId="{F9430CB8-FFEF-4039-B1F3-D52EF3782B2D}" dt="2020-11-30T15:34:44.494" v="771" actId="164"/>
          <ac:spMkLst>
            <pc:docMk/>
            <pc:sldMk cId="1415541540" sldId="366"/>
            <ac:spMk id="8" creationId="{2E3FF2BC-4A64-4B29-B5BD-B721F2B0AEFF}"/>
          </ac:spMkLst>
        </pc:spChg>
        <pc:spChg chg="mod">
          <ac:chgData name="Borrello, Sydney N." userId="4ff8b949-2dad-4081-baaa-e35383ce160b" providerId="ADAL" clId="{F9430CB8-FFEF-4039-B1F3-D52EF3782B2D}" dt="2020-11-30T15:34:44.494" v="771" actId="164"/>
          <ac:spMkLst>
            <pc:docMk/>
            <pc:sldMk cId="1415541540" sldId="366"/>
            <ac:spMk id="9" creationId="{93008C1B-CDF5-4D92-AB6C-7C80137F1BBE}"/>
          </ac:spMkLst>
        </pc:spChg>
        <pc:spChg chg="mod">
          <ac:chgData name="Borrello, Sydney N." userId="4ff8b949-2dad-4081-baaa-e35383ce160b" providerId="ADAL" clId="{F9430CB8-FFEF-4039-B1F3-D52EF3782B2D}" dt="2020-11-30T15:34:44.494" v="771" actId="164"/>
          <ac:spMkLst>
            <pc:docMk/>
            <pc:sldMk cId="1415541540" sldId="366"/>
            <ac:spMk id="10" creationId="{AA09D4D1-69CC-4599-8FFD-39A05119CB5D}"/>
          </ac:spMkLst>
        </pc:spChg>
        <pc:spChg chg="mod">
          <ac:chgData name="Borrello, Sydney N." userId="4ff8b949-2dad-4081-baaa-e35383ce160b" providerId="ADAL" clId="{F9430CB8-FFEF-4039-B1F3-D52EF3782B2D}" dt="2020-11-30T15:34:44.494" v="771" actId="164"/>
          <ac:spMkLst>
            <pc:docMk/>
            <pc:sldMk cId="1415541540" sldId="366"/>
            <ac:spMk id="11" creationId="{3DD114AE-AD78-4218-A981-AF64B8E67A13}"/>
          </ac:spMkLst>
        </pc:spChg>
        <pc:spChg chg="mod">
          <ac:chgData name="Borrello, Sydney N." userId="4ff8b949-2dad-4081-baaa-e35383ce160b" providerId="ADAL" clId="{F9430CB8-FFEF-4039-B1F3-D52EF3782B2D}" dt="2020-11-30T15:34:44.494" v="771" actId="164"/>
          <ac:spMkLst>
            <pc:docMk/>
            <pc:sldMk cId="1415541540" sldId="366"/>
            <ac:spMk id="13" creationId="{15EF193A-AD62-4D56-B08F-7754559F12D1}"/>
          </ac:spMkLst>
        </pc:spChg>
        <pc:spChg chg="mod">
          <ac:chgData name="Borrello, Sydney N." userId="4ff8b949-2dad-4081-baaa-e35383ce160b" providerId="ADAL" clId="{F9430CB8-FFEF-4039-B1F3-D52EF3782B2D}" dt="2020-11-30T15:34:44.494" v="771" actId="164"/>
          <ac:spMkLst>
            <pc:docMk/>
            <pc:sldMk cId="1415541540" sldId="366"/>
            <ac:spMk id="15" creationId="{80D3131C-BCFA-497E-A97E-3CBDE1D0633A}"/>
          </ac:spMkLst>
        </pc:spChg>
        <pc:spChg chg="mod">
          <ac:chgData name="Borrello, Sydney N." userId="4ff8b949-2dad-4081-baaa-e35383ce160b" providerId="ADAL" clId="{F9430CB8-FFEF-4039-B1F3-D52EF3782B2D}" dt="2020-11-30T15:34:44.494" v="771" actId="164"/>
          <ac:spMkLst>
            <pc:docMk/>
            <pc:sldMk cId="1415541540" sldId="366"/>
            <ac:spMk id="17" creationId="{9D03DED2-CF2E-40CA-B945-DE3D6CBB77EB}"/>
          </ac:spMkLst>
        </pc:spChg>
        <pc:spChg chg="mod">
          <ac:chgData name="Borrello, Sydney N." userId="4ff8b949-2dad-4081-baaa-e35383ce160b" providerId="ADAL" clId="{F9430CB8-FFEF-4039-B1F3-D52EF3782B2D}" dt="2020-11-30T15:46:56.501" v="965" actId="1076"/>
          <ac:spMkLst>
            <pc:docMk/>
            <pc:sldMk cId="1415541540" sldId="366"/>
            <ac:spMk id="21" creationId="{478F63D6-31A0-47EE-8603-B123E1B1EE9D}"/>
          </ac:spMkLst>
        </pc:spChg>
        <pc:spChg chg="mod topLvl">
          <ac:chgData name="Borrello, Sydney N." userId="4ff8b949-2dad-4081-baaa-e35383ce160b" providerId="ADAL" clId="{F9430CB8-FFEF-4039-B1F3-D52EF3782B2D}" dt="2020-11-30T15:35:50.190" v="785" actId="122"/>
          <ac:spMkLst>
            <pc:docMk/>
            <pc:sldMk cId="1415541540" sldId="366"/>
            <ac:spMk id="25" creationId="{54CC5224-3CB1-4B19-A1B9-AE53649DF9D6}"/>
          </ac:spMkLst>
        </pc:spChg>
        <pc:spChg chg="del mod topLvl">
          <ac:chgData name="Borrello, Sydney N." userId="4ff8b949-2dad-4081-baaa-e35383ce160b" providerId="ADAL" clId="{F9430CB8-FFEF-4039-B1F3-D52EF3782B2D}" dt="2020-11-30T15:33:05.905" v="745" actId="478"/>
          <ac:spMkLst>
            <pc:docMk/>
            <pc:sldMk cId="1415541540" sldId="366"/>
            <ac:spMk id="26" creationId="{2E22A73C-47D3-43A0-85DD-ADEE7B623F55}"/>
          </ac:spMkLst>
        </pc:spChg>
        <pc:spChg chg="add mod topLvl">
          <ac:chgData name="Borrello, Sydney N." userId="4ff8b949-2dad-4081-baaa-e35383ce160b" providerId="ADAL" clId="{F9430CB8-FFEF-4039-B1F3-D52EF3782B2D}" dt="2020-11-30T15:44:57.294" v="956" actId="478"/>
          <ac:spMkLst>
            <pc:docMk/>
            <pc:sldMk cId="1415541540" sldId="366"/>
            <ac:spMk id="27" creationId="{D6505595-7A35-4CB9-8D28-67E45B706D47}"/>
          </ac:spMkLst>
        </pc:spChg>
        <pc:spChg chg="add mod">
          <ac:chgData name="Borrello, Sydney N." userId="4ff8b949-2dad-4081-baaa-e35383ce160b" providerId="ADAL" clId="{F9430CB8-FFEF-4039-B1F3-D52EF3782B2D}" dt="2020-11-30T16:18:34.088" v="2007" actId="14100"/>
          <ac:spMkLst>
            <pc:docMk/>
            <pc:sldMk cId="1415541540" sldId="366"/>
            <ac:spMk id="29" creationId="{B49969CA-3700-48CE-A02D-D3EB83848BC7}"/>
          </ac:spMkLst>
        </pc:spChg>
        <pc:spChg chg="add mod ord">
          <ac:chgData name="Borrello, Sydney N." userId="4ff8b949-2dad-4081-baaa-e35383ce160b" providerId="ADAL" clId="{F9430CB8-FFEF-4039-B1F3-D52EF3782B2D}" dt="2020-11-30T16:18:42.855" v="2010" actId="14100"/>
          <ac:spMkLst>
            <pc:docMk/>
            <pc:sldMk cId="1415541540" sldId="366"/>
            <ac:spMk id="30" creationId="{55056E40-7117-4452-A1D4-E16F7168BF28}"/>
          </ac:spMkLst>
        </pc:spChg>
        <pc:grpChg chg="del">
          <ac:chgData name="Borrello, Sydney N." userId="4ff8b949-2dad-4081-baaa-e35383ce160b" providerId="ADAL" clId="{F9430CB8-FFEF-4039-B1F3-D52EF3782B2D}" dt="2020-11-30T15:32:48.873" v="740" actId="478"/>
          <ac:grpSpMkLst>
            <pc:docMk/>
            <pc:sldMk cId="1415541540" sldId="366"/>
            <ac:grpSpMk id="4" creationId="{A04C5437-E4A7-468A-BDE9-8B0FD6594A22}"/>
          </ac:grpSpMkLst>
        </pc:grpChg>
        <pc:grpChg chg="add mod">
          <ac:chgData name="Borrello, Sydney N." userId="4ff8b949-2dad-4081-baaa-e35383ce160b" providerId="ADAL" clId="{F9430CB8-FFEF-4039-B1F3-D52EF3782B2D}" dt="2020-11-30T15:35:10.107" v="777" actId="1076"/>
          <ac:grpSpMkLst>
            <pc:docMk/>
            <pc:sldMk cId="1415541540" sldId="366"/>
            <ac:grpSpMk id="5" creationId="{69E3F240-3163-429F-A505-15F0DA6D418A}"/>
          </ac:grpSpMkLst>
        </pc:grpChg>
        <pc:grpChg chg="add del mod">
          <ac:chgData name="Borrello, Sydney N." userId="4ff8b949-2dad-4081-baaa-e35383ce160b" providerId="ADAL" clId="{F9430CB8-FFEF-4039-B1F3-D52EF3782B2D}" dt="2020-11-30T15:44:57.294" v="956" actId="478"/>
          <ac:grpSpMkLst>
            <pc:docMk/>
            <pc:sldMk cId="1415541540" sldId="366"/>
            <ac:grpSpMk id="7" creationId="{6F88C510-0918-4927-B282-0A5DD5CFE7F2}"/>
          </ac:grpSpMkLst>
        </pc:grpChg>
        <pc:grpChg chg="add mod">
          <ac:chgData name="Borrello, Sydney N." userId="4ff8b949-2dad-4081-baaa-e35383ce160b" providerId="ADAL" clId="{F9430CB8-FFEF-4039-B1F3-D52EF3782B2D}" dt="2020-11-30T15:34:44.494" v="771" actId="164"/>
          <ac:grpSpMkLst>
            <pc:docMk/>
            <pc:sldMk cId="1415541540" sldId="366"/>
            <ac:grpSpMk id="12" creationId="{970208B9-C056-41E1-A6AE-3E3CBBBFAE17}"/>
          </ac:grpSpMkLst>
        </pc:grpChg>
        <pc:grpChg chg="mod">
          <ac:chgData name="Borrello, Sydney N." userId="4ff8b949-2dad-4081-baaa-e35383ce160b" providerId="ADAL" clId="{F9430CB8-FFEF-4039-B1F3-D52EF3782B2D}" dt="2020-11-30T15:34:44.494" v="771" actId="164"/>
          <ac:grpSpMkLst>
            <pc:docMk/>
            <pc:sldMk cId="1415541540" sldId="366"/>
            <ac:grpSpMk id="18" creationId="{E4684DA0-DAAD-4DF0-AE91-81BDA9FAFCCC}"/>
          </ac:grpSpMkLst>
        </pc:grpChg>
        <pc:grpChg chg="mod">
          <ac:chgData name="Borrello, Sydney N." userId="4ff8b949-2dad-4081-baaa-e35383ce160b" providerId="ADAL" clId="{F9430CB8-FFEF-4039-B1F3-D52EF3782B2D}" dt="2020-11-30T15:34:44.494" v="771" actId="164"/>
          <ac:grpSpMkLst>
            <pc:docMk/>
            <pc:sldMk cId="1415541540" sldId="366"/>
            <ac:grpSpMk id="20" creationId="{58CD7E56-CDAC-4AF7-830E-EC8C2639E084}"/>
          </ac:grpSpMkLst>
        </pc:grpChg>
        <pc:grpChg chg="mod">
          <ac:chgData name="Borrello, Sydney N." userId="4ff8b949-2dad-4081-baaa-e35383ce160b" providerId="ADAL" clId="{F9430CB8-FFEF-4039-B1F3-D52EF3782B2D}" dt="2020-11-30T15:34:44.494" v="771" actId="164"/>
          <ac:grpSpMkLst>
            <pc:docMk/>
            <pc:sldMk cId="1415541540" sldId="366"/>
            <ac:grpSpMk id="22" creationId="{43B06A54-53E6-4AFD-AD71-2AE7DE5930EF}"/>
          </ac:grpSpMkLst>
        </pc:grpChg>
        <pc:grpChg chg="add del mod">
          <ac:chgData name="Borrello, Sydney N." userId="4ff8b949-2dad-4081-baaa-e35383ce160b" providerId="ADAL" clId="{F9430CB8-FFEF-4039-B1F3-D52EF3782B2D}" dt="2020-11-30T15:33:05.905" v="745" actId="478"/>
          <ac:grpSpMkLst>
            <pc:docMk/>
            <pc:sldMk cId="1415541540" sldId="366"/>
            <ac:grpSpMk id="23" creationId="{3B10548B-A454-41AE-9C62-BACEE7746681}"/>
          </ac:grpSpMkLst>
        </pc:grpChg>
        <pc:grpChg chg="mod">
          <ac:chgData name="Borrello, Sydney N." userId="4ff8b949-2dad-4081-baaa-e35383ce160b" providerId="ADAL" clId="{F9430CB8-FFEF-4039-B1F3-D52EF3782B2D}" dt="2020-11-30T15:34:44.494" v="771" actId="164"/>
          <ac:grpSpMkLst>
            <pc:docMk/>
            <pc:sldMk cId="1415541540" sldId="366"/>
            <ac:grpSpMk id="24" creationId="{DC2E308C-B1B2-4DF3-BB5C-03B243A65CB4}"/>
          </ac:grpSpMkLst>
        </pc:grpChg>
        <pc:picChg chg="add mod">
          <ac:chgData name="Borrello, Sydney N." userId="4ff8b949-2dad-4081-baaa-e35383ce160b" providerId="ADAL" clId="{F9430CB8-FFEF-4039-B1F3-D52EF3782B2D}" dt="2020-11-30T15:45:21.161" v="959" actId="207"/>
          <ac:picMkLst>
            <pc:docMk/>
            <pc:sldMk cId="1415541540" sldId="366"/>
            <ac:picMk id="16" creationId="{DE4BE339-8DDD-4A1D-99C6-C0B66335819E}"/>
          </ac:picMkLst>
        </pc:picChg>
        <pc:picChg chg="add del mod topLvl">
          <ac:chgData name="Borrello, Sydney N." userId="4ff8b949-2dad-4081-baaa-e35383ce160b" providerId="ADAL" clId="{F9430CB8-FFEF-4039-B1F3-D52EF3782B2D}" dt="2020-11-30T15:44:57.294" v="956" actId="478"/>
          <ac:picMkLst>
            <pc:docMk/>
            <pc:sldMk cId="1415541540" sldId="366"/>
            <ac:picMk id="28" creationId="{4AAF92ED-2819-4317-A8DC-FE37838AD793}"/>
          </ac:picMkLst>
        </pc:picChg>
      </pc:sldChg>
      <pc:sldChg chg="addSp delSp modSp add mod modCm">
        <pc:chgData name="Borrello, Sydney N." userId="4ff8b949-2dad-4081-baaa-e35383ce160b" providerId="ADAL" clId="{F9430CB8-FFEF-4039-B1F3-D52EF3782B2D}" dt="2020-11-30T20:38:24.959" v="2267"/>
        <pc:sldMkLst>
          <pc:docMk/>
          <pc:sldMk cId="679176543" sldId="367"/>
        </pc:sldMkLst>
        <pc:spChg chg="mod">
          <ac:chgData name="Borrello, Sydney N." userId="4ff8b949-2dad-4081-baaa-e35383ce160b" providerId="ADAL" clId="{F9430CB8-FFEF-4039-B1F3-D52EF3782B2D}" dt="2020-11-30T15:49:15.904" v="1013" actId="1076"/>
          <ac:spMkLst>
            <pc:docMk/>
            <pc:sldMk cId="679176543" sldId="367"/>
            <ac:spMk id="3" creationId="{49B843EB-6AAE-4829-9F8E-1AB1684DB029}"/>
          </ac:spMkLst>
        </pc:spChg>
        <pc:spChg chg="mod">
          <ac:chgData name="Borrello, Sydney N." userId="4ff8b949-2dad-4081-baaa-e35383ce160b" providerId="ADAL" clId="{F9430CB8-FFEF-4039-B1F3-D52EF3782B2D}" dt="2020-11-30T16:21:56.776" v="2046" actId="1076"/>
          <ac:spMkLst>
            <pc:docMk/>
            <pc:sldMk cId="679176543" sldId="367"/>
            <ac:spMk id="6" creationId="{ECEC67B4-E2A3-AB48-90DB-E6135BA818F5}"/>
          </ac:spMkLst>
        </pc:spChg>
        <pc:spChg chg="add mod">
          <ac:chgData name="Borrello, Sydney N." userId="4ff8b949-2dad-4081-baaa-e35383ce160b" providerId="ADAL" clId="{F9430CB8-FFEF-4039-B1F3-D52EF3782B2D}" dt="2020-11-30T16:54:03.486" v="2230" actId="1076"/>
          <ac:spMkLst>
            <pc:docMk/>
            <pc:sldMk cId="679176543" sldId="367"/>
            <ac:spMk id="8" creationId="{FE999693-EC9F-484A-A1DD-E3A42BFADD80}"/>
          </ac:spMkLst>
        </pc:spChg>
        <pc:spChg chg="add mod">
          <ac:chgData name="Borrello, Sydney N." userId="4ff8b949-2dad-4081-baaa-e35383ce160b" providerId="ADAL" clId="{F9430CB8-FFEF-4039-B1F3-D52EF3782B2D}" dt="2020-11-30T16:14:06.795" v="1574" actId="1076"/>
          <ac:spMkLst>
            <pc:docMk/>
            <pc:sldMk cId="679176543" sldId="367"/>
            <ac:spMk id="10" creationId="{FDFA144A-F787-4570-A62F-5BD9F142E5CB}"/>
          </ac:spMkLst>
        </pc:spChg>
        <pc:spChg chg="mod">
          <ac:chgData name="Borrello, Sydney N." userId="4ff8b949-2dad-4081-baaa-e35383ce160b" providerId="ADAL" clId="{F9430CB8-FFEF-4039-B1F3-D52EF3782B2D}" dt="2020-11-30T16:21:49.502" v="2045" actId="1076"/>
          <ac:spMkLst>
            <pc:docMk/>
            <pc:sldMk cId="679176543" sldId="367"/>
            <ac:spMk id="14" creationId="{9554A987-0683-314A-9454-1738245AC193}"/>
          </ac:spMkLst>
        </pc:spChg>
        <pc:spChg chg="add mod ord">
          <ac:chgData name="Borrello, Sydney N." userId="4ff8b949-2dad-4081-baaa-e35383ce160b" providerId="ADAL" clId="{F9430CB8-FFEF-4039-B1F3-D52EF3782B2D}" dt="2020-11-30T16:21:58.586" v="2047" actId="1076"/>
          <ac:spMkLst>
            <pc:docMk/>
            <pc:sldMk cId="679176543" sldId="367"/>
            <ac:spMk id="16" creationId="{85BC74B8-FD7A-41AF-8FFC-ED43A1774D38}"/>
          </ac:spMkLst>
        </pc:spChg>
        <pc:spChg chg="add mod ord">
          <ac:chgData name="Borrello, Sydney N." userId="4ff8b949-2dad-4081-baaa-e35383ce160b" providerId="ADAL" clId="{F9430CB8-FFEF-4039-B1F3-D52EF3782B2D}" dt="2020-11-30T16:54:14.989" v="2232" actId="1076"/>
          <ac:spMkLst>
            <pc:docMk/>
            <pc:sldMk cId="679176543" sldId="367"/>
            <ac:spMk id="17" creationId="{A3092BB8-9386-4735-8069-E177117DBCE0}"/>
          </ac:spMkLst>
        </pc:spChg>
        <pc:spChg chg="mod">
          <ac:chgData name="Borrello, Sydney N." userId="4ff8b949-2dad-4081-baaa-e35383ce160b" providerId="ADAL" clId="{F9430CB8-FFEF-4039-B1F3-D52EF3782B2D}" dt="2020-11-30T15:51:34.768" v="1047" actId="1076"/>
          <ac:spMkLst>
            <pc:docMk/>
            <pc:sldMk cId="679176543" sldId="367"/>
            <ac:spMk id="19" creationId="{BCD9A2FB-FE4B-43E7-8431-620F1FD63952}"/>
          </ac:spMkLst>
        </pc:spChg>
        <pc:spChg chg="del">
          <ac:chgData name="Borrello, Sydney N." userId="4ff8b949-2dad-4081-baaa-e35383ce160b" providerId="ADAL" clId="{F9430CB8-FFEF-4039-B1F3-D52EF3782B2D}" dt="2020-11-30T15:47:16.235" v="968" actId="478"/>
          <ac:spMkLst>
            <pc:docMk/>
            <pc:sldMk cId="679176543" sldId="367"/>
            <ac:spMk id="26" creationId="{AD132D50-CA20-488D-AB78-47A01EC132D4}"/>
          </ac:spMkLst>
        </pc:spChg>
        <pc:spChg chg="del">
          <ac:chgData name="Borrello, Sydney N." userId="4ff8b949-2dad-4081-baaa-e35383ce160b" providerId="ADAL" clId="{F9430CB8-FFEF-4039-B1F3-D52EF3782B2D}" dt="2020-11-30T15:47:31.063" v="994" actId="478"/>
          <ac:spMkLst>
            <pc:docMk/>
            <pc:sldMk cId="679176543" sldId="367"/>
            <ac:spMk id="27" creationId="{41201969-63FD-446B-BAA6-F04F625C517C}"/>
          </ac:spMkLst>
        </pc:spChg>
        <pc:spChg chg="del mod">
          <ac:chgData name="Borrello, Sydney N." userId="4ff8b949-2dad-4081-baaa-e35383ce160b" providerId="ADAL" clId="{F9430CB8-FFEF-4039-B1F3-D52EF3782B2D}" dt="2020-11-30T15:49:20.747" v="1015" actId="478"/>
          <ac:spMkLst>
            <pc:docMk/>
            <pc:sldMk cId="679176543" sldId="367"/>
            <ac:spMk id="76" creationId="{C349A3F5-31B5-4758-B4ED-6CA4CF014476}"/>
          </ac:spMkLst>
        </pc:spChg>
        <pc:picChg chg="mod">
          <ac:chgData name="Borrello, Sydney N." userId="4ff8b949-2dad-4081-baaa-e35383ce160b" providerId="ADAL" clId="{F9430CB8-FFEF-4039-B1F3-D52EF3782B2D}" dt="2020-11-30T15:59:20.079" v="1127" actId="1076"/>
          <ac:picMkLst>
            <pc:docMk/>
            <pc:sldMk cId="679176543" sldId="367"/>
            <ac:picMk id="2" creationId="{97F72085-9885-3B4E-85AB-DF5E088D97A0}"/>
          </ac:picMkLst>
        </pc:picChg>
        <pc:picChg chg="mod">
          <ac:chgData name="Borrello, Sydney N." userId="4ff8b949-2dad-4081-baaa-e35383ce160b" providerId="ADAL" clId="{F9430CB8-FFEF-4039-B1F3-D52EF3782B2D}" dt="2020-11-30T16:20:16.056" v="2035" actId="208"/>
          <ac:picMkLst>
            <pc:docMk/>
            <pc:sldMk cId="679176543" sldId="367"/>
            <ac:picMk id="4" creationId="{F6BC1066-A0CE-334A-B77E-26E75927F95B}"/>
          </ac:picMkLst>
        </pc:picChg>
        <pc:picChg chg="mod">
          <ac:chgData name="Borrello, Sydney N." userId="4ff8b949-2dad-4081-baaa-e35383ce160b" providerId="ADAL" clId="{F9430CB8-FFEF-4039-B1F3-D52EF3782B2D}" dt="2020-11-30T16:20:19.863" v="2036" actId="208"/>
          <ac:picMkLst>
            <pc:docMk/>
            <pc:sldMk cId="679176543" sldId="367"/>
            <ac:picMk id="5" creationId="{F93418EE-13D4-4744-999E-F168C28DA127}"/>
          </ac:picMkLst>
        </pc:picChg>
        <pc:picChg chg="add mod">
          <ac:chgData name="Borrello, Sydney N." userId="4ff8b949-2dad-4081-baaa-e35383ce160b" providerId="ADAL" clId="{F9430CB8-FFEF-4039-B1F3-D52EF3782B2D}" dt="2020-11-30T16:21:43.007" v="2043" actId="1076"/>
          <ac:picMkLst>
            <pc:docMk/>
            <pc:sldMk cId="679176543" sldId="367"/>
            <ac:picMk id="1026" creationId="{9FF981D7-2820-41F5-9F56-209A822C18CF}"/>
          </ac:picMkLst>
        </pc:picChg>
      </pc:sldChg>
      <pc:sldChg chg="addSp delSp modSp add mod setBg">
        <pc:chgData name="Borrello, Sydney N." userId="4ff8b949-2dad-4081-baaa-e35383ce160b" providerId="ADAL" clId="{F9430CB8-FFEF-4039-B1F3-D52EF3782B2D}" dt="2020-11-30T16:56:25.594" v="2253" actId="1076"/>
        <pc:sldMkLst>
          <pc:docMk/>
          <pc:sldMk cId="2136898130" sldId="368"/>
        </pc:sldMkLst>
        <pc:spChg chg="mod">
          <ac:chgData name="Borrello, Sydney N." userId="4ff8b949-2dad-4081-baaa-e35383ce160b" providerId="ADAL" clId="{F9430CB8-FFEF-4039-B1F3-D52EF3782B2D}" dt="2020-11-30T16:55:20.107" v="2248" actId="1076"/>
          <ac:spMkLst>
            <pc:docMk/>
            <pc:sldMk cId="2136898130" sldId="368"/>
            <ac:spMk id="3" creationId="{49B843EB-6AAE-4829-9F8E-1AB1684DB029}"/>
          </ac:spMkLst>
        </pc:spChg>
        <pc:spChg chg="add mod">
          <ac:chgData name="Borrello, Sydney N." userId="4ff8b949-2dad-4081-baaa-e35383ce160b" providerId="ADAL" clId="{F9430CB8-FFEF-4039-B1F3-D52EF3782B2D}" dt="2020-11-30T16:54:29.231" v="2244" actId="1076"/>
          <ac:spMkLst>
            <pc:docMk/>
            <pc:sldMk cId="2136898130" sldId="368"/>
            <ac:spMk id="6" creationId="{078DA22D-E2CC-4BB0-BA68-417BB5A80B3B}"/>
          </ac:spMkLst>
        </pc:spChg>
        <pc:spChg chg="add mod">
          <ac:chgData name="Borrello, Sydney N." userId="4ff8b949-2dad-4081-baaa-e35383ce160b" providerId="ADAL" clId="{F9430CB8-FFEF-4039-B1F3-D52EF3782B2D}" dt="2020-11-30T15:56:28.556" v="1100"/>
          <ac:spMkLst>
            <pc:docMk/>
            <pc:sldMk cId="2136898130" sldId="368"/>
            <ac:spMk id="7" creationId="{C4E631AA-40E4-4DFD-9AFC-4E5598559719}"/>
          </ac:spMkLst>
        </pc:spChg>
        <pc:spChg chg="del">
          <ac:chgData name="Borrello, Sydney N." userId="4ff8b949-2dad-4081-baaa-e35383ce160b" providerId="ADAL" clId="{F9430CB8-FFEF-4039-B1F3-D52EF3782B2D}" dt="2020-11-30T15:50:37.952" v="1021" actId="478"/>
          <ac:spMkLst>
            <pc:docMk/>
            <pc:sldMk cId="2136898130" sldId="368"/>
            <ac:spMk id="8" creationId="{FE999693-EC9F-484A-A1DD-E3A42BFADD80}"/>
          </ac:spMkLst>
        </pc:spChg>
        <pc:spChg chg="add mod">
          <ac:chgData name="Borrello, Sydney N." userId="4ff8b949-2dad-4081-baaa-e35383ce160b" providerId="ADAL" clId="{F9430CB8-FFEF-4039-B1F3-D52EF3782B2D}" dt="2020-11-30T15:56:28.556" v="1100"/>
          <ac:spMkLst>
            <pc:docMk/>
            <pc:sldMk cId="2136898130" sldId="368"/>
            <ac:spMk id="11" creationId="{341CA5B9-D534-4C36-9727-AA7CBEEB11D2}"/>
          </ac:spMkLst>
        </pc:spChg>
        <pc:spChg chg="add mod">
          <ac:chgData name="Borrello, Sydney N." userId="4ff8b949-2dad-4081-baaa-e35383ce160b" providerId="ADAL" clId="{F9430CB8-FFEF-4039-B1F3-D52EF3782B2D}" dt="2020-11-30T15:58:38.124" v="1120" actId="1076"/>
          <ac:spMkLst>
            <pc:docMk/>
            <pc:sldMk cId="2136898130" sldId="368"/>
            <ac:spMk id="13" creationId="{3FF88C40-490E-4809-9240-B212417C448F}"/>
          </ac:spMkLst>
        </pc:spChg>
        <pc:spChg chg="add mod ord">
          <ac:chgData name="Borrello, Sydney N." userId="4ff8b949-2dad-4081-baaa-e35383ce160b" providerId="ADAL" clId="{F9430CB8-FFEF-4039-B1F3-D52EF3782B2D}" dt="2020-11-30T16:56:25.594" v="2253" actId="1076"/>
          <ac:spMkLst>
            <pc:docMk/>
            <pc:sldMk cId="2136898130" sldId="368"/>
            <ac:spMk id="14" creationId="{F5AF3875-5877-4752-B482-DED04F830B80}"/>
          </ac:spMkLst>
        </pc:spChg>
        <pc:spChg chg="mod">
          <ac:chgData name="Borrello, Sydney N." userId="4ff8b949-2dad-4081-baaa-e35383ce160b" providerId="ADAL" clId="{F9430CB8-FFEF-4039-B1F3-D52EF3782B2D}" dt="2020-11-30T16:55:48.281" v="2249" actId="1076"/>
          <ac:spMkLst>
            <pc:docMk/>
            <pc:sldMk cId="2136898130" sldId="368"/>
            <ac:spMk id="19" creationId="{BCD9A2FB-FE4B-43E7-8431-620F1FD63952}"/>
          </ac:spMkLst>
        </pc:spChg>
        <pc:picChg chg="add mod ord modCrop">
          <ac:chgData name="Borrello, Sydney N." userId="4ff8b949-2dad-4081-baaa-e35383ce160b" providerId="ADAL" clId="{F9430CB8-FFEF-4039-B1F3-D52EF3782B2D}" dt="2020-11-30T15:58:12.155" v="1119" actId="1076"/>
          <ac:picMkLst>
            <pc:docMk/>
            <pc:sldMk cId="2136898130" sldId="368"/>
            <ac:picMk id="9" creationId="{D44DD413-AFD5-4777-AE33-371382994B0C}"/>
          </ac:picMkLst>
        </pc:picChg>
        <pc:picChg chg="add mod">
          <ac:chgData name="Borrello, Sydney N." userId="4ff8b949-2dad-4081-baaa-e35383ce160b" providerId="ADAL" clId="{F9430CB8-FFEF-4039-B1F3-D52EF3782B2D}" dt="2020-11-30T15:58:09.710" v="1118" actId="1076"/>
          <ac:picMkLst>
            <pc:docMk/>
            <pc:sldMk cId="2136898130" sldId="368"/>
            <ac:picMk id="10" creationId="{9795572F-647E-4037-B7DC-F317DCF3374F}"/>
          </ac:picMkLst>
        </pc:picChg>
        <pc:picChg chg="add mod modCrop">
          <ac:chgData name="Borrello, Sydney N." userId="4ff8b949-2dad-4081-baaa-e35383ce160b" providerId="ADAL" clId="{F9430CB8-FFEF-4039-B1F3-D52EF3782B2D}" dt="2020-11-30T15:58:48.619" v="1123" actId="1076"/>
          <ac:picMkLst>
            <pc:docMk/>
            <pc:sldMk cId="2136898130" sldId="368"/>
            <ac:picMk id="12" creationId="{AB8E83B9-9740-4659-98C5-A407B44EBD10}"/>
          </ac:picMkLst>
        </pc:picChg>
      </pc:sldChg>
      <pc:sldChg chg="addSp delSp modSp add del mod">
        <pc:chgData name="Borrello, Sydney N." userId="4ff8b949-2dad-4081-baaa-e35383ce160b" providerId="ADAL" clId="{F9430CB8-FFEF-4039-B1F3-D52EF3782B2D}" dt="2020-11-30T15:54:50.336" v="1089" actId="47"/>
        <pc:sldMkLst>
          <pc:docMk/>
          <pc:sldMk cId="4035047283" sldId="369"/>
        </pc:sldMkLst>
        <pc:spChg chg="mod">
          <ac:chgData name="Borrello, Sydney N." userId="4ff8b949-2dad-4081-baaa-e35383ce160b" providerId="ADAL" clId="{F9430CB8-FFEF-4039-B1F3-D52EF3782B2D}" dt="2020-11-30T15:53:56.763" v="1080" actId="1076"/>
          <ac:spMkLst>
            <pc:docMk/>
            <pc:sldMk cId="4035047283" sldId="369"/>
            <ac:spMk id="3" creationId="{49B843EB-6AAE-4829-9F8E-1AB1684DB029}"/>
          </ac:spMkLst>
        </pc:spChg>
        <pc:spChg chg="del">
          <ac:chgData name="Borrello, Sydney N." userId="4ff8b949-2dad-4081-baaa-e35383ce160b" providerId="ADAL" clId="{F9430CB8-FFEF-4039-B1F3-D52EF3782B2D}" dt="2020-11-30T15:53:27.452" v="1058" actId="478"/>
          <ac:spMkLst>
            <pc:docMk/>
            <pc:sldMk cId="4035047283" sldId="369"/>
            <ac:spMk id="6" creationId="{078DA22D-E2CC-4BB0-BA68-417BB5A80B3B}"/>
          </ac:spMkLst>
        </pc:spChg>
        <pc:spChg chg="add mod">
          <ac:chgData name="Borrello, Sydney N." userId="4ff8b949-2dad-4081-baaa-e35383ce160b" providerId="ADAL" clId="{F9430CB8-FFEF-4039-B1F3-D52EF3782B2D}" dt="2020-11-30T15:54:03.851" v="1083" actId="1076"/>
          <ac:spMkLst>
            <pc:docMk/>
            <pc:sldMk cId="4035047283" sldId="369"/>
            <ac:spMk id="7" creationId="{AE45D46F-A6A3-49F3-A472-83373E3C28CD}"/>
          </ac:spMkLst>
        </pc:spChg>
        <pc:spChg chg="add mod">
          <ac:chgData name="Borrello, Sydney N." userId="4ff8b949-2dad-4081-baaa-e35383ce160b" providerId="ADAL" clId="{F9430CB8-FFEF-4039-B1F3-D52EF3782B2D}" dt="2020-11-30T15:54:08.984" v="1085" actId="1035"/>
          <ac:spMkLst>
            <pc:docMk/>
            <pc:sldMk cId="4035047283" sldId="369"/>
            <ac:spMk id="8" creationId="{1A85CA5F-D98D-4948-BF74-EC7FB9DC42E6}"/>
          </ac:spMkLst>
        </pc:spChg>
        <pc:spChg chg="mod">
          <ac:chgData name="Borrello, Sydney N." userId="4ff8b949-2dad-4081-baaa-e35383ce160b" providerId="ADAL" clId="{F9430CB8-FFEF-4039-B1F3-D52EF3782B2D}" dt="2020-11-30T15:54:00.394" v="1082" actId="27636"/>
          <ac:spMkLst>
            <pc:docMk/>
            <pc:sldMk cId="4035047283" sldId="369"/>
            <ac:spMk id="19" creationId="{BCD9A2FB-FE4B-43E7-8431-620F1FD63952}"/>
          </ac:spMkLst>
        </pc:spChg>
      </pc:sldChg>
      <pc:sldChg chg="addSp delSp modSp add del mod">
        <pc:chgData name="Borrello, Sydney N." userId="4ff8b949-2dad-4081-baaa-e35383ce160b" providerId="ADAL" clId="{F9430CB8-FFEF-4039-B1F3-D52EF3782B2D}" dt="2020-11-30T15:53:14.017" v="1056" actId="47"/>
        <pc:sldMkLst>
          <pc:docMk/>
          <pc:sldMk cId="4077429203" sldId="369"/>
        </pc:sldMkLst>
        <pc:spChg chg="mod">
          <ac:chgData name="Borrello, Sydney N." userId="4ff8b949-2dad-4081-baaa-e35383ce160b" providerId="ADAL" clId="{F9430CB8-FFEF-4039-B1F3-D52EF3782B2D}" dt="2020-11-30T15:52:21.249" v="1052" actId="1076"/>
          <ac:spMkLst>
            <pc:docMk/>
            <pc:sldMk cId="4077429203" sldId="369"/>
            <ac:spMk id="3" creationId="{49B843EB-6AAE-4829-9F8E-1AB1684DB029}"/>
          </ac:spMkLst>
        </pc:spChg>
        <pc:spChg chg="del">
          <ac:chgData name="Borrello, Sydney N." userId="4ff8b949-2dad-4081-baaa-e35383ce160b" providerId="ADAL" clId="{F9430CB8-FFEF-4039-B1F3-D52EF3782B2D}" dt="2020-11-30T15:52:19.564" v="1050" actId="478"/>
          <ac:spMkLst>
            <pc:docMk/>
            <pc:sldMk cId="4077429203" sldId="369"/>
            <ac:spMk id="6" creationId="{078DA22D-E2CC-4BB0-BA68-417BB5A80B3B}"/>
          </ac:spMkLst>
        </pc:spChg>
        <pc:spChg chg="add mod">
          <ac:chgData name="Borrello, Sydney N." userId="4ff8b949-2dad-4081-baaa-e35383ce160b" providerId="ADAL" clId="{F9430CB8-FFEF-4039-B1F3-D52EF3782B2D}" dt="2020-11-30T15:53:03.887" v="1055" actId="1076"/>
          <ac:spMkLst>
            <pc:docMk/>
            <pc:sldMk cId="4077429203" sldId="369"/>
            <ac:spMk id="7" creationId="{75D29CC8-62BD-4AD3-B78E-61A7665CCF6B}"/>
          </ac:spMkLst>
        </pc:spChg>
      </pc:sldChg>
      <pc:sldChg chg="addSp delSp modSp add mod setBg">
        <pc:chgData name="Borrello, Sydney N." userId="4ff8b949-2dad-4081-baaa-e35383ce160b" providerId="ADAL" clId="{F9430CB8-FFEF-4039-B1F3-D52EF3782B2D}" dt="2020-11-30T16:56:54.516" v="2262" actId="1076"/>
        <pc:sldMkLst>
          <pc:docMk/>
          <pc:sldMk cId="627752863" sldId="370"/>
        </pc:sldMkLst>
        <pc:spChg chg="del">
          <ac:chgData name="Borrello, Sydney N." userId="4ff8b949-2dad-4081-baaa-e35383ce160b" providerId="ADAL" clId="{F9430CB8-FFEF-4039-B1F3-D52EF3782B2D}" dt="2020-11-30T15:55:00.232" v="1090" actId="478"/>
          <ac:spMkLst>
            <pc:docMk/>
            <pc:sldMk cId="627752863" sldId="370"/>
            <ac:spMk id="6" creationId="{078DA22D-E2CC-4BB0-BA68-417BB5A80B3B}"/>
          </ac:spMkLst>
        </pc:spChg>
        <pc:spChg chg="add mod">
          <ac:chgData name="Borrello, Sydney N." userId="4ff8b949-2dad-4081-baaa-e35383ce160b" providerId="ADAL" clId="{F9430CB8-FFEF-4039-B1F3-D52EF3782B2D}" dt="2020-11-30T16:56:52.650" v="2261" actId="1076"/>
          <ac:spMkLst>
            <pc:docMk/>
            <pc:sldMk cId="627752863" sldId="370"/>
            <ac:spMk id="7" creationId="{413CA08F-CC48-4D15-B4BE-6BFDB7D4B812}"/>
          </ac:spMkLst>
        </pc:spChg>
        <pc:spChg chg="add mod">
          <ac:chgData name="Borrello, Sydney N." userId="4ff8b949-2dad-4081-baaa-e35383ce160b" providerId="ADAL" clId="{F9430CB8-FFEF-4039-B1F3-D52EF3782B2D}" dt="2020-11-30T16:56:52.650" v="2261" actId="1076"/>
          <ac:spMkLst>
            <pc:docMk/>
            <pc:sldMk cId="627752863" sldId="370"/>
            <ac:spMk id="8" creationId="{B9EAB4DC-593E-4632-805E-79198331EDCD}"/>
          </ac:spMkLst>
        </pc:spChg>
        <pc:spChg chg="add mod">
          <ac:chgData name="Borrello, Sydney N." userId="4ff8b949-2dad-4081-baaa-e35383ce160b" providerId="ADAL" clId="{F9430CB8-FFEF-4039-B1F3-D52EF3782B2D}" dt="2020-11-30T16:56:54.516" v="2262" actId="1076"/>
          <ac:spMkLst>
            <pc:docMk/>
            <pc:sldMk cId="627752863" sldId="370"/>
            <ac:spMk id="9" creationId="{C700C51D-FEC6-4AB0-A820-A44B89AE8A56}"/>
          </ac:spMkLst>
        </pc:spChg>
        <pc:spChg chg="add mod">
          <ac:chgData name="Borrello, Sydney N." userId="4ff8b949-2dad-4081-baaa-e35383ce160b" providerId="ADAL" clId="{F9430CB8-FFEF-4039-B1F3-D52EF3782B2D}" dt="2020-11-30T16:23:16.480" v="2051"/>
          <ac:spMkLst>
            <pc:docMk/>
            <pc:sldMk cId="627752863" sldId="370"/>
            <ac:spMk id="10" creationId="{C79CD815-0850-49C6-8E3E-3A3E42D73B51}"/>
          </ac:spMkLst>
        </pc:spChg>
        <pc:spChg chg="add mod">
          <ac:chgData name="Borrello, Sydney N." userId="4ff8b949-2dad-4081-baaa-e35383ce160b" providerId="ADAL" clId="{F9430CB8-FFEF-4039-B1F3-D52EF3782B2D}" dt="2020-11-30T16:49:51.354" v="2197" actId="20577"/>
          <ac:spMkLst>
            <pc:docMk/>
            <pc:sldMk cId="627752863" sldId="370"/>
            <ac:spMk id="11" creationId="{F397F1D8-BAEF-4DEB-90F2-32FAB4A81F28}"/>
          </ac:spMkLst>
        </pc:spChg>
        <pc:spChg chg="add mod ord">
          <ac:chgData name="Borrello, Sydney N." userId="4ff8b949-2dad-4081-baaa-e35383ce160b" providerId="ADAL" clId="{F9430CB8-FFEF-4039-B1F3-D52EF3782B2D}" dt="2020-11-30T16:56:43.102" v="2260" actId="171"/>
          <ac:spMkLst>
            <pc:docMk/>
            <pc:sldMk cId="627752863" sldId="370"/>
            <ac:spMk id="12" creationId="{540FAA63-2576-4AB6-BEE9-EFD942665336}"/>
          </ac:spMkLst>
        </pc:spChg>
        <pc:spChg chg="del">
          <ac:chgData name="Borrello, Sydney N." userId="4ff8b949-2dad-4081-baaa-e35383ce160b" providerId="ADAL" clId="{F9430CB8-FFEF-4039-B1F3-D52EF3782B2D}" dt="2020-11-30T15:54:28.195" v="1087" actId="478"/>
          <ac:spMkLst>
            <pc:docMk/>
            <pc:sldMk cId="627752863" sldId="370"/>
            <ac:spMk id="19" creationId="{BCD9A2FB-FE4B-43E7-8431-620F1FD63952}"/>
          </ac:spMkLst>
        </pc:spChg>
        <pc:picChg chg="mod">
          <ac:chgData name="Borrello, Sydney N." userId="4ff8b949-2dad-4081-baaa-e35383ce160b" providerId="ADAL" clId="{F9430CB8-FFEF-4039-B1F3-D52EF3782B2D}" dt="2020-11-30T16:22:55.764" v="2048" actId="1076"/>
          <ac:picMkLst>
            <pc:docMk/>
            <pc:sldMk cId="627752863" sldId="370"/>
            <ac:picMk id="2" creationId="{C210538B-37C4-46F1-8BDC-E45EE190B36D}"/>
          </ac:picMkLst>
        </pc:picChg>
      </pc:sldChg>
      <pc:sldChg chg="addSp delSp modSp mod">
        <pc:chgData name="Borrello, Sydney N." userId="4ff8b949-2dad-4081-baaa-e35383ce160b" providerId="ADAL" clId="{F9430CB8-FFEF-4039-B1F3-D52EF3782B2D}" dt="2020-11-30T16:49:32.447" v="2182" actId="255"/>
        <pc:sldMkLst>
          <pc:docMk/>
          <pc:sldMk cId="48870936" sldId="371"/>
        </pc:sldMkLst>
        <pc:spChg chg="del mod">
          <ac:chgData name="Borrello, Sydney N." userId="4ff8b949-2dad-4081-baaa-e35383ce160b" providerId="ADAL" clId="{F9430CB8-FFEF-4039-B1F3-D52EF3782B2D}" dt="2020-11-30T16:43:41.564" v="2083" actId="21"/>
          <ac:spMkLst>
            <pc:docMk/>
            <pc:sldMk cId="48870936" sldId="371"/>
            <ac:spMk id="2" creationId="{FD34E23E-B2CA-4EBD-B6A8-66FE6E23B448}"/>
          </ac:spMkLst>
        </pc:spChg>
        <pc:spChg chg="del">
          <ac:chgData name="Borrello, Sydney N." userId="4ff8b949-2dad-4081-baaa-e35383ce160b" providerId="ADAL" clId="{F9430CB8-FFEF-4039-B1F3-D52EF3782B2D}" dt="2020-11-30T16:43:36.469" v="2082" actId="478"/>
          <ac:spMkLst>
            <pc:docMk/>
            <pc:sldMk cId="48870936" sldId="371"/>
            <ac:spMk id="9" creationId="{93008C1B-CDF5-4D92-AB6C-7C80137F1BBE}"/>
          </ac:spMkLst>
        </pc:spChg>
        <pc:spChg chg="del">
          <ac:chgData name="Borrello, Sydney N." userId="4ff8b949-2dad-4081-baaa-e35383ce160b" providerId="ADAL" clId="{F9430CB8-FFEF-4039-B1F3-D52EF3782B2D}" dt="2020-11-30T16:43:29.893" v="2080" actId="478"/>
          <ac:spMkLst>
            <pc:docMk/>
            <pc:sldMk cId="48870936" sldId="371"/>
            <ac:spMk id="13" creationId="{15EF193A-AD62-4D56-B08F-7754559F12D1}"/>
          </ac:spMkLst>
        </pc:spChg>
        <pc:spChg chg="mod">
          <ac:chgData name="Borrello, Sydney N." userId="4ff8b949-2dad-4081-baaa-e35383ce160b" providerId="ADAL" clId="{F9430CB8-FFEF-4039-B1F3-D52EF3782B2D}" dt="2020-11-30T16:49:01.182" v="2176" actId="1076"/>
          <ac:spMkLst>
            <pc:docMk/>
            <pc:sldMk cId="48870936" sldId="371"/>
            <ac:spMk id="21" creationId="{478F63D6-31A0-47EE-8603-B123E1B1EE9D}"/>
          </ac:spMkLst>
        </pc:spChg>
        <pc:spChg chg="add mod">
          <ac:chgData name="Borrello, Sydney N." userId="4ff8b949-2dad-4081-baaa-e35383ce160b" providerId="ADAL" clId="{F9430CB8-FFEF-4039-B1F3-D52EF3782B2D}" dt="2020-11-30T16:49:32.447" v="2182" actId="255"/>
          <ac:spMkLst>
            <pc:docMk/>
            <pc:sldMk cId="48870936" sldId="371"/>
            <ac:spMk id="23" creationId="{6072A9ED-F75E-4455-BD24-642E3E4D41DE}"/>
          </ac:spMkLst>
        </pc:spChg>
        <pc:spChg chg="mod">
          <ac:chgData name="Borrello, Sydney N." userId="4ff8b949-2dad-4081-baaa-e35383ce160b" providerId="ADAL" clId="{F9430CB8-FFEF-4039-B1F3-D52EF3782B2D}" dt="2020-11-30T16:49:08.201" v="2179" actId="164"/>
          <ac:spMkLst>
            <pc:docMk/>
            <pc:sldMk cId="48870936" sldId="371"/>
            <ac:spMk id="25" creationId="{54CC5224-3CB1-4B19-A1B9-AE53649DF9D6}"/>
          </ac:spMkLst>
        </pc:spChg>
        <pc:spChg chg="add mod ord">
          <ac:chgData name="Borrello, Sydney N." userId="4ff8b949-2dad-4081-baaa-e35383ce160b" providerId="ADAL" clId="{F9430CB8-FFEF-4039-B1F3-D52EF3782B2D}" dt="2020-11-30T16:48:25.388" v="2164" actId="1076"/>
          <ac:spMkLst>
            <pc:docMk/>
            <pc:sldMk cId="48870936" sldId="371"/>
            <ac:spMk id="26" creationId="{5F6FD453-5966-4171-BDBC-C60F27F9E133}"/>
          </ac:spMkLst>
        </pc:spChg>
        <pc:spChg chg="del">
          <ac:chgData name="Borrello, Sydney N." userId="4ff8b949-2dad-4081-baaa-e35383ce160b" providerId="ADAL" clId="{F9430CB8-FFEF-4039-B1F3-D52EF3782B2D}" dt="2020-11-30T16:46:37.526" v="2126" actId="478"/>
          <ac:spMkLst>
            <pc:docMk/>
            <pc:sldMk cId="48870936" sldId="371"/>
            <ac:spMk id="27" creationId="{D6505595-7A35-4CB9-8D28-67E45B706D47}"/>
          </ac:spMkLst>
        </pc:spChg>
        <pc:spChg chg="del">
          <ac:chgData name="Borrello, Sydney N." userId="4ff8b949-2dad-4081-baaa-e35383ce160b" providerId="ADAL" clId="{F9430CB8-FFEF-4039-B1F3-D52EF3782B2D}" dt="2020-11-30T16:44:40.135" v="2100" actId="478"/>
          <ac:spMkLst>
            <pc:docMk/>
            <pc:sldMk cId="48870936" sldId="371"/>
            <ac:spMk id="29" creationId="{B49969CA-3700-48CE-A02D-D3EB83848BC7}"/>
          </ac:spMkLst>
        </pc:spChg>
        <pc:spChg chg="del">
          <ac:chgData name="Borrello, Sydney N." userId="4ff8b949-2dad-4081-baaa-e35383ce160b" providerId="ADAL" clId="{F9430CB8-FFEF-4039-B1F3-D52EF3782B2D}" dt="2020-11-30T16:44:36.917" v="2099" actId="478"/>
          <ac:spMkLst>
            <pc:docMk/>
            <pc:sldMk cId="48870936" sldId="371"/>
            <ac:spMk id="30" creationId="{55056E40-7117-4452-A1D4-E16F7168BF28}"/>
          </ac:spMkLst>
        </pc:spChg>
        <pc:spChg chg="add mod">
          <ac:chgData name="Borrello, Sydney N." userId="4ff8b949-2dad-4081-baaa-e35383ce160b" providerId="ADAL" clId="{F9430CB8-FFEF-4039-B1F3-D52EF3782B2D}" dt="2020-11-30T16:49:08.201" v="2179" actId="164"/>
          <ac:spMkLst>
            <pc:docMk/>
            <pc:sldMk cId="48870936" sldId="371"/>
            <ac:spMk id="31" creationId="{C247DE07-97A6-428D-949D-59F2ABE64321}"/>
          </ac:spMkLst>
        </pc:spChg>
        <pc:spChg chg="del">
          <ac:chgData name="Borrello, Sydney N." userId="4ff8b949-2dad-4081-baaa-e35383ce160b" providerId="ADAL" clId="{F9430CB8-FFEF-4039-B1F3-D52EF3782B2D}" dt="2020-11-30T16:43:33.903" v="2081" actId="478"/>
          <ac:spMkLst>
            <pc:docMk/>
            <pc:sldMk cId="48870936" sldId="371"/>
            <ac:spMk id="927" creationId="{00000000-0000-0000-0000-000000000000}"/>
          </ac:spMkLst>
        </pc:spChg>
        <pc:grpChg chg="del">
          <ac:chgData name="Borrello, Sydney N." userId="4ff8b949-2dad-4081-baaa-e35383ce160b" providerId="ADAL" clId="{F9430CB8-FFEF-4039-B1F3-D52EF3782B2D}" dt="2020-11-30T16:44:00.229" v="2089" actId="478"/>
          <ac:grpSpMkLst>
            <pc:docMk/>
            <pc:sldMk cId="48870936" sldId="371"/>
            <ac:grpSpMk id="5" creationId="{69E3F240-3163-429F-A505-15F0DA6D418A}"/>
          </ac:grpSpMkLst>
        </pc:grpChg>
        <pc:grpChg chg="add mod">
          <ac:chgData name="Borrello, Sydney N." userId="4ff8b949-2dad-4081-baaa-e35383ce160b" providerId="ADAL" clId="{F9430CB8-FFEF-4039-B1F3-D52EF3782B2D}" dt="2020-11-30T16:49:11.808" v="2180" actId="1076"/>
          <ac:grpSpMkLst>
            <pc:docMk/>
            <pc:sldMk cId="48870936" sldId="371"/>
            <ac:grpSpMk id="14" creationId="{353C741F-87EA-4401-9DE8-1B6112C1F6EE}"/>
          </ac:grpSpMkLst>
        </pc:grpChg>
        <pc:grpChg chg="del">
          <ac:chgData name="Borrello, Sydney N." userId="4ff8b949-2dad-4081-baaa-e35383ce160b" providerId="ADAL" clId="{F9430CB8-FFEF-4039-B1F3-D52EF3782B2D}" dt="2020-11-30T16:43:41.564" v="2083" actId="21"/>
          <ac:grpSpMkLst>
            <pc:docMk/>
            <pc:sldMk cId="48870936" sldId="371"/>
            <ac:grpSpMk id="18" creationId="{E4684DA0-DAAD-4DF0-AE91-81BDA9FAFCCC}"/>
          </ac:grpSpMkLst>
        </pc:grpChg>
        <pc:grpChg chg="del">
          <ac:chgData name="Borrello, Sydney N." userId="4ff8b949-2dad-4081-baaa-e35383ce160b" providerId="ADAL" clId="{F9430CB8-FFEF-4039-B1F3-D52EF3782B2D}" dt="2020-11-30T16:43:29.893" v="2080" actId="478"/>
          <ac:grpSpMkLst>
            <pc:docMk/>
            <pc:sldMk cId="48870936" sldId="371"/>
            <ac:grpSpMk id="20" creationId="{58CD7E56-CDAC-4AF7-830E-EC8C2639E084}"/>
          </ac:grpSpMkLst>
        </pc:grpChg>
        <pc:grpChg chg="del">
          <ac:chgData name="Borrello, Sydney N." userId="4ff8b949-2dad-4081-baaa-e35383ce160b" providerId="ADAL" clId="{F9430CB8-FFEF-4039-B1F3-D52EF3782B2D}" dt="2020-11-30T16:43:36.469" v="2082" actId="478"/>
          <ac:grpSpMkLst>
            <pc:docMk/>
            <pc:sldMk cId="48870936" sldId="371"/>
            <ac:grpSpMk id="22" creationId="{43B06A54-53E6-4AFD-AD71-2AE7DE5930EF}"/>
          </ac:grpSpMkLst>
        </pc:grpChg>
        <pc:picChg chg="add mod ord modCrop">
          <ac:chgData name="Borrello, Sydney N." userId="4ff8b949-2dad-4081-baaa-e35383ce160b" providerId="ADAL" clId="{F9430CB8-FFEF-4039-B1F3-D52EF3782B2D}" dt="2020-11-30T16:45:40.015" v="2108" actId="167"/>
          <ac:picMkLst>
            <pc:docMk/>
            <pc:sldMk cId="48870936" sldId="371"/>
            <ac:picMk id="4" creationId="{F3223489-E695-4EB1-BAA0-CB2F334793F0}"/>
          </ac:picMkLst>
        </pc:picChg>
        <pc:picChg chg="add mod">
          <ac:chgData name="Borrello, Sydney N." userId="4ff8b949-2dad-4081-baaa-e35383ce160b" providerId="ADAL" clId="{F9430CB8-FFEF-4039-B1F3-D52EF3782B2D}" dt="2020-11-30T16:49:08.201" v="2179" actId="164"/>
          <ac:picMkLst>
            <pc:docMk/>
            <pc:sldMk cId="48870936" sldId="371"/>
            <ac:picMk id="7" creationId="{41B31475-ADF5-489A-95E3-02BDA080619E}"/>
          </ac:picMkLst>
        </pc:picChg>
        <pc:picChg chg="del">
          <ac:chgData name="Borrello, Sydney N." userId="4ff8b949-2dad-4081-baaa-e35383ce160b" providerId="ADAL" clId="{F9430CB8-FFEF-4039-B1F3-D52EF3782B2D}" dt="2020-11-30T16:46:39.362" v="2127" actId="478"/>
          <ac:picMkLst>
            <pc:docMk/>
            <pc:sldMk cId="48870936" sldId="371"/>
            <ac:picMk id="16" creationId="{DE4BE339-8DDD-4A1D-99C6-C0B66335819E}"/>
          </ac:picMkLst>
        </pc:picChg>
        <pc:picChg chg="add del mod">
          <ac:chgData name="Borrello, Sydney N." userId="4ff8b949-2dad-4081-baaa-e35383ce160b" providerId="ADAL" clId="{F9430CB8-FFEF-4039-B1F3-D52EF3782B2D}" dt="2020-11-30T16:47:48.075" v="2147" actId="478"/>
          <ac:picMkLst>
            <pc:docMk/>
            <pc:sldMk cId="48870936" sldId="371"/>
            <ac:picMk id="28" creationId="{A70BE806-8B67-4B6B-B2FC-01B5B60FA3B5}"/>
          </ac:picMkLst>
        </pc:picChg>
      </pc:sldChg>
      <pc:sldChg chg="add del">
        <pc:chgData name="Borrello, Sydney N." userId="4ff8b949-2dad-4081-baaa-e35383ce160b" providerId="ADAL" clId="{F9430CB8-FFEF-4039-B1F3-D52EF3782B2D}" dt="2020-11-30T16:23:13.200" v="2050"/>
        <pc:sldMkLst>
          <pc:docMk/>
          <pc:sldMk cId="2176283514" sldId="371"/>
        </pc:sldMkLst>
      </pc:sldChg>
      <pc:sldChg chg="add del setBg">
        <pc:chgData name="Borrello, Sydney N." userId="4ff8b949-2dad-4081-baaa-e35383ce160b" providerId="ADAL" clId="{F9430CB8-FFEF-4039-B1F3-D52EF3782B2D}" dt="2020-11-30T16:42:54.671" v="2059"/>
        <pc:sldMkLst>
          <pc:docMk/>
          <pc:sldMk cId="3603597665" sldId="371"/>
        </pc:sldMkLst>
      </pc:sldChg>
    </pc:docChg>
  </pc:docChgLst>
  <pc:docChgLst>
    <pc:chgData name="Borrello, Sydney N." userId="4ff8b949-2dad-4081-baaa-e35383ce160b" providerId="ADAL" clId="{1FE31507-781B-4511-BEB1-E9DE9AEBCA96}"/>
    <pc:docChg chg="undo custSel mod addSld delSld modSld sldOrd modMainMaster modNotesMaster">
      <pc:chgData name="Borrello, Sydney N." userId="4ff8b949-2dad-4081-baaa-e35383ce160b" providerId="ADAL" clId="{1FE31507-781B-4511-BEB1-E9DE9AEBCA96}" dt="2020-12-08T22:31:00.418" v="4677" actId="732"/>
      <pc:docMkLst>
        <pc:docMk/>
      </pc:docMkLst>
      <pc:sldChg chg="addSp delSp modSp mod modTransition modNotes">
        <pc:chgData name="Borrello, Sydney N." userId="4ff8b949-2dad-4081-baaa-e35383ce160b" providerId="ADAL" clId="{1FE31507-781B-4511-BEB1-E9DE9AEBCA96}" dt="2020-12-08T15:47:02.144" v="4428"/>
        <pc:sldMkLst>
          <pc:docMk/>
          <pc:sldMk cId="962912820" sldId="329"/>
        </pc:sldMkLst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962912820" sldId="329"/>
            <ac:spMk id="2" creationId="{B6930345-4F61-4CB8-8ABF-E1E373E281EC}"/>
          </ac:spMkLst>
        </pc:spChg>
        <pc:spChg chg="mod">
          <ac:chgData name="Borrello, Sydney N." userId="4ff8b949-2dad-4081-baaa-e35383ce160b" providerId="ADAL" clId="{1FE31507-781B-4511-BEB1-E9DE9AEBCA96}" dt="2020-12-07T19:11:36.785" v="3654" actId="14100"/>
          <ac:spMkLst>
            <pc:docMk/>
            <pc:sldMk cId="962912820" sldId="329"/>
            <ac:spMk id="3" creationId="{49B843EB-6AAE-4829-9F8E-1AB1684DB029}"/>
          </ac:spMkLst>
        </pc:spChg>
        <pc:spChg chg="add del">
          <ac:chgData name="Borrello, Sydney N." userId="4ff8b949-2dad-4081-baaa-e35383ce160b" providerId="ADAL" clId="{1FE31507-781B-4511-BEB1-E9DE9AEBCA96}" dt="2020-12-08T15:47:01.597" v="4427" actId="478"/>
          <ac:spMkLst>
            <pc:docMk/>
            <pc:sldMk cId="962912820" sldId="329"/>
            <ac:spMk id="5" creationId="{5444F963-8336-4ABC-8191-75B27C8FA069}"/>
          </ac:spMkLst>
        </pc:spChg>
        <pc:spChg chg="mod">
          <ac:chgData name="Borrello, Sydney N." userId="4ff8b949-2dad-4081-baaa-e35383ce160b" providerId="ADAL" clId="{1FE31507-781B-4511-BEB1-E9DE9AEBCA96}" dt="2020-12-07T19:12:37.030" v="3668" actId="255"/>
          <ac:spMkLst>
            <pc:docMk/>
            <pc:sldMk cId="962912820" sldId="329"/>
            <ac:spMk id="7" creationId="{646DC103-E41D-49FD-8229-6C3806713E9D}"/>
          </ac:spMkLst>
        </pc:spChg>
        <pc:spChg chg="mod">
          <ac:chgData name="Borrello, Sydney N." userId="4ff8b949-2dad-4081-baaa-e35383ce160b" providerId="ADAL" clId="{1FE31507-781B-4511-BEB1-E9DE9AEBCA96}" dt="2020-12-07T19:11:43.640" v="3656" actId="1076"/>
          <ac:spMkLst>
            <pc:docMk/>
            <pc:sldMk cId="962912820" sldId="329"/>
            <ac:spMk id="19" creationId="{BCD9A2FB-FE4B-43E7-8431-620F1FD63952}"/>
          </ac:spMkLst>
        </pc:spChg>
        <pc:spChg chg="mod">
          <ac:chgData name="Borrello, Sydney N." userId="4ff8b949-2dad-4081-baaa-e35383ce160b" providerId="ADAL" clId="{1FE31507-781B-4511-BEB1-E9DE9AEBCA96}" dt="2020-12-08T03:01:27.598" v="4274" actId="1076"/>
          <ac:spMkLst>
            <pc:docMk/>
            <pc:sldMk cId="962912820" sldId="329"/>
            <ac:spMk id="31" creationId="{EAB82E4E-AFC5-41D0-B8A6-85A39392E3CF}"/>
          </ac:spMkLst>
        </pc:spChg>
        <pc:spChg chg="mod">
          <ac:chgData name="Borrello, Sydney N." userId="4ff8b949-2dad-4081-baaa-e35383ce160b" providerId="ADAL" clId="{1FE31507-781B-4511-BEB1-E9DE9AEBCA96}" dt="2020-12-08T03:00:57.973" v="4269" actId="1076"/>
          <ac:spMkLst>
            <pc:docMk/>
            <pc:sldMk cId="962912820" sldId="329"/>
            <ac:spMk id="34" creationId="{47380F38-2117-46AF-A3A2-94C00264D3B4}"/>
          </ac:spMkLst>
        </pc:spChg>
        <pc:spChg chg="mod">
          <ac:chgData name="Borrello, Sydney N." userId="4ff8b949-2dad-4081-baaa-e35383ce160b" providerId="ADAL" clId="{1FE31507-781B-4511-BEB1-E9DE9AEBCA96}" dt="2020-12-07T19:12:44.585" v="3669" actId="255"/>
          <ac:spMkLst>
            <pc:docMk/>
            <pc:sldMk cId="962912820" sldId="329"/>
            <ac:spMk id="43" creationId="{CCBB949D-5DDE-4926-8955-F558A4389E4B}"/>
          </ac:spMkLst>
        </pc:spChg>
        <pc:spChg chg="del mod">
          <ac:chgData name="Borrello, Sydney N." userId="4ff8b949-2dad-4081-baaa-e35383ce160b" providerId="ADAL" clId="{1FE31507-781B-4511-BEB1-E9DE9AEBCA96}" dt="2020-12-08T02:59:53.654" v="4254" actId="478"/>
          <ac:spMkLst>
            <pc:docMk/>
            <pc:sldMk cId="962912820" sldId="329"/>
            <ac:spMk id="60" creationId="{FA9158F4-C677-4A87-8CF4-51FFCF236B36}"/>
          </ac:spMkLst>
        </pc:spChg>
        <pc:spChg chg="mod">
          <ac:chgData name="Borrello, Sydney N." userId="4ff8b949-2dad-4081-baaa-e35383ce160b" providerId="ADAL" clId="{1FE31507-781B-4511-BEB1-E9DE9AEBCA96}" dt="2020-12-07T19:12:49.542" v="3670" actId="255"/>
          <ac:spMkLst>
            <pc:docMk/>
            <pc:sldMk cId="962912820" sldId="329"/>
            <ac:spMk id="62" creationId="{A8F2CF4A-DC02-4623-BC93-A561B2438B7F}"/>
          </ac:spMkLst>
        </pc:spChg>
        <pc:spChg chg="mod">
          <ac:chgData name="Borrello, Sydney N." userId="4ff8b949-2dad-4081-baaa-e35383ce160b" providerId="ADAL" clId="{1FE31507-781B-4511-BEB1-E9DE9AEBCA96}" dt="2020-12-07T19:13:37.182" v="3681" actId="14100"/>
          <ac:spMkLst>
            <pc:docMk/>
            <pc:sldMk cId="962912820" sldId="329"/>
            <ac:spMk id="74" creationId="{5CF520D5-3620-4A67-A144-B2FE17FA87CF}"/>
          </ac:spMkLst>
        </pc:spChg>
        <pc:spChg chg="mod">
          <ac:chgData name="Borrello, Sydney N." userId="4ff8b949-2dad-4081-baaa-e35383ce160b" providerId="ADAL" clId="{1FE31507-781B-4511-BEB1-E9DE9AEBCA96}" dt="2020-12-07T19:18:28.173" v="3746" actId="14100"/>
          <ac:spMkLst>
            <pc:docMk/>
            <pc:sldMk cId="962912820" sldId="329"/>
            <ac:spMk id="101" creationId="{983E31B6-8C56-43FA-9205-1E2C981673BC}"/>
          </ac:spMkLst>
        </pc:spChg>
        <pc:grpChg chg="mod">
          <ac:chgData name="Borrello, Sydney N." userId="4ff8b949-2dad-4081-baaa-e35383ce160b" providerId="ADAL" clId="{1FE31507-781B-4511-BEB1-E9DE9AEBCA96}" dt="2020-12-07T19:13:28.149" v="3678" actId="14100"/>
          <ac:grpSpMkLst>
            <pc:docMk/>
            <pc:sldMk cId="962912820" sldId="329"/>
            <ac:grpSpMk id="2" creationId="{262BBE2F-754B-4C00-98F2-E7E5B45117B8}"/>
          </ac:grpSpMkLst>
        </pc:grpChg>
        <pc:grpChg chg="mod">
          <ac:chgData name="Borrello, Sydney N." userId="4ff8b949-2dad-4081-baaa-e35383ce160b" providerId="ADAL" clId="{1FE31507-781B-4511-BEB1-E9DE9AEBCA96}" dt="2020-12-08T03:01:27.598" v="4274" actId="1076"/>
          <ac:grpSpMkLst>
            <pc:docMk/>
            <pc:sldMk cId="962912820" sldId="329"/>
            <ac:grpSpMk id="37" creationId="{1CF18715-6754-4C10-8C2B-9A144E818B40}"/>
          </ac:grpSpMkLst>
        </pc:grpChg>
        <pc:grpChg chg="mod">
          <ac:chgData name="Borrello, Sydney N." userId="4ff8b949-2dad-4081-baaa-e35383ce160b" providerId="ADAL" clId="{1FE31507-781B-4511-BEB1-E9DE9AEBCA96}" dt="2020-12-08T03:01:32.489" v="4275" actId="1076"/>
          <ac:grpSpMkLst>
            <pc:docMk/>
            <pc:sldMk cId="962912820" sldId="329"/>
            <ac:grpSpMk id="39" creationId="{0F13E83C-CDFC-49FF-AA20-DC496E906F1A}"/>
          </ac:grpSpMkLst>
        </pc:grpChg>
        <pc:grpChg chg="mod">
          <ac:chgData name="Borrello, Sydney N." userId="4ff8b949-2dad-4081-baaa-e35383ce160b" providerId="ADAL" clId="{1FE31507-781B-4511-BEB1-E9DE9AEBCA96}" dt="2020-12-07T19:13:43.558" v="3682" actId="1076"/>
          <ac:grpSpMkLst>
            <pc:docMk/>
            <pc:sldMk cId="962912820" sldId="329"/>
            <ac:grpSpMk id="48" creationId="{2F6C2284-E06A-40AD-BD49-C83ECB5EA149}"/>
          </ac:grpSpMkLst>
        </pc:grpChg>
        <pc:picChg chg="mod">
          <ac:chgData name="Borrello, Sydney N." userId="4ff8b949-2dad-4081-baaa-e35383ce160b" providerId="ADAL" clId="{1FE31507-781B-4511-BEB1-E9DE9AEBCA96}" dt="2020-12-08T03:01:27.598" v="4274" actId="1076"/>
          <ac:picMkLst>
            <pc:docMk/>
            <pc:sldMk cId="962912820" sldId="329"/>
            <ac:picMk id="21" creationId="{0C6862A8-A727-4C0F-B0F8-72BB9D113BD3}"/>
          </ac:picMkLst>
        </pc:picChg>
        <pc:picChg chg="mod">
          <ac:chgData name="Borrello, Sydney N." userId="4ff8b949-2dad-4081-baaa-e35383ce160b" providerId="ADAL" clId="{1FE31507-781B-4511-BEB1-E9DE9AEBCA96}" dt="2020-12-08T03:00:46.401" v="4266" actId="1076"/>
          <ac:picMkLst>
            <pc:docMk/>
            <pc:sldMk cId="962912820" sldId="329"/>
            <ac:picMk id="23" creationId="{B01E9807-8DA9-4DC0-80C9-8BE72F1ED2D6}"/>
          </ac:picMkLst>
        </pc:picChg>
        <pc:picChg chg="mod">
          <ac:chgData name="Borrello, Sydney N." userId="4ff8b949-2dad-4081-baaa-e35383ce160b" providerId="ADAL" clId="{1FE31507-781B-4511-BEB1-E9DE9AEBCA96}" dt="2020-12-07T19:13:02.835" v="3673" actId="1076"/>
          <ac:picMkLst>
            <pc:docMk/>
            <pc:sldMk cId="962912820" sldId="329"/>
            <ac:picMk id="899" creationId="{2635288B-203B-4264-BB41-79A58432FF90}"/>
          </ac:picMkLst>
        </pc:picChg>
        <pc:picChg chg="mod">
          <ac:chgData name="Borrello, Sydney N." userId="4ff8b949-2dad-4081-baaa-e35383ce160b" providerId="ADAL" clId="{1FE31507-781B-4511-BEB1-E9DE9AEBCA96}" dt="2020-12-07T19:11:52.377" v="3658" actId="14100"/>
          <ac:picMkLst>
            <pc:docMk/>
            <pc:sldMk cId="962912820" sldId="329"/>
            <ac:picMk id="908" creationId="{1A00C4EC-EC4C-4852-93A6-A76A1B311026}"/>
          </ac:picMkLst>
        </pc:picChg>
        <pc:picChg chg="mod">
          <ac:chgData name="Borrello, Sydney N." userId="4ff8b949-2dad-4081-baaa-e35383ce160b" providerId="ADAL" clId="{1FE31507-781B-4511-BEB1-E9DE9AEBCA96}" dt="2020-12-07T19:12:59.018" v="3672" actId="1076"/>
          <ac:picMkLst>
            <pc:docMk/>
            <pc:sldMk cId="962912820" sldId="329"/>
            <ac:picMk id="911" creationId="{72978F5D-AC48-4575-9DB4-EC40BE5A9AF0}"/>
          </ac:picMkLst>
        </pc:picChg>
        <pc:picChg chg="mod">
          <ac:chgData name="Borrello, Sydney N." userId="4ff8b949-2dad-4081-baaa-e35383ce160b" providerId="ADAL" clId="{1FE31507-781B-4511-BEB1-E9DE9AEBCA96}" dt="2020-12-07T19:13:06.090" v="3674" actId="1076"/>
          <ac:picMkLst>
            <pc:docMk/>
            <pc:sldMk cId="962912820" sldId="329"/>
            <ac:picMk id="913" creationId="{650347EB-AB5D-40D9-A97E-A2AD53B03B75}"/>
          </ac:picMkLst>
        </pc:picChg>
        <pc:picChg chg="mod">
          <ac:chgData name="Borrello, Sydney N." userId="4ff8b949-2dad-4081-baaa-e35383ce160b" providerId="ADAL" clId="{1FE31507-781B-4511-BEB1-E9DE9AEBCA96}" dt="2020-12-07T19:13:19.844" v="3677" actId="1076"/>
          <ac:picMkLst>
            <pc:docMk/>
            <pc:sldMk cId="962912820" sldId="329"/>
            <ac:picMk id="915" creationId="{04657E20-3467-4550-AFDD-C6B681BF1A20}"/>
          </ac:picMkLst>
        </pc:picChg>
        <pc:picChg chg="mod">
          <ac:chgData name="Borrello, Sydney N." userId="4ff8b949-2dad-4081-baaa-e35383ce160b" providerId="ADAL" clId="{1FE31507-781B-4511-BEB1-E9DE9AEBCA96}" dt="2020-12-07T19:13:19.844" v="3677" actId="1076"/>
          <ac:picMkLst>
            <pc:docMk/>
            <pc:sldMk cId="962912820" sldId="329"/>
            <ac:picMk id="926" creationId="{E35331F8-21A6-465D-B7BD-1E3D0C0E578F}"/>
          </ac:picMkLst>
        </pc:picChg>
        <pc:cxnChg chg="mod">
          <ac:chgData name="Borrello, Sydney N." userId="4ff8b949-2dad-4081-baaa-e35383ce160b" providerId="ADAL" clId="{1FE31507-781B-4511-BEB1-E9DE9AEBCA96}" dt="2020-12-07T19:13:08.697" v="3676" actId="1076"/>
          <ac:cxnSpMkLst>
            <pc:docMk/>
            <pc:sldMk cId="962912820" sldId="329"/>
            <ac:cxnSpMk id="92" creationId="{DAD44E24-86BA-403B-8A96-3AA05B28F087}"/>
          </ac:cxnSpMkLst>
        </pc:cxnChg>
      </pc:sldChg>
      <pc:sldChg chg="addSp modSp mod modTransition">
        <pc:chgData name="Borrello, Sydney N." userId="4ff8b949-2dad-4081-baaa-e35383ce160b" providerId="ADAL" clId="{1FE31507-781B-4511-BEB1-E9DE9AEBCA96}" dt="2020-12-08T20:58:17.051" v="4655" actId="113"/>
        <pc:sldMkLst>
          <pc:docMk/>
          <pc:sldMk cId="1569519280" sldId="348"/>
        </pc:sldMkLst>
        <pc:spChg chg="mod">
          <ac:chgData name="Borrello, Sydney N." userId="4ff8b949-2dad-4081-baaa-e35383ce160b" providerId="ADAL" clId="{1FE31507-781B-4511-BEB1-E9DE9AEBCA96}" dt="2020-12-08T20:58:17.051" v="4655" actId="113"/>
          <ac:spMkLst>
            <pc:docMk/>
            <pc:sldMk cId="1569519280" sldId="348"/>
            <ac:spMk id="3" creationId="{B208D2DB-B5FA-4CBD-A156-C7E6883B3486}"/>
          </ac:spMkLst>
        </pc:spChg>
        <pc:spChg chg="mod">
          <ac:chgData name="Borrello, Sydney N." userId="4ff8b949-2dad-4081-baaa-e35383ce160b" providerId="ADAL" clId="{1FE31507-781B-4511-BEB1-E9DE9AEBCA96}" dt="2020-12-08T20:58:03.364" v="4652" actId="255"/>
          <ac:spMkLst>
            <pc:docMk/>
            <pc:sldMk cId="1569519280" sldId="348"/>
            <ac:spMk id="13" creationId="{114B2512-90DE-4A8E-B6BF-F50909E32BB4}"/>
          </ac:spMkLst>
        </pc:spChg>
        <pc:picChg chg="add mod">
          <ac:chgData name="Borrello, Sydney N." userId="4ff8b949-2dad-4081-baaa-e35383ce160b" providerId="ADAL" clId="{1FE31507-781B-4511-BEB1-E9DE9AEBCA96}" dt="2020-12-07T19:33:05.446" v="4017" actId="1076"/>
          <ac:picMkLst>
            <pc:docMk/>
            <pc:sldMk cId="1569519280" sldId="348"/>
            <ac:picMk id="10" creationId="{428495C3-50E6-42C6-AAB4-922C38A9D3E2}"/>
          </ac:picMkLst>
        </pc:picChg>
        <pc:picChg chg="add mod">
          <ac:chgData name="Borrello, Sydney N." userId="4ff8b949-2dad-4081-baaa-e35383ce160b" providerId="ADAL" clId="{1FE31507-781B-4511-BEB1-E9DE9AEBCA96}" dt="2020-12-07T19:32:45.564" v="4014" actId="14100"/>
          <ac:picMkLst>
            <pc:docMk/>
            <pc:sldMk cId="1569519280" sldId="348"/>
            <ac:picMk id="12" creationId="{7550E6B5-E17D-45ED-8FE1-3DFD15566CE9}"/>
          </ac:picMkLst>
        </pc:picChg>
      </pc:sldChg>
      <pc:sldChg chg="addSp delSp modSp del mod modTransition modNotes">
        <pc:chgData name="Borrello, Sydney N." userId="4ff8b949-2dad-4081-baaa-e35383ce160b" providerId="ADAL" clId="{1FE31507-781B-4511-BEB1-E9DE9AEBCA96}" dt="2020-12-07T19:16:10.626" v="3737" actId="47"/>
        <pc:sldMkLst>
          <pc:docMk/>
          <pc:sldMk cId="92244400" sldId="355"/>
        </pc:sldMkLst>
        <pc:spChg chg="mod">
          <ac:chgData name="Borrello, Sydney N." userId="4ff8b949-2dad-4081-baaa-e35383ce160b" providerId="ADAL" clId="{1FE31507-781B-4511-BEB1-E9DE9AEBCA96}" dt="2020-12-07T19:07:08.867" v="3586" actId="14100"/>
          <ac:spMkLst>
            <pc:docMk/>
            <pc:sldMk cId="92244400" sldId="355"/>
            <ac:spMk id="3" creationId="{49B843EB-6AAE-4829-9F8E-1AB1684DB029}"/>
          </ac:spMkLst>
        </pc:spChg>
        <pc:spChg chg="add del mod">
          <ac:chgData name="Borrello, Sydney N." userId="4ff8b949-2dad-4081-baaa-e35383ce160b" providerId="ADAL" clId="{1FE31507-781B-4511-BEB1-E9DE9AEBCA96}" dt="2020-12-07T19:10:39.821" v="3632"/>
          <ac:spMkLst>
            <pc:docMk/>
            <pc:sldMk cId="92244400" sldId="355"/>
            <ac:spMk id="18" creationId="{50939128-0E57-4FD0-B97C-C8F115C95545}"/>
          </ac:spMkLst>
        </pc:spChg>
        <pc:spChg chg="mod">
          <ac:chgData name="Borrello, Sydney N." userId="4ff8b949-2dad-4081-baaa-e35383ce160b" providerId="ADAL" clId="{1FE31507-781B-4511-BEB1-E9DE9AEBCA96}" dt="2020-12-07T19:07:08.593" v="3585" actId="1076"/>
          <ac:spMkLst>
            <pc:docMk/>
            <pc:sldMk cId="92244400" sldId="355"/>
            <ac:spMk id="19" creationId="{BCD9A2FB-FE4B-43E7-8431-620F1FD63952}"/>
          </ac:spMkLst>
        </pc:spChg>
        <pc:spChg chg="add del mod">
          <ac:chgData name="Borrello, Sydney N." userId="4ff8b949-2dad-4081-baaa-e35383ce160b" providerId="ADAL" clId="{1FE31507-781B-4511-BEB1-E9DE9AEBCA96}" dt="2020-12-07T19:10:39.821" v="3632"/>
          <ac:spMkLst>
            <pc:docMk/>
            <pc:sldMk cId="92244400" sldId="355"/>
            <ac:spMk id="20" creationId="{27D960BC-768E-4743-A53D-09EDEC854C7C}"/>
          </ac:spMkLst>
        </pc:spChg>
        <pc:spChg chg="mod">
          <ac:chgData name="Borrello, Sydney N." userId="4ff8b949-2dad-4081-baaa-e35383ce160b" providerId="ADAL" clId="{1FE31507-781B-4511-BEB1-E9DE9AEBCA96}" dt="2020-12-07T18:26:01.034" v="3038" actId="1076"/>
          <ac:spMkLst>
            <pc:docMk/>
            <pc:sldMk cId="92244400" sldId="355"/>
            <ac:spMk id="39" creationId="{18A2938D-31AE-4198-BB18-9B7EA697BB0E}"/>
          </ac:spMkLst>
        </pc:spChg>
        <pc:spChg chg="mod">
          <ac:chgData name="Borrello, Sydney N." userId="4ff8b949-2dad-4081-baaa-e35383ce160b" providerId="ADAL" clId="{1FE31507-781B-4511-BEB1-E9DE9AEBCA96}" dt="2020-12-07T18:26:05.642" v="3039" actId="1076"/>
          <ac:spMkLst>
            <pc:docMk/>
            <pc:sldMk cId="92244400" sldId="355"/>
            <ac:spMk id="40" creationId="{DBEA6160-C641-44D0-A9B0-498C9B428D1F}"/>
          </ac:spMkLst>
        </pc:spChg>
        <pc:spChg chg="mod">
          <ac:chgData name="Borrello, Sydney N." userId="4ff8b949-2dad-4081-baaa-e35383ce160b" providerId="ADAL" clId="{1FE31507-781B-4511-BEB1-E9DE9AEBCA96}" dt="2020-12-07T18:25:32.988" v="3031" actId="14861"/>
          <ac:spMkLst>
            <pc:docMk/>
            <pc:sldMk cId="92244400" sldId="355"/>
            <ac:spMk id="41" creationId="{E0221CCE-F4EF-4A2B-9544-AC5621F4B57F}"/>
          </ac:spMkLst>
        </pc:spChg>
        <pc:spChg chg="mod">
          <ac:chgData name="Borrello, Sydney N." userId="4ff8b949-2dad-4081-baaa-e35383ce160b" providerId="ADAL" clId="{1FE31507-781B-4511-BEB1-E9DE9AEBCA96}" dt="2020-12-07T18:24:24.172" v="3021" actId="1076"/>
          <ac:spMkLst>
            <pc:docMk/>
            <pc:sldMk cId="92244400" sldId="355"/>
            <ac:spMk id="42" creationId="{E96CBFA7-D815-4EC1-BC3A-170344E1BB76}"/>
          </ac:spMkLst>
        </pc:spChg>
        <pc:spChg chg="mod">
          <ac:chgData name="Borrello, Sydney N." userId="4ff8b949-2dad-4081-baaa-e35383ce160b" providerId="ADAL" clId="{1FE31507-781B-4511-BEB1-E9DE9AEBCA96}" dt="2020-12-07T18:25:45.010" v="3034" actId="1582"/>
          <ac:spMkLst>
            <pc:docMk/>
            <pc:sldMk cId="92244400" sldId="355"/>
            <ac:spMk id="43" creationId="{AB3A3DBB-F4D5-483A-B954-155F3CAE85DA}"/>
          </ac:spMkLst>
        </pc:spChg>
        <pc:spChg chg="mod">
          <ac:chgData name="Borrello, Sydney N." userId="4ff8b949-2dad-4081-baaa-e35383ce160b" providerId="ADAL" clId="{1FE31507-781B-4511-BEB1-E9DE9AEBCA96}" dt="2020-12-07T18:24:48.032" v="3023" actId="1076"/>
          <ac:spMkLst>
            <pc:docMk/>
            <pc:sldMk cId="92244400" sldId="355"/>
            <ac:spMk id="44" creationId="{8163C238-2E70-4582-8A32-8B9409AE3CA8}"/>
          </ac:spMkLst>
        </pc:spChg>
        <pc:grpChg chg="add mod">
          <ac:chgData name="Borrello, Sydney N." userId="4ff8b949-2dad-4081-baaa-e35383ce160b" providerId="ADAL" clId="{1FE31507-781B-4511-BEB1-E9DE9AEBCA96}" dt="2020-12-07T19:09:46.887" v="3625" actId="164"/>
          <ac:grpSpMkLst>
            <pc:docMk/>
            <pc:sldMk cId="92244400" sldId="355"/>
            <ac:grpSpMk id="5" creationId="{1E371FD4-939B-494E-9EE1-1EAB33FD1215}"/>
          </ac:grpSpMkLst>
        </pc:grpChg>
        <pc:grpChg chg="mod">
          <ac:chgData name="Borrello, Sydney N." userId="4ff8b949-2dad-4081-baaa-e35383ce160b" providerId="ADAL" clId="{1FE31507-781B-4511-BEB1-E9DE9AEBCA96}" dt="2020-12-07T19:09:46.887" v="3625" actId="164"/>
          <ac:grpSpMkLst>
            <pc:docMk/>
            <pc:sldMk cId="92244400" sldId="355"/>
            <ac:grpSpMk id="34" creationId="{243E9625-C857-43B6-A39E-BB4C4EFB0BE0}"/>
          </ac:grpSpMkLst>
        </pc:grpChg>
        <pc:picChg chg="add mod ord modCrop">
          <ac:chgData name="Borrello, Sydney N." userId="4ff8b949-2dad-4081-baaa-e35383ce160b" providerId="ADAL" clId="{1FE31507-781B-4511-BEB1-E9DE9AEBCA96}" dt="2020-12-07T19:09:46.887" v="3625" actId="164"/>
          <ac:picMkLst>
            <pc:docMk/>
            <pc:sldMk cId="92244400" sldId="355"/>
            <ac:picMk id="4" creationId="{9E6351BA-9C62-43D4-A9A8-2E833B119012}"/>
          </ac:picMkLst>
        </pc:picChg>
        <pc:picChg chg="add del mod">
          <ac:chgData name="Borrello, Sydney N." userId="4ff8b949-2dad-4081-baaa-e35383ce160b" providerId="ADAL" clId="{1FE31507-781B-4511-BEB1-E9DE9AEBCA96}" dt="2020-12-07T18:23:04.760" v="3005" actId="478"/>
          <ac:picMkLst>
            <pc:docMk/>
            <pc:sldMk cId="92244400" sldId="355"/>
            <ac:picMk id="35" creationId="{9503A772-93AA-488F-B8A6-25BBB501B816}"/>
          </ac:picMkLst>
        </pc:picChg>
      </pc:sldChg>
      <pc:sldChg chg="addSp delSp modSp mod modTransition modAnim modNotes">
        <pc:chgData name="Borrello, Sydney N." userId="4ff8b949-2dad-4081-baaa-e35383ce160b" providerId="ADAL" clId="{1FE31507-781B-4511-BEB1-E9DE9AEBCA96}" dt="2020-12-08T19:33:54.230" v="4526" actId="1076"/>
        <pc:sldMkLst>
          <pc:docMk/>
          <pc:sldMk cId="3031570124" sldId="356"/>
        </pc:sldMkLst>
        <pc:spChg chg="mod">
          <ac:chgData name="Borrello, Sydney N." userId="4ff8b949-2dad-4081-baaa-e35383ce160b" providerId="ADAL" clId="{1FE31507-781B-4511-BEB1-E9DE9AEBCA96}" dt="2020-12-08T15:28:52.223" v="4319" actId="165"/>
          <ac:spMkLst>
            <pc:docMk/>
            <pc:sldMk cId="3031570124" sldId="356"/>
            <ac:spMk id="5" creationId="{5BE05AD7-EB6D-4191-9F50-8F08759F2D1B}"/>
          </ac:spMkLst>
        </pc:spChg>
        <pc:spChg chg="mod">
          <ac:chgData name="Borrello, Sydney N." userId="4ff8b949-2dad-4081-baaa-e35383ce160b" providerId="ADAL" clId="{1FE31507-781B-4511-BEB1-E9DE9AEBCA96}" dt="2020-12-08T15:28:52.223" v="4319" actId="165"/>
          <ac:spMkLst>
            <pc:docMk/>
            <pc:sldMk cId="3031570124" sldId="356"/>
            <ac:spMk id="12" creationId="{0340C17F-0ECF-4338-AFB4-E988FF7C2ACF}"/>
          </ac:spMkLst>
        </pc:spChg>
        <pc:spChg chg="mod">
          <ac:chgData name="Borrello, Sydney N." userId="4ff8b949-2dad-4081-baaa-e35383ce160b" providerId="ADAL" clId="{1FE31507-781B-4511-BEB1-E9DE9AEBCA96}" dt="2020-12-08T15:26:50.114" v="4309" actId="165"/>
          <ac:spMkLst>
            <pc:docMk/>
            <pc:sldMk cId="3031570124" sldId="356"/>
            <ac:spMk id="13" creationId="{8863BCE2-55D9-4C5C-9A72-70D6D616526A}"/>
          </ac:spMkLst>
        </pc:spChg>
        <pc:spChg chg="mod">
          <ac:chgData name="Borrello, Sydney N." userId="4ff8b949-2dad-4081-baaa-e35383ce160b" providerId="ADAL" clId="{1FE31507-781B-4511-BEB1-E9DE9AEBCA96}" dt="2020-12-08T19:33:49.259" v="4525" actId="1076"/>
          <ac:spMkLst>
            <pc:docMk/>
            <pc:sldMk cId="3031570124" sldId="356"/>
            <ac:spMk id="16" creationId="{FEFBEED7-E515-4514-9FAD-96FD35965E9A}"/>
          </ac:spMkLst>
        </pc:spChg>
        <pc:spChg chg="mod">
          <ac:chgData name="Borrello, Sydney N." userId="4ff8b949-2dad-4081-baaa-e35383ce160b" providerId="ADAL" clId="{1FE31507-781B-4511-BEB1-E9DE9AEBCA96}" dt="2020-12-08T15:26:50.114" v="4309" actId="165"/>
          <ac:spMkLst>
            <pc:docMk/>
            <pc:sldMk cId="3031570124" sldId="356"/>
            <ac:spMk id="17" creationId="{F52F79BD-AFFA-4796-8323-DB15C060C16E}"/>
          </ac:spMkLst>
        </pc:spChg>
        <pc:spChg chg="add mod">
          <ac:chgData name="Borrello, Sydney N." userId="4ff8b949-2dad-4081-baaa-e35383ce160b" providerId="ADAL" clId="{1FE31507-781B-4511-BEB1-E9DE9AEBCA96}" dt="2020-12-08T15:39:19.307" v="4392" actId="1076"/>
          <ac:spMkLst>
            <pc:docMk/>
            <pc:sldMk cId="3031570124" sldId="356"/>
            <ac:spMk id="18" creationId="{B751150B-003C-449B-9A78-ECBA8C428797}"/>
          </ac:spMkLst>
        </pc:spChg>
        <pc:spChg chg="mod">
          <ac:chgData name="Borrello, Sydney N." userId="4ff8b949-2dad-4081-baaa-e35383ce160b" providerId="ADAL" clId="{1FE31507-781B-4511-BEB1-E9DE9AEBCA96}" dt="2020-12-08T15:26:18.097" v="4306" actId="165"/>
          <ac:spMkLst>
            <pc:docMk/>
            <pc:sldMk cId="3031570124" sldId="356"/>
            <ac:spMk id="21" creationId="{478F63D6-31A0-47EE-8603-B123E1B1EE9D}"/>
          </ac:spMkLst>
        </pc:spChg>
        <pc:spChg chg="mod">
          <ac:chgData name="Borrello, Sydney N." userId="4ff8b949-2dad-4081-baaa-e35383ce160b" providerId="ADAL" clId="{1FE31507-781B-4511-BEB1-E9DE9AEBCA96}" dt="2020-12-08T15:28:52.223" v="4319" actId="165"/>
          <ac:spMkLst>
            <pc:docMk/>
            <pc:sldMk cId="3031570124" sldId="356"/>
            <ac:spMk id="23" creationId="{7786659C-DD78-417B-8DB8-7D79DE393464}"/>
          </ac:spMkLst>
        </pc:spChg>
        <pc:spChg chg="mod topLvl">
          <ac:chgData name="Borrello, Sydney N." userId="4ff8b949-2dad-4081-baaa-e35383ce160b" providerId="ADAL" clId="{1FE31507-781B-4511-BEB1-E9DE9AEBCA96}" dt="2020-12-08T15:26:18.097" v="4306" actId="165"/>
          <ac:spMkLst>
            <pc:docMk/>
            <pc:sldMk cId="3031570124" sldId="356"/>
            <ac:spMk id="25" creationId="{F6DCA442-5CFA-46E6-9687-BC3E70D182C5}"/>
          </ac:spMkLst>
        </pc:spChg>
        <pc:spChg chg="mod">
          <ac:chgData name="Borrello, Sydney N." userId="4ff8b949-2dad-4081-baaa-e35383ce160b" providerId="ADAL" clId="{1FE31507-781B-4511-BEB1-E9DE9AEBCA96}" dt="2020-12-08T15:26:50.114" v="4309" actId="165"/>
          <ac:spMkLst>
            <pc:docMk/>
            <pc:sldMk cId="3031570124" sldId="356"/>
            <ac:spMk id="27" creationId="{55B3A4F2-A8B2-4697-832C-57D32D8C1DB8}"/>
          </ac:spMkLst>
        </pc:spChg>
        <pc:spChg chg="mod">
          <ac:chgData name="Borrello, Sydney N." userId="4ff8b949-2dad-4081-baaa-e35383ce160b" providerId="ADAL" clId="{1FE31507-781B-4511-BEB1-E9DE9AEBCA96}" dt="2020-12-08T15:28:52.223" v="4319" actId="165"/>
          <ac:spMkLst>
            <pc:docMk/>
            <pc:sldMk cId="3031570124" sldId="356"/>
            <ac:spMk id="30" creationId="{9BC025FF-75F9-423C-A899-016CEA7A6E6F}"/>
          </ac:spMkLst>
        </pc:spChg>
        <pc:spChg chg="mod topLvl">
          <ac:chgData name="Borrello, Sydney N." userId="4ff8b949-2dad-4081-baaa-e35383ce160b" providerId="ADAL" clId="{1FE31507-781B-4511-BEB1-E9DE9AEBCA96}" dt="2020-12-08T15:40:30.188" v="4405" actId="1076"/>
          <ac:spMkLst>
            <pc:docMk/>
            <pc:sldMk cId="3031570124" sldId="356"/>
            <ac:spMk id="31" creationId="{D997965C-E917-4062-968E-398FBA183BD4}"/>
          </ac:spMkLst>
        </pc:spChg>
        <pc:spChg chg="mod topLvl">
          <ac:chgData name="Borrello, Sydney N." userId="4ff8b949-2dad-4081-baaa-e35383ce160b" providerId="ADAL" clId="{1FE31507-781B-4511-BEB1-E9DE9AEBCA96}" dt="2020-12-08T15:38:30.474" v="4378" actId="1076"/>
          <ac:spMkLst>
            <pc:docMk/>
            <pc:sldMk cId="3031570124" sldId="356"/>
            <ac:spMk id="32" creationId="{FB3F352A-7377-403B-B2F8-A9602518DA4C}"/>
          </ac:spMkLst>
        </pc:spChg>
        <pc:spChg chg="mod topLvl">
          <ac:chgData name="Borrello, Sydney N." userId="4ff8b949-2dad-4081-baaa-e35383ce160b" providerId="ADAL" clId="{1FE31507-781B-4511-BEB1-E9DE9AEBCA96}" dt="2020-12-08T15:26:55.974" v="4310" actId="164"/>
          <ac:spMkLst>
            <pc:docMk/>
            <pc:sldMk cId="3031570124" sldId="356"/>
            <ac:spMk id="33" creationId="{80E1F0BF-63AB-49ED-8BBA-60AE71028747}"/>
          </ac:spMkLst>
        </pc:spChg>
        <pc:spChg chg="mod">
          <ac:chgData name="Borrello, Sydney N." userId="4ff8b949-2dad-4081-baaa-e35383ce160b" providerId="ADAL" clId="{1FE31507-781B-4511-BEB1-E9DE9AEBCA96}" dt="2020-12-08T15:38:33.598" v="4379" actId="1076"/>
          <ac:spMkLst>
            <pc:docMk/>
            <pc:sldMk cId="3031570124" sldId="356"/>
            <ac:spMk id="34" creationId="{74352E72-26FC-4A2E-A7B5-361E940C7E30}"/>
          </ac:spMkLst>
        </pc:spChg>
        <pc:spChg chg="mod">
          <ac:chgData name="Borrello, Sydney N." userId="4ff8b949-2dad-4081-baaa-e35383ce160b" providerId="ADAL" clId="{1FE31507-781B-4511-BEB1-E9DE9AEBCA96}" dt="2020-12-08T15:28:52.223" v="4319" actId="165"/>
          <ac:spMkLst>
            <pc:docMk/>
            <pc:sldMk cId="3031570124" sldId="356"/>
            <ac:spMk id="36" creationId="{09895CA6-1FCA-46D9-BFB0-2299FC9812F2}"/>
          </ac:spMkLst>
        </pc:spChg>
        <pc:spChg chg="mod">
          <ac:chgData name="Borrello, Sydney N." userId="4ff8b949-2dad-4081-baaa-e35383ce160b" providerId="ADAL" clId="{1FE31507-781B-4511-BEB1-E9DE9AEBCA96}" dt="2020-12-08T15:24:22.042" v="4294" actId="165"/>
          <ac:spMkLst>
            <pc:docMk/>
            <pc:sldMk cId="3031570124" sldId="356"/>
            <ac:spMk id="40" creationId="{A30DD697-BFAB-4D5B-A6EB-4F9ECB7BDAE7}"/>
          </ac:spMkLst>
        </pc:spChg>
        <pc:spChg chg="mod">
          <ac:chgData name="Borrello, Sydney N." userId="4ff8b949-2dad-4081-baaa-e35383ce160b" providerId="ADAL" clId="{1FE31507-781B-4511-BEB1-E9DE9AEBCA96}" dt="2020-12-08T15:24:22.042" v="4294" actId="165"/>
          <ac:spMkLst>
            <pc:docMk/>
            <pc:sldMk cId="3031570124" sldId="356"/>
            <ac:spMk id="41" creationId="{8D8B6A23-C058-4C2D-B6FD-8DD50A65E7F3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3031570124" sldId="356"/>
            <ac:spMk id="42" creationId="{198E8ABD-7849-49A6-9F67-2B44CFE8B91E}"/>
          </ac:spMkLst>
        </pc:spChg>
        <pc:spChg chg="mod">
          <ac:chgData name="Borrello, Sydney N." userId="4ff8b949-2dad-4081-baaa-e35383ce160b" providerId="ADAL" clId="{1FE31507-781B-4511-BEB1-E9DE9AEBCA96}" dt="2020-12-08T15:26:50.114" v="4309" actId="165"/>
          <ac:spMkLst>
            <pc:docMk/>
            <pc:sldMk cId="3031570124" sldId="356"/>
            <ac:spMk id="44" creationId="{2DEF2EDA-1FB5-4C87-9BD6-40175F9720B8}"/>
          </ac:spMkLst>
        </pc:spChg>
        <pc:spChg chg="mod">
          <ac:chgData name="Borrello, Sydney N." userId="4ff8b949-2dad-4081-baaa-e35383ce160b" providerId="ADAL" clId="{1FE31507-781B-4511-BEB1-E9DE9AEBCA96}" dt="2020-12-08T15:26:50.114" v="4309" actId="165"/>
          <ac:spMkLst>
            <pc:docMk/>
            <pc:sldMk cId="3031570124" sldId="356"/>
            <ac:spMk id="45" creationId="{4E4058E3-0DE5-48BE-9499-D89C43EB73D4}"/>
          </ac:spMkLst>
        </pc:spChg>
        <pc:spChg chg="mod">
          <ac:chgData name="Borrello, Sydney N." userId="4ff8b949-2dad-4081-baaa-e35383ce160b" providerId="ADAL" clId="{1FE31507-781B-4511-BEB1-E9DE9AEBCA96}" dt="2020-12-08T15:39:43.642" v="4396" actId="207"/>
          <ac:spMkLst>
            <pc:docMk/>
            <pc:sldMk cId="3031570124" sldId="356"/>
            <ac:spMk id="51" creationId="{D85B96C1-3EE2-4193-827A-CC14A2CF7FBB}"/>
          </ac:spMkLst>
        </pc:spChg>
        <pc:spChg chg="mod">
          <ac:chgData name="Borrello, Sydney N." userId="4ff8b949-2dad-4081-baaa-e35383ce160b" providerId="ADAL" clId="{1FE31507-781B-4511-BEB1-E9DE9AEBCA96}" dt="2020-12-08T15:38:03.315" v="4376" actId="1076"/>
          <ac:spMkLst>
            <pc:docMk/>
            <pc:sldMk cId="3031570124" sldId="356"/>
            <ac:spMk id="55" creationId="{FAC6EF87-9BEB-4E32-8D6C-E2A9DF2E88C6}"/>
          </ac:spMkLst>
        </pc:spChg>
        <pc:spChg chg="mod">
          <ac:chgData name="Borrello, Sydney N." userId="4ff8b949-2dad-4081-baaa-e35383ce160b" providerId="ADAL" clId="{1FE31507-781B-4511-BEB1-E9DE9AEBCA96}" dt="2020-12-08T15:38:08.309" v="4377" actId="1076"/>
          <ac:spMkLst>
            <pc:docMk/>
            <pc:sldMk cId="3031570124" sldId="356"/>
            <ac:spMk id="56" creationId="{759D7751-87F6-4217-BAD6-D4B6A76D7F5F}"/>
          </ac:spMkLst>
        </pc:spChg>
        <pc:grpChg chg="add mod">
          <ac:chgData name="Borrello, Sydney N." userId="4ff8b949-2dad-4081-baaa-e35383ce160b" providerId="ADAL" clId="{1FE31507-781B-4511-BEB1-E9DE9AEBCA96}" dt="2020-12-08T15:25:50.956" v="4303" actId="164"/>
          <ac:grpSpMkLst>
            <pc:docMk/>
            <pc:sldMk cId="3031570124" sldId="356"/>
            <ac:grpSpMk id="4" creationId="{7AD260D8-8850-47E3-A73C-CDAEA5C54541}"/>
          </ac:grpSpMkLst>
        </pc:grpChg>
        <pc:grpChg chg="add mod">
          <ac:chgData name="Borrello, Sydney N." userId="4ff8b949-2dad-4081-baaa-e35383ce160b" providerId="ADAL" clId="{1FE31507-781B-4511-BEB1-E9DE9AEBCA96}" dt="2020-12-08T15:25:56.320" v="4304" actId="1076"/>
          <ac:grpSpMkLst>
            <pc:docMk/>
            <pc:sldMk cId="3031570124" sldId="356"/>
            <ac:grpSpMk id="6" creationId="{DDC61ED8-0228-436E-BA8B-FEC237D0B341}"/>
          </ac:grpSpMkLst>
        </pc:grpChg>
        <pc:grpChg chg="mod">
          <ac:chgData name="Borrello, Sydney N." userId="4ff8b949-2dad-4081-baaa-e35383ce160b" providerId="ADAL" clId="{1FE31507-781B-4511-BEB1-E9DE9AEBCA96}" dt="2020-12-08T15:28:52.223" v="4319" actId="165"/>
          <ac:grpSpMkLst>
            <pc:docMk/>
            <pc:sldMk cId="3031570124" sldId="356"/>
            <ac:grpSpMk id="7" creationId="{8DDE05BE-D453-41FB-ACC4-FF45EBE582B3}"/>
          </ac:grpSpMkLst>
        </pc:grpChg>
        <pc:grpChg chg="add mod">
          <ac:chgData name="Borrello, Sydney N." userId="4ff8b949-2dad-4081-baaa-e35383ce160b" providerId="ADAL" clId="{1FE31507-781B-4511-BEB1-E9DE9AEBCA96}" dt="2020-12-08T15:27:09.101" v="4312" actId="1076"/>
          <ac:grpSpMkLst>
            <pc:docMk/>
            <pc:sldMk cId="3031570124" sldId="356"/>
            <ac:grpSpMk id="8" creationId="{374DE687-92F4-4DF0-845D-0409C95FA23F}"/>
          </ac:grpSpMkLst>
        </pc:grpChg>
        <pc:grpChg chg="mod topLvl">
          <ac:chgData name="Borrello, Sydney N." userId="4ff8b949-2dad-4081-baaa-e35383ce160b" providerId="ADAL" clId="{1FE31507-781B-4511-BEB1-E9DE9AEBCA96}" dt="2020-12-08T15:26:18.097" v="4306" actId="165"/>
          <ac:grpSpMkLst>
            <pc:docMk/>
            <pc:sldMk cId="3031570124" sldId="356"/>
            <ac:grpSpMk id="9" creationId="{BBD01964-BE0C-41EE-8600-A477A59EA01F}"/>
          </ac:grpSpMkLst>
        </pc:grpChg>
        <pc:grpChg chg="add mod">
          <ac:chgData name="Borrello, Sydney N." userId="4ff8b949-2dad-4081-baaa-e35383ce160b" providerId="ADAL" clId="{1FE31507-781B-4511-BEB1-E9DE9AEBCA96}" dt="2020-12-08T15:27:00.318" v="4311" actId="1076"/>
          <ac:grpSpMkLst>
            <pc:docMk/>
            <pc:sldMk cId="3031570124" sldId="356"/>
            <ac:grpSpMk id="11" creationId="{901F9DB6-F4ED-423D-A6EB-BCE40B9F2510}"/>
          </ac:grpSpMkLst>
        </pc:grpChg>
        <pc:grpChg chg="add mod">
          <ac:chgData name="Borrello, Sydney N." userId="4ff8b949-2dad-4081-baaa-e35383ce160b" providerId="ADAL" clId="{1FE31507-781B-4511-BEB1-E9DE9AEBCA96}" dt="2020-12-08T15:40:34.122" v="4406" actId="1076"/>
          <ac:grpSpMkLst>
            <pc:docMk/>
            <pc:sldMk cId="3031570124" sldId="356"/>
            <ac:grpSpMk id="15" creationId="{7E4BF554-2267-40DE-AB7F-54B496591518}"/>
          </ac:grpSpMkLst>
        </pc:grpChg>
        <pc:grpChg chg="mod">
          <ac:chgData name="Borrello, Sydney N." userId="4ff8b949-2dad-4081-baaa-e35383ce160b" providerId="ADAL" clId="{1FE31507-781B-4511-BEB1-E9DE9AEBCA96}" dt="2020-12-08T15:26:50.114" v="4309" actId="165"/>
          <ac:grpSpMkLst>
            <pc:docMk/>
            <pc:sldMk cId="3031570124" sldId="356"/>
            <ac:grpSpMk id="20" creationId="{56487F74-F765-4533-8B51-0EE4A4A53A74}"/>
          </ac:grpSpMkLst>
        </pc:grpChg>
        <pc:grpChg chg="mod topLvl">
          <ac:chgData name="Borrello, Sydney N." userId="4ff8b949-2dad-4081-baaa-e35383ce160b" providerId="ADAL" clId="{1FE31507-781B-4511-BEB1-E9DE9AEBCA96}" dt="2020-12-08T15:28:52.223" v="4319" actId="165"/>
          <ac:grpSpMkLst>
            <pc:docMk/>
            <pc:sldMk cId="3031570124" sldId="356"/>
            <ac:grpSpMk id="22" creationId="{9BCCD95D-8006-421F-B57B-1C39CC1BDEE3}"/>
          </ac:grpSpMkLst>
        </pc:grpChg>
        <pc:grpChg chg="add del mod topLvl">
          <ac:chgData name="Borrello, Sydney N." userId="4ff8b949-2dad-4081-baaa-e35383ce160b" providerId="ADAL" clId="{1FE31507-781B-4511-BEB1-E9DE9AEBCA96}" dt="2020-12-08T19:33:54.230" v="4526" actId="1076"/>
          <ac:grpSpMkLst>
            <pc:docMk/>
            <pc:sldMk cId="3031570124" sldId="356"/>
            <ac:grpSpMk id="24" creationId="{7A8240AD-C4F2-468A-82F1-492BB99CFAA4}"/>
          </ac:grpSpMkLst>
        </pc:grpChg>
        <pc:grpChg chg="mod">
          <ac:chgData name="Borrello, Sydney N." userId="4ff8b949-2dad-4081-baaa-e35383ce160b" providerId="ADAL" clId="{1FE31507-781B-4511-BEB1-E9DE9AEBCA96}" dt="2020-12-08T15:24:57.567" v="4297" actId="1076"/>
          <ac:grpSpMkLst>
            <pc:docMk/>
            <pc:sldMk cId="3031570124" sldId="356"/>
            <ac:grpSpMk id="26" creationId="{2A9954A2-215F-48F7-9165-91D87B928B81}"/>
          </ac:grpSpMkLst>
        </pc:grpChg>
        <pc:grpChg chg="mod topLvl">
          <ac:chgData name="Borrello, Sydney N." userId="4ff8b949-2dad-4081-baaa-e35383ce160b" providerId="ADAL" clId="{1FE31507-781B-4511-BEB1-E9DE9AEBCA96}" dt="2020-12-08T15:26:50.114" v="4309" actId="165"/>
          <ac:grpSpMkLst>
            <pc:docMk/>
            <pc:sldMk cId="3031570124" sldId="356"/>
            <ac:grpSpMk id="29" creationId="{CA68D3CF-DFBF-4EC4-BCB9-10B0E6026E98}"/>
          </ac:grpSpMkLst>
        </pc:grpChg>
        <pc:grpChg chg="mod topLvl">
          <ac:chgData name="Borrello, Sydney N." userId="4ff8b949-2dad-4081-baaa-e35383ce160b" providerId="ADAL" clId="{1FE31507-781B-4511-BEB1-E9DE9AEBCA96}" dt="2020-12-08T15:29:00.409" v="4320" actId="164"/>
          <ac:grpSpMkLst>
            <pc:docMk/>
            <pc:sldMk cId="3031570124" sldId="356"/>
            <ac:grpSpMk id="37" creationId="{D57F3A90-7C44-4F32-BA9D-FD5615B79C3D}"/>
          </ac:grpSpMkLst>
        </pc:grpChg>
        <pc:grpChg chg="del">
          <ac:chgData name="Borrello, Sydney N." userId="4ff8b949-2dad-4081-baaa-e35383ce160b" providerId="ADAL" clId="{1FE31507-781B-4511-BEB1-E9DE9AEBCA96}" dt="2020-12-08T15:28:52.223" v="4319" actId="165"/>
          <ac:grpSpMkLst>
            <pc:docMk/>
            <pc:sldMk cId="3031570124" sldId="356"/>
            <ac:grpSpMk id="38" creationId="{3BD6E5EE-37CD-404B-A367-7F5C504573BE}"/>
          </ac:grpSpMkLst>
        </pc:grpChg>
        <pc:grpChg chg="mod topLvl">
          <ac:chgData name="Borrello, Sydney N." userId="4ff8b949-2dad-4081-baaa-e35383ce160b" providerId="ADAL" clId="{1FE31507-781B-4511-BEB1-E9DE9AEBCA96}" dt="2020-12-08T15:26:30.916" v="4308" actId="164"/>
          <ac:grpSpMkLst>
            <pc:docMk/>
            <pc:sldMk cId="3031570124" sldId="356"/>
            <ac:grpSpMk id="39" creationId="{389FBC9C-200E-44F5-85B3-38B181B37EAD}"/>
          </ac:grpSpMkLst>
        </pc:grpChg>
        <pc:grpChg chg="mod topLvl">
          <ac:chgData name="Borrello, Sydney N." userId="4ff8b949-2dad-4081-baaa-e35383ce160b" providerId="ADAL" clId="{1FE31507-781B-4511-BEB1-E9DE9AEBCA96}" dt="2020-12-08T15:26:55.974" v="4310" actId="164"/>
          <ac:grpSpMkLst>
            <pc:docMk/>
            <pc:sldMk cId="3031570124" sldId="356"/>
            <ac:grpSpMk id="43" creationId="{3C622EBC-72BF-4C85-9C05-EB8F2115DC17}"/>
          </ac:grpSpMkLst>
        </pc:grpChg>
        <pc:grpChg chg="del">
          <ac:chgData name="Borrello, Sydney N." userId="4ff8b949-2dad-4081-baaa-e35383ce160b" providerId="ADAL" clId="{1FE31507-781B-4511-BEB1-E9DE9AEBCA96}" dt="2020-12-08T15:24:22.042" v="4294" actId="165"/>
          <ac:grpSpMkLst>
            <pc:docMk/>
            <pc:sldMk cId="3031570124" sldId="356"/>
            <ac:grpSpMk id="49" creationId="{66498426-1ABA-4D71-9B09-F4D6BBC050A8}"/>
          </ac:grpSpMkLst>
        </pc:grpChg>
        <pc:grpChg chg="del">
          <ac:chgData name="Borrello, Sydney N." userId="4ff8b949-2dad-4081-baaa-e35383ce160b" providerId="ADAL" clId="{1FE31507-781B-4511-BEB1-E9DE9AEBCA96}" dt="2020-12-08T15:26:50.114" v="4309" actId="165"/>
          <ac:grpSpMkLst>
            <pc:docMk/>
            <pc:sldMk cId="3031570124" sldId="356"/>
            <ac:grpSpMk id="50" creationId="{8D8C249E-4BF3-415B-B648-9AC4F39E77DC}"/>
          </ac:grpSpMkLst>
        </pc:grpChg>
        <pc:picChg chg="del mod">
          <ac:chgData name="Borrello, Sydney N." userId="4ff8b949-2dad-4081-baaa-e35383ce160b" providerId="ADAL" clId="{1FE31507-781B-4511-BEB1-E9DE9AEBCA96}" dt="2020-12-08T15:38:45.878" v="4381" actId="478"/>
          <ac:picMkLst>
            <pc:docMk/>
            <pc:sldMk cId="3031570124" sldId="356"/>
            <ac:picMk id="58" creationId="{3B388147-3E25-4BA8-AF46-43A2B2333E97}"/>
          </ac:picMkLst>
        </pc:picChg>
      </pc:sldChg>
      <pc:sldChg chg="addSp delSp modSp mod modTransition modAnim modNotes">
        <pc:chgData name="Borrello, Sydney N." userId="4ff8b949-2dad-4081-baaa-e35383ce160b" providerId="ADAL" clId="{1FE31507-781B-4511-BEB1-E9DE9AEBCA96}" dt="2020-12-08T19:34:43.244" v="4528" actId="1076"/>
        <pc:sldMkLst>
          <pc:docMk/>
          <pc:sldMk cId="908463339" sldId="359"/>
        </pc:sldMkLst>
        <pc:spChg chg="mod">
          <ac:chgData name="Borrello, Sydney N." userId="4ff8b949-2dad-4081-baaa-e35383ce160b" providerId="ADAL" clId="{1FE31507-781B-4511-BEB1-E9DE9AEBCA96}" dt="2020-12-08T19:32:12.689" v="4519" actId="1076"/>
          <ac:spMkLst>
            <pc:docMk/>
            <pc:sldMk cId="908463339" sldId="359"/>
            <ac:spMk id="5" creationId="{5BE05AD7-EB6D-4191-9F50-8F08759F2D1B}"/>
          </ac:spMkLst>
        </pc:spChg>
        <pc:spChg chg="mod">
          <ac:chgData name="Borrello, Sydney N." userId="4ff8b949-2dad-4081-baaa-e35383ce160b" providerId="ADAL" clId="{1FE31507-781B-4511-BEB1-E9DE9AEBCA96}" dt="2020-12-08T15:30:46.200" v="4324" actId="165"/>
          <ac:spMkLst>
            <pc:docMk/>
            <pc:sldMk cId="908463339" sldId="359"/>
            <ac:spMk id="12" creationId="{0340C17F-0ECF-4338-AFB4-E988FF7C2ACF}"/>
          </ac:spMkLst>
        </pc:spChg>
        <pc:spChg chg="mod">
          <ac:chgData name="Borrello, Sydney N." userId="4ff8b949-2dad-4081-baaa-e35383ce160b" providerId="ADAL" clId="{1FE31507-781B-4511-BEB1-E9DE9AEBCA96}" dt="2020-12-08T15:33:42.431" v="4344" actId="165"/>
          <ac:spMkLst>
            <pc:docMk/>
            <pc:sldMk cId="908463339" sldId="359"/>
            <ac:spMk id="13" creationId="{8863BCE2-55D9-4C5C-9A72-70D6D616526A}"/>
          </ac:spMkLst>
        </pc:spChg>
        <pc:spChg chg="mod">
          <ac:chgData name="Borrello, Sydney N." userId="4ff8b949-2dad-4081-baaa-e35383ce160b" providerId="ADAL" clId="{1FE31507-781B-4511-BEB1-E9DE9AEBCA96}" dt="2020-12-08T15:32:11.710" v="4340" actId="165"/>
          <ac:spMkLst>
            <pc:docMk/>
            <pc:sldMk cId="908463339" sldId="359"/>
            <ac:spMk id="16" creationId="{FEFBEED7-E515-4514-9FAD-96FD35965E9A}"/>
          </ac:spMkLst>
        </pc:spChg>
        <pc:spChg chg="mod">
          <ac:chgData name="Borrello, Sydney N." userId="4ff8b949-2dad-4081-baaa-e35383ce160b" providerId="ADAL" clId="{1FE31507-781B-4511-BEB1-E9DE9AEBCA96}" dt="2020-12-08T15:33:42.431" v="4344" actId="165"/>
          <ac:spMkLst>
            <pc:docMk/>
            <pc:sldMk cId="908463339" sldId="359"/>
            <ac:spMk id="17" creationId="{F52F79BD-AFFA-4796-8323-DB15C060C16E}"/>
          </ac:spMkLst>
        </pc:spChg>
        <pc:spChg chg="mod">
          <ac:chgData name="Borrello, Sydney N." userId="4ff8b949-2dad-4081-baaa-e35383ce160b" providerId="ADAL" clId="{1FE31507-781B-4511-BEB1-E9DE9AEBCA96}" dt="2020-12-08T19:34:43.244" v="4528" actId="1076"/>
          <ac:spMkLst>
            <pc:docMk/>
            <pc:sldMk cId="908463339" sldId="359"/>
            <ac:spMk id="19" creationId="{D4BCE2F3-29AA-431C-A70D-E6D0563CA88F}"/>
          </ac:spMkLst>
        </pc:spChg>
        <pc:spChg chg="mod">
          <ac:chgData name="Borrello, Sydney N." userId="4ff8b949-2dad-4081-baaa-e35383ce160b" providerId="ADAL" clId="{1FE31507-781B-4511-BEB1-E9DE9AEBCA96}" dt="2020-12-08T19:32:21.346" v="4520" actId="1076"/>
          <ac:spMkLst>
            <pc:docMk/>
            <pc:sldMk cId="908463339" sldId="359"/>
            <ac:spMk id="21" creationId="{478F63D6-31A0-47EE-8603-B123E1B1EE9D}"/>
          </ac:spMkLst>
        </pc:spChg>
        <pc:spChg chg="mod">
          <ac:chgData name="Borrello, Sydney N." userId="4ff8b949-2dad-4081-baaa-e35383ce160b" providerId="ADAL" clId="{1FE31507-781B-4511-BEB1-E9DE9AEBCA96}" dt="2020-12-08T15:30:46.200" v="4324" actId="165"/>
          <ac:spMkLst>
            <pc:docMk/>
            <pc:sldMk cId="908463339" sldId="359"/>
            <ac:spMk id="23" creationId="{7786659C-DD78-417B-8DB8-7D79DE393464}"/>
          </ac:spMkLst>
        </pc:spChg>
        <pc:spChg chg="mod">
          <ac:chgData name="Borrello, Sydney N." userId="4ff8b949-2dad-4081-baaa-e35383ce160b" providerId="ADAL" clId="{1FE31507-781B-4511-BEB1-E9DE9AEBCA96}" dt="2020-12-08T15:32:11.710" v="4340" actId="165"/>
          <ac:spMkLst>
            <pc:docMk/>
            <pc:sldMk cId="908463339" sldId="359"/>
            <ac:spMk id="25" creationId="{F6DCA442-5CFA-46E6-9687-BC3E70D182C5}"/>
          </ac:spMkLst>
        </pc:spChg>
        <pc:spChg chg="mod">
          <ac:chgData name="Borrello, Sydney N." userId="4ff8b949-2dad-4081-baaa-e35383ce160b" providerId="ADAL" clId="{1FE31507-781B-4511-BEB1-E9DE9AEBCA96}" dt="2020-12-08T15:33:42.431" v="4344" actId="165"/>
          <ac:spMkLst>
            <pc:docMk/>
            <pc:sldMk cId="908463339" sldId="359"/>
            <ac:spMk id="27" creationId="{55B3A4F2-A8B2-4697-832C-57D32D8C1DB8}"/>
          </ac:spMkLst>
        </pc:spChg>
        <pc:spChg chg="mod">
          <ac:chgData name="Borrello, Sydney N." userId="4ff8b949-2dad-4081-baaa-e35383ce160b" providerId="ADAL" clId="{1FE31507-781B-4511-BEB1-E9DE9AEBCA96}" dt="2020-12-08T15:31:42.953" v="4332" actId="165"/>
          <ac:spMkLst>
            <pc:docMk/>
            <pc:sldMk cId="908463339" sldId="359"/>
            <ac:spMk id="30" creationId="{9BC025FF-75F9-423C-A899-016CEA7A6E6F}"/>
          </ac:spMkLst>
        </pc:spChg>
        <pc:spChg chg="mod topLvl">
          <ac:chgData name="Borrello, Sydney N." userId="4ff8b949-2dad-4081-baaa-e35383ce160b" providerId="ADAL" clId="{1FE31507-781B-4511-BEB1-E9DE9AEBCA96}" dt="2020-12-08T15:41:12.794" v="4412" actId="1076"/>
          <ac:spMkLst>
            <pc:docMk/>
            <pc:sldMk cId="908463339" sldId="359"/>
            <ac:spMk id="31" creationId="{D997965C-E917-4062-968E-398FBA183BD4}"/>
          </ac:spMkLst>
        </pc:spChg>
        <pc:spChg chg="mod topLvl">
          <ac:chgData name="Borrello, Sydney N." userId="4ff8b949-2dad-4081-baaa-e35383ce160b" providerId="ADAL" clId="{1FE31507-781B-4511-BEB1-E9DE9AEBCA96}" dt="2020-12-08T19:33:04.202" v="4523" actId="5793"/>
          <ac:spMkLst>
            <pc:docMk/>
            <pc:sldMk cId="908463339" sldId="359"/>
            <ac:spMk id="32" creationId="{FB3F352A-7377-403B-B2F8-A9602518DA4C}"/>
          </ac:spMkLst>
        </pc:spChg>
        <pc:spChg chg="mod topLvl">
          <ac:chgData name="Borrello, Sydney N." userId="4ff8b949-2dad-4081-baaa-e35383ce160b" providerId="ADAL" clId="{1FE31507-781B-4511-BEB1-E9DE9AEBCA96}" dt="2020-12-08T15:33:49.017" v="4345" actId="164"/>
          <ac:spMkLst>
            <pc:docMk/>
            <pc:sldMk cId="908463339" sldId="359"/>
            <ac:spMk id="33" creationId="{80E1F0BF-63AB-49ED-8BBA-60AE71028747}"/>
          </ac:spMkLst>
        </pc:spChg>
        <pc:spChg chg="mod">
          <ac:chgData name="Borrello, Sydney N." userId="4ff8b949-2dad-4081-baaa-e35383ce160b" providerId="ADAL" clId="{1FE31507-781B-4511-BEB1-E9DE9AEBCA96}" dt="2020-12-08T15:36:30.842" v="4370" actId="164"/>
          <ac:spMkLst>
            <pc:docMk/>
            <pc:sldMk cId="908463339" sldId="359"/>
            <ac:spMk id="34" creationId="{74352E72-26FC-4A2E-A7B5-361E940C7E30}"/>
          </ac:spMkLst>
        </pc:spChg>
        <pc:spChg chg="mod">
          <ac:chgData name="Borrello, Sydney N." userId="4ff8b949-2dad-4081-baaa-e35383ce160b" providerId="ADAL" clId="{1FE31507-781B-4511-BEB1-E9DE9AEBCA96}" dt="2020-12-08T15:31:42.953" v="4332" actId="165"/>
          <ac:spMkLst>
            <pc:docMk/>
            <pc:sldMk cId="908463339" sldId="359"/>
            <ac:spMk id="36" creationId="{09895CA6-1FCA-46D9-BFB0-2299FC9812F2}"/>
          </ac:spMkLst>
        </pc:spChg>
        <pc:spChg chg="mod">
          <ac:chgData name="Borrello, Sydney N." userId="4ff8b949-2dad-4081-baaa-e35383ce160b" providerId="ADAL" clId="{1FE31507-781B-4511-BEB1-E9DE9AEBCA96}" dt="2020-12-08T15:40:46.725" v="4408" actId="1076"/>
          <ac:spMkLst>
            <pc:docMk/>
            <pc:sldMk cId="908463339" sldId="359"/>
            <ac:spMk id="40" creationId="{A30DD697-BFAB-4D5B-A6EB-4F9ECB7BDAE7}"/>
          </ac:spMkLst>
        </pc:spChg>
        <pc:spChg chg="mod">
          <ac:chgData name="Borrello, Sydney N." userId="4ff8b949-2dad-4081-baaa-e35383ce160b" providerId="ADAL" clId="{1FE31507-781B-4511-BEB1-E9DE9AEBCA96}" dt="2020-12-08T15:40:41.841" v="4407" actId="1076"/>
          <ac:spMkLst>
            <pc:docMk/>
            <pc:sldMk cId="908463339" sldId="359"/>
            <ac:spMk id="41" creationId="{8D8B6A23-C058-4C2D-B6FD-8DD50A65E7F3}"/>
          </ac:spMkLst>
        </pc:spChg>
        <pc:spChg chg="mod">
          <ac:chgData name="Borrello, Sydney N." userId="4ff8b949-2dad-4081-baaa-e35383ce160b" providerId="ADAL" clId="{1FE31507-781B-4511-BEB1-E9DE9AEBCA96}" dt="2020-12-08T15:34:06.144" v="4348" actId="1076"/>
          <ac:spMkLst>
            <pc:docMk/>
            <pc:sldMk cId="908463339" sldId="359"/>
            <ac:spMk id="44" creationId="{2DEF2EDA-1FB5-4C87-9BD6-40175F9720B8}"/>
          </ac:spMkLst>
        </pc:spChg>
        <pc:spChg chg="mod">
          <ac:chgData name="Borrello, Sydney N." userId="4ff8b949-2dad-4081-baaa-e35383ce160b" providerId="ADAL" clId="{1FE31507-781B-4511-BEB1-E9DE9AEBCA96}" dt="2020-12-08T15:33:42.431" v="4344" actId="165"/>
          <ac:spMkLst>
            <pc:docMk/>
            <pc:sldMk cId="908463339" sldId="359"/>
            <ac:spMk id="45" creationId="{4E4058E3-0DE5-48BE-9499-D89C43EB73D4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908463339" sldId="359"/>
            <ac:spMk id="47" creationId="{8DCAF0E1-7FD6-439E-889B-62F3F889BB15}"/>
          </ac:spMkLst>
        </pc:spChg>
        <pc:spChg chg="mod">
          <ac:chgData name="Borrello, Sydney N." userId="4ff8b949-2dad-4081-baaa-e35383ce160b" providerId="ADAL" clId="{1FE31507-781B-4511-BEB1-E9DE9AEBCA96}" dt="2020-12-08T15:39:48.453" v="4397" actId="207"/>
          <ac:spMkLst>
            <pc:docMk/>
            <pc:sldMk cId="908463339" sldId="359"/>
            <ac:spMk id="51" creationId="{D85B96C1-3EE2-4193-827A-CC14A2CF7FBB}"/>
          </ac:spMkLst>
        </pc:spChg>
        <pc:spChg chg="add mod">
          <ac:chgData name="Borrello, Sydney N." userId="4ff8b949-2dad-4081-baaa-e35383ce160b" providerId="ADAL" clId="{1FE31507-781B-4511-BEB1-E9DE9AEBCA96}" dt="2020-12-08T15:40:13.566" v="4404" actId="1076"/>
          <ac:spMkLst>
            <pc:docMk/>
            <pc:sldMk cId="908463339" sldId="359"/>
            <ac:spMk id="53" creationId="{1EC6E2D7-4695-4ACF-A1B3-34CED7C6B728}"/>
          </ac:spMkLst>
        </pc:spChg>
        <pc:spChg chg="mod">
          <ac:chgData name="Borrello, Sydney N." userId="4ff8b949-2dad-4081-baaa-e35383ce160b" providerId="ADAL" clId="{1FE31507-781B-4511-BEB1-E9DE9AEBCA96}" dt="2020-12-08T15:36:30.842" v="4370" actId="164"/>
          <ac:spMkLst>
            <pc:docMk/>
            <pc:sldMk cId="908463339" sldId="359"/>
            <ac:spMk id="55" creationId="{FAC6EF87-9BEB-4E32-8D6C-E2A9DF2E88C6}"/>
          </ac:spMkLst>
        </pc:spChg>
        <pc:spChg chg="mod">
          <ac:chgData name="Borrello, Sydney N." userId="4ff8b949-2dad-4081-baaa-e35383ce160b" providerId="ADAL" clId="{1FE31507-781B-4511-BEB1-E9DE9AEBCA96}" dt="2020-12-08T15:36:34.827" v="4371" actId="164"/>
          <ac:spMkLst>
            <pc:docMk/>
            <pc:sldMk cId="908463339" sldId="359"/>
            <ac:spMk id="56" creationId="{759D7751-87F6-4217-BAD6-D4B6A76D7F5F}"/>
          </ac:spMkLst>
        </pc:spChg>
        <pc:grpChg chg="mod">
          <ac:chgData name="Borrello, Sydney N." userId="4ff8b949-2dad-4081-baaa-e35383ce160b" providerId="ADAL" clId="{1FE31507-781B-4511-BEB1-E9DE9AEBCA96}" dt="2020-12-08T15:30:46.200" v="4324" actId="165"/>
          <ac:grpSpMkLst>
            <pc:docMk/>
            <pc:sldMk cId="908463339" sldId="359"/>
            <ac:grpSpMk id="7" creationId="{8DDE05BE-D453-41FB-ACC4-FF45EBE582B3}"/>
          </ac:grpSpMkLst>
        </pc:grpChg>
        <pc:grpChg chg="add del mod">
          <ac:chgData name="Borrello, Sydney N." userId="4ff8b949-2dad-4081-baaa-e35383ce160b" providerId="ADAL" clId="{1FE31507-781B-4511-BEB1-E9DE9AEBCA96}" dt="2020-12-08T15:31:42.953" v="4332" actId="165"/>
          <ac:grpSpMkLst>
            <pc:docMk/>
            <pc:sldMk cId="908463339" sldId="359"/>
            <ac:grpSpMk id="8" creationId="{7E683794-E4B1-412E-AF99-E413EE2D86AA}"/>
          </ac:grpSpMkLst>
        </pc:grpChg>
        <pc:grpChg chg="mod">
          <ac:chgData name="Borrello, Sydney N." userId="4ff8b949-2dad-4081-baaa-e35383ce160b" providerId="ADAL" clId="{1FE31507-781B-4511-BEB1-E9DE9AEBCA96}" dt="2020-12-08T15:32:11.710" v="4340" actId="165"/>
          <ac:grpSpMkLst>
            <pc:docMk/>
            <pc:sldMk cId="908463339" sldId="359"/>
            <ac:grpSpMk id="9" creationId="{BBD01964-BE0C-41EE-8600-A477A59EA01F}"/>
          </ac:grpSpMkLst>
        </pc:grpChg>
        <pc:grpChg chg="add mod">
          <ac:chgData name="Borrello, Sydney N." userId="4ff8b949-2dad-4081-baaa-e35383ce160b" providerId="ADAL" clId="{1FE31507-781B-4511-BEB1-E9DE9AEBCA96}" dt="2020-12-08T15:41:07.702" v="4411" actId="1076"/>
          <ac:grpSpMkLst>
            <pc:docMk/>
            <pc:sldMk cId="908463339" sldId="359"/>
            <ac:grpSpMk id="11" creationId="{FEB42628-950E-45C5-9D8A-7C294DAB9409}"/>
          </ac:grpSpMkLst>
        </pc:grpChg>
        <pc:grpChg chg="add mod">
          <ac:chgData name="Borrello, Sydney N." userId="4ff8b949-2dad-4081-baaa-e35383ce160b" providerId="ADAL" clId="{1FE31507-781B-4511-BEB1-E9DE9AEBCA96}" dt="2020-12-08T15:32:21.891" v="4341" actId="164"/>
          <ac:grpSpMkLst>
            <pc:docMk/>
            <pc:sldMk cId="908463339" sldId="359"/>
            <ac:grpSpMk id="15" creationId="{70FB1FDE-51CC-4987-A469-CBFB3D4F8A47}"/>
          </ac:grpSpMkLst>
        </pc:grpChg>
        <pc:grpChg chg="add mod">
          <ac:chgData name="Borrello, Sydney N." userId="4ff8b949-2dad-4081-baaa-e35383ce160b" providerId="ADAL" clId="{1FE31507-781B-4511-BEB1-E9DE9AEBCA96}" dt="2020-12-08T15:33:49.017" v="4345" actId="164"/>
          <ac:grpSpMkLst>
            <pc:docMk/>
            <pc:sldMk cId="908463339" sldId="359"/>
            <ac:grpSpMk id="18" creationId="{F3CEA4DA-C34E-41DF-BA8E-8EC531A30916}"/>
          </ac:grpSpMkLst>
        </pc:grpChg>
        <pc:grpChg chg="mod">
          <ac:chgData name="Borrello, Sydney N." userId="4ff8b949-2dad-4081-baaa-e35383ce160b" providerId="ADAL" clId="{1FE31507-781B-4511-BEB1-E9DE9AEBCA96}" dt="2020-12-08T15:33:42.431" v="4344" actId="165"/>
          <ac:grpSpMkLst>
            <pc:docMk/>
            <pc:sldMk cId="908463339" sldId="359"/>
            <ac:grpSpMk id="20" creationId="{56487F74-F765-4533-8B51-0EE4A4A53A74}"/>
          </ac:grpSpMkLst>
        </pc:grpChg>
        <pc:grpChg chg="mod topLvl">
          <ac:chgData name="Borrello, Sydney N." userId="4ff8b949-2dad-4081-baaa-e35383ce160b" providerId="ADAL" clId="{1FE31507-781B-4511-BEB1-E9DE9AEBCA96}" dt="2020-12-08T15:31:47.914" v="4335" actId="1076"/>
          <ac:grpSpMkLst>
            <pc:docMk/>
            <pc:sldMk cId="908463339" sldId="359"/>
            <ac:grpSpMk id="22" creationId="{9BCCD95D-8006-421F-B57B-1C39CC1BDEE3}"/>
          </ac:grpSpMkLst>
        </pc:grpChg>
        <pc:grpChg chg="mod topLvl">
          <ac:chgData name="Borrello, Sydney N." userId="4ff8b949-2dad-4081-baaa-e35383ce160b" providerId="ADAL" clId="{1FE31507-781B-4511-BEB1-E9DE9AEBCA96}" dt="2020-12-08T15:32:11.710" v="4340" actId="165"/>
          <ac:grpSpMkLst>
            <pc:docMk/>
            <pc:sldMk cId="908463339" sldId="359"/>
            <ac:grpSpMk id="24" creationId="{7A8240AD-C4F2-468A-82F1-492BB99CFAA4}"/>
          </ac:grpSpMkLst>
        </pc:grpChg>
        <pc:grpChg chg="mod">
          <ac:chgData name="Borrello, Sydney N." userId="4ff8b949-2dad-4081-baaa-e35383ce160b" providerId="ADAL" clId="{1FE31507-781B-4511-BEB1-E9DE9AEBCA96}" dt="2020-12-08T15:35:40.809" v="4365" actId="1076"/>
          <ac:grpSpMkLst>
            <pc:docMk/>
            <pc:sldMk cId="908463339" sldId="359"/>
            <ac:grpSpMk id="26" creationId="{2A9954A2-215F-48F7-9165-91D87B928B81}"/>
          </ac:grpSpMkLst>
        </pc:grpChg>
        <pc:grpChg chg="mod topLvl">
          <ac:chgData name="Borrello, Sydney N." userId="4ff8b949-2dad-4081-baaa-e35383ce160b" providerId="ADAL" clId="{1FE31507-781B-4511-BEB1-E9DE9AEBCA96}" dt="2020-12-08T15:33:42.431" v="4344" actId="165"/>
          <ac:grpSpMkLst>
            <pc:docMk/>
            <pc:sldMk cId="908463339" sldId="359"/>
            <ac:grpSpMk id="29" creationId="{CA68D3CF-DFBF-4EC4-BCB9-10B0E6026E98}"/>
          </ac:grpSpMkLst>
        </pc:grpChg>
        <pc:grpChg chg="mod topLvl">
          <ac:chgData name="Borrello, Sydney N." userId="4ff8b949-2dad-4081-baaa-e35383ce160b" providerId="ADAL" clId="{1FE31507-781B-4511-BEB1-E9DE9AEBCA96}" dt="2020-12-08T15:31:45.461" v="4333" actId="164"/>
          <ac:grpSpMkLst>
            <pc:docMk/>
            <pc:sldMk cId="908463339" sldId="359"/>
            <ac:grpSpMk id="37" creationId="{D57F3A90-7C44-4F32-BA9D-FD5615B79C3D}"/>
          </ac:grpSpMkLst>
        </pc:grpChg>
        <pc:grpChg chg="del">
          <ac:chgData name="Borrello, Sydney N." userId="4ff8b949-2dad-4081-baaa-e35383ce160b" providerId="ADAL" clId="{1FE31507-781B-4511-BEB1-E9DE9AEBCA96}" dt="2020-12-08T15:30:46.200" v="4324" actId="165"/>
          <ac:grpSpMkLst>
            <pc:docMk/>
            <pc:sldMk cId="908463339" sldId="359"/>
            <ac:grpSpMk id="38" creationId="{3BD6E5EE-37CD-404B-A367-7F5C504573BE}"/>
          </ac:grpSpMkLst>
        </pc:grpChg>
        <pc:grpChg chg="mod topLvl">
          <ac:chgData name="Borrello, Sydney N." userId="4ff8b949-2dad-4081-baaa-e35383ce160b" providerId="ADAL" clId="{1FE31507-781B-4511-BEB1-E9DE9AEBCA96}" dt="2020-12-08T15:32:21.891" v="4341" actId="164"/>
          <ac:grpSpMkLst>
            <pc:docMk/>
            <pc:sldMk cId="908463339" sldId="359"/>
            <ac:grpSpMk id="39" creationId="{389FBC9C-200E-44F5-85B3-38B181B37EAD}"/>
          </ac:grpSpMkLst>
        </pc:grpChg>
        <pc:grpChg chg="add mod">
          <ac:chgData name="Borrello, Sydney N." userId="4ff8b949-2dad-4081-baaa-e35383ce160b" providerId="ADAL" clId="{1FE31507-781B-4511-BEB1-E9DE9AEBCA96}" dt="2020-12-08T15:36:34.827" v="4371" actId="164"/>
          <ac:grpSpMkLst>
            <pc:docMk/>
            <pc:sldMk cId="908463339" sldId="359"/>
            <ac:grpSpMk id="42" creationId="{77C55247-EBCC-46C9-ADC5-4966E8A52F1D}"/>
          </ac:grpSpMkLst>
        </pc:grpChg>
        <pc:grpChg chg="mod topLvl">
          <ac:chgData name="Borrello, Sydney N." userId="4ff8b949-2dad-4081-baaa-e35383ce160b" providerId="ADAL" clId="{1FE31507-781B-4511-BEB1-E9DE9AEBCA96}" dt="2020-12-08T15:33:49.017" v="4345" actId="164"/>
          <ac:grpSpMkLst>
            <pc:docMk/>
            <pc:sldMk cId="908463339" sldId="359"/>
            <ac:grpSpMk id="43" creationId="{3C622EBC-72BF-4C85-9C05-EB8F2115DC17}"/>
          </ac:grpSpMkLst>
        </pc:grpChg>
        <pc:grpChg chg="add mod">
          <ac:chgData name="Borrello, Sydney N." userId="4ff8b949-2dad-4081-baaa-e35383ce160b" providerId="ADAL" clId="{1FE31507-781B-4511-BEB1-E9DE9AEBCA96}" dt="2020-12-08T15:36:34.827" v="4371" actId="164"/>
          <ac:grpSpMkLst>
            <pc:docMk/>
            <pc:sldMk cId="908463339" sldId="359"/>
            <ac:grpSpMk id="46" creationId="{7825C687-82EE-4165-A45C-19921CB540D8}"/>
          </ac:grpSpMkLst>
        </pc:grpChg>
        <pc:grpChg chg="del">
          <ac:chgData name="Borrello, Sydney N." userId="4ff8b949-2dad-4081-baaa-e35383ce160b" providerId="ADAL" clId="{1FE31507-781B-4511-BEB1-E9DE9AEBCA96}" dt="2020-12-08T15:32:11.710" v="4340" actId="165"/>
          <ac:grpSpMkLst>
            <pc:docMk/>
            <pc:sldMk cId="908463339" sldId="359"/>
            <ac:grpSpMk id="49" creationId="{66498426-1ABA-4D71-9B09-F4D6BBC050A8}"/>
          </ac:grpSpMkLst>
        </pc:grpChg>
        <pc:grpChg chg="del mod">
          <ac:chgData name="Borrello, Sydney N." userId="4ff8b949-2dad-4081-baaa-e35383ce160b" providerId="ADAL" clId="{1FE31507-781B-4511-BEB1-E9DE9AEBCA96}" dt="2020-12-08T15:33:42.431" v="4344" actId="165"/>
          <ac:grpSpMkLst>
            <pc:docMk/>
            <pc:sldMk cId="908463339" sldId="359"/>
            <ac:grpSpMk id="50" creationId="{8D8C249E-4BF3-415B-B648-9AC4F39E77DC}"/>
          </ac:grpSpMkLst>
        </pc:grpChg>
        <pc:picChg chg="del mod">
          <ac:chgData name="Borrello, Sydney N." userId="4ff8b949-2dad-4081-baaa-e35383ce160b" providerId="ADAL" clId="{1FE31507-781B-4511-BEB1-E9DE9AEBCA96}" dt="2020-12-08T15:39:33.130" v="4393" actId="478"/>
          <ac:picMkLst>
            <pc:docMk/>
            <pc:sldMk cId="908463339" sldId="359"/>
            <ac:picMk id="6" creationId="{1A5E8B34-C781-47DE-B08E-36CE9CD5B825}"/>
          </ac:picMkLst>
        </pc:picChg>
      </pc:sldChg>
      <pc:sldChg chg="addSp delSp modSp mod modTransition modNotes">
        <pc:chgData name="Borrello, Sydney N." userId="4ff8b949-2dad-4081-baaa-e35383ce160b" providerId="ADAL" clId="{1FE31507-781B-4511-BEB1-E9DE9AEBCA96}" dt="2020-12-08T15:47:02.144" v="4428"/>
        <pc:sldMkLst>
          <pc:docMk/>
          <pc:sldMk cId="2502351407" sldId="360"/>
        </pc:sldMkLst>
        <pc:spChg chg="add mod">
          <ac:chgData name="Borrello, Sydney N." userId="4ff8b949-2dad-4081-baaa-e35383ce160b" providerId="ADAL" clId="{1FE31507-781B-4511-BEB1-E9DE9AEBCA96}" dt="2020-12-07T19:35:53.531" v="4034" actId="1076"/>
          <ac:spMkLst>
            <pc:docMk/>
            <pc:sldMk cId="2502351407" sldId="360"/>
            <ac:spMk id="2" creationId="{7E64062A-490F-41D8-8A4B-E5983EEF7843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2502351407" sldId="360"/>
            <ac:spMk id="9" creationId="{8424BD91-6AA7-4441-8084-BD3F2CA69DFF}"/>
          </ac:spMkLst>
        </pc:spChg>
        <pc:spChg chg="add mod ord">
          <ac:chgData name="Borrello, Sydney N." userId="4ff8b949-2dad-4081-baaa-e35383ce160b" providerId="ADAL" clId="{1FE31507-781B-4511-BEB1-E9DE9AEBCA96}" dt="2020-12-06T21:47:09.200" v="1965" actId="1076"/>
          <ac:spMkLst>
            <pc:docMk/>
            <pc:sldMk cId="2502351407" sldId="360"/>
            <ac:spMk id="17" creationId="{01E5E829-7B76-4C1D-9951-D74291203DE1}"/>
          </ac:spMkLst>
        </pc:spChg>
        <pc:spChg chg="add del mod">
          <ac:chgData name="Borrello, Sydney N." userId="4ff8b949-2dad-4081-baaa-e35383ce160b" providerId="ADAL" clId="{1FE31507-781B-4511-BEB1-E9DE9AEBCA96}" dt="2020-12-06T18:34:18.044" v="1113" actId="478"/>
          <ac:spMkLst>
            <pc:docMk/>
            <pc:sldMk cId="2502351407" sldId="360"/>
            <ac:spMk id="18" creationId="{1CB7BE5F-8B82-4957-8DC2-623D9730FF77}"/>
          </ac:spMkLst>
        </pc:spChg>
        <pc:spChg chg="add del mod topLvl">
          <ac:chgData name="Borrello, Sydney N." userId="4ff8b949-2dad-4081-baaa-e35383ce160b" providerId="ADAL" clId="{1FE31507-781B-4511-BEB1-E9DE9AEBCA96}" dt="2020-12-06T19:01:09.797" v="1277" actId="478"/>
          <ac:spMkLst>
            <pc:docMk/>
            <pc:sldMk cId="2502351407" sldId="360"/>
            <ac:spMk id="20" creationId="{AB8D609F-A32F-4A9B-9928-54A1E5C1F39D}"/>
          </ac:spMkLst>
        </pc:spChg>
        <pc:spChg chg="add del mod topLvl">
          <ac:chgData name="Borrello, Sydney N." userId="4ff8b949-2dad-4081-baaa-e35383ce160b" providerId="ADAL" clId="{1FE31507-781B-4511-BEB1-E9DE9AEBCA96}" dt="2020-12-06T18:35:33.110" v="1132" actId="478"/>
          <ac:spMkLst>
            <pc:docMk/>
            <pc:sldMk cId="2502351407" sldId="360"/>
            <ac:spMk id="21" creationId="{A5BEA108-6CCA-49A9-BE38-25CA761E889D}"/>
          </ac:spMkLst>
        </pc:spChg>
        <pc:spChg chg="add del mod">
          <ac:chgData name="Borrello, Sydney N." userId="4ff8b949-2dad-4081-baaa-e35383ce160b" providerId="ADAL" clId="{1FE31507-781B-4511-BEB1-E9DE9AEBCA96}" dt="2020-12-06T18:36:49.663" v="1155" actId="478"/>
          <ac:spMkLst>
            <pc:docMk/>
            <pc:sldMk cId="2502351407" sldId="360"/>
            <ac:spMk id="22" creationId="{035D4651-E3DC-44B0-BD0E-0BD5030DC737}"/>
          </ac:spMkLst>
        </pc:spChg>
        <pc:spChg chg="mod ord topLvl">
          <ac:chgData name="Borrello, Sydney N." userId="4ff8b949-2dad-4081-baaa-e35383ce160b" providerId="ADAL" clId="{1FE31507-781B-4511-BEB1-E9DE9AEBCA96}" dt="2020-12-07T18:11:45.754" v="2840" actId="164"/>
          <ac:spMkLst>
            <pc:docMk/>
            <pc:sldMk cId="2502351407" sldId="360"/>
            <ac:spMk id="24" creationId="{6C6CC353-2D91-438D-80C3-843C81BDAAAF}"/>
          </ac:spMkLst>
        </pc:spChg>
        <pc:spChg chg="mod">
          <ac:chgData name="Borrello, Sydney N." userId="4ff8b949-2dad-4081-baaa-e35383ce160b" providerId="ADAL" clId="{1FE31507-781B-4511-BEB1-E9DE9AEBCA96}" dt="2020-12-04T20:47:38.925" v="4" actId="20577"/>
          <ac:spMkLst>
            <pc:docMk/>
            <pc:sldMk cId="2502351407" sldId="360"/>
            <ac:spMk id="27" creationId="{41201969-63FD-446B-BAA6-F04F625C517C}"/>
          </ac:spMkLst>
        </pc:spChg>
        <pc:spChg chg="mod">
          <ac:chgData name="Borrello, Sydney N." userId="4ff8b949-2dad-4081-baaa-e35383ce160b" providerId="ADAL" clId="{1FE31507-781B-4511-BEB1-E9DE9AEBCA96}" dt="2020-12-06T21:43:18.894" v="1846"/>
          <ac:spMkLst>
            <pc:docMk/>
            <pc:sldMk cId="2502351407" sldId="360"/>
            <ac:spMk id="29" creationId="{C30F81FA-1C07-4DC2-8438-D8C6552A647C}"/>
          </ac:spMkLst>
        </pc:spChg>
        <pc:spChg chg="mod">
          <ac:chgData name="Borrello, Sydney N." userId="4ff8b949-2dad-4081-baaa-e35383ce160b" providerId="ADAL" clId="{1FE31507-781B-4511-BEB1-E9DE9AEBCA96}" dt="2020-12-06T21:43:18.894" v="1846"/>
          <ac:spMkLst>
            <pc:docMk/>
            <pc:sldMk cId="2502351407" sldId="360"/>
            <ac:spMk id="30" creationId="{1B9F821E-56ED-43D5-956B-C57D6767742E}"/>
          </ac:spMkLst>
        </pc:spChg>
        <pc:spChg chg="mod">
          <ac:chgData name="Borrello, Sydney N." userId="4ff8b949-2dad-4081-baaa-e35383ce160b" providerId="ADAL" clId="{1FE31507-781B-4511-BEB1-E9DE9AEBCA96}" dt="2020-12-06T21:43:18.894" v="1846"/>
          <ac:spMkLst>
            <pc:docMk/>
            <pc:sldMk cId="2502351407" sldId="360"/>
            <ac:spMk id="31" creationId="{E7B29669-CD9C-4608-AFAD-38D8149DC2E1}"/>
          </ac:spMkLst>
        </pc:spChg>
        <pc:spChg chg="del mod">
          <ac:chgData name="Borrello, Sydney N." userId="4ff8b949-2dad-4081-baaa-e35383ce160b" providerId="ADAL" clId="{1FE31507-781B-4511-BEB1-E9DE9AEBCA96}" dt="2020-12-06T18:33:44.537" v="1102" actId="478"/>
          <ac:spMkLst>
            <pc:docMk/>
            <pc:sldMk cId="2502351407" sldId="360"/>
            <ac:spMk id="32" creationId="{EC1BC707-4C69-40B1-BA86-4829E1141528}"/>
          </ac:spMkLst>
        </pc:spChg>
        <pc:spChg chg="mod">
          <ac:chgData name="Borrello, Sydney N." userId="4ff8b949-2dad-4081-baaa-e35383ce160b" providerId="ADAL" clId="{1FE31507-781B-4511-BEB1-E9DE9AEBCA96}" dt="2020-12-06T21:47:53.914" v="2034" actId="20577"/>
          <ac:spMkLst>
            <pc:docMk/>
            <pc:sldMk cId="2502351407" sldId="360"/>
            <ac:spMk id="33" creationId="{5E2F094A-084D-483D-833C-3C05EEED449E}"/>
          </ac:spMkLst>
        </pc:spChg>
        <pc:spChg chg="add mod">
          <ac:chgData name="Borrello, Sydney N." userId="4ff8b949-2dad-4081-baaa-e35383ce160b" providerId="ADAL" clId="{1FE31507-781B-4511-BEB1-E9DE9AEBCA96}" dt="2020-12-06T21:46:57.203" v="1961" actId="164"/>
          <ac:spMkLst>
            <pc:docMk/>
            <pc:sldMk cId="2502351407" sldId="360"/>
            <ac:spMk id="35" creationId="{4BC8B719-8A20-4E01-8895-8C7527193989}"/>
          </ac:spMkLst>
        </pc:spChg>
        <pc:spChg chg="add mod">
          <ac:chgData name="Borrello, Sydney N." userId="4ff8b949-2dad-4081-baaa-e35383ce160b" providerId="ADAL" clId="{1FE31507-781B-4511-BEB1-E9DE9AEBCA96}" dt="2020-12-07T19:35:16.836" v="4033" actId="20577"/>
          <ac:spMkLst>
            <pc:docMk/>
            <pc:sldMk cId="2502351407" sldId="360"/>
            <ac:spMk id="36" creationId="{7F4D24EE-5D18-43EA-89F8-401E4C5B0596}"/>
          </ac:spMkLst>
        </pc:spChg>
        <pc:spChg chg="add mod">
          <ac:chgData name="Borrello, Sydney N." userId="4ff8b949-2dad-4081-baaa-e35383ce160b" providerId="ADAL" clId="{1FE31507-781B-4511-BEB1-E9DE9AEBCA96}" dt="2020-12-06T21:47:21.145" v="1968" actId="1076"/>
          <ac:spMkLst>
            <pc:docMk/>
            <pc:sldMk cId="2502351407" sldId="360"/>
            <ac:spMk id="37" creationId="{41E03EC8-44FF-4C0B-B111-4433ADC5E4AE}"/>
          </ac:spMkLst>
        </pc:spChg>
        <pc:grpChg chg="add mod">
          <ac:chgData name="Borrello, Sydney N." userId="4ff8b949-2dad-4081-baaa-e35383ce160b" providerId="ADAL" clId="{1FE31507-781B-4511-BEB1-E9DE9AEBCA96}" dt="2020-12-07T19:35:53.531" v="4034" actId="1076"/>
          <ac:grpSpMkLst>
            <pc:docMk/>
            <pc:sldMk cId="2502351407" sldId="360"/>
            <ac:grpSpMk id="4" creationId="{81A8C804-FF89-4326-AF97-4DE29CB3DA9C}"/>
          </ac:grpSpMkLst>
        </pc:grpChg>
        <pc:grpChg chg="add mod">
          <ac:chgData name="Borrello, Sydney N." userId="4ff8b949-2dad-4081-baaa-e35383ce160b" providerId="ADAL" clId="{1FE31507-781B-4511-BEB1-E9DE9AEBCA96}" dt="2020-12-07T18:58:14.906" v="3395" actId="1076"/>
          <ac:grpSpMkLst>
            <pc:docMk/>
            <pc:sldMk cId="2502351407" sldId="360"/>
            <ac:grpSpMk id="5" creationId="{624C9815-F02E-4015-9181-359C46FF0046}"/>
          </ac:grpSpMkLst>
        </pc:grpChg>
        <pc:grpChg chg="add del mod">
          <ac:chgData name="Borrello, Sydney N." userId="4ff8b949-2dad-4081-baaa-e35383ce160b" providerId="ADAL" clId="{1FE31507-781B-4511-BEB1-E9DE9AEBCA96}" dt="2020-12-06T18:55:52.514" v="1210" actId="165"/>
          <ac:grpSpMkLst>
            <pc:docMk/>
            <pc:sldMk cId="2502351407" sldId="360"/>
            <ac:grpSpMk id="5" creationId="{A6E605A9-3EFB-4C15-BA60-F6E308941E25}"/>
          </ac:grpSpMkLst>
        </pc:grpChg>
        <pc:grpChg chg="add del mod ord">
          <ac:chgData name="Borrello, Sydney N." userId="4ff8b949-2dad-4081-baaa-e35383ce160b" providerId="ADAL" clId="{1FE31507-781B-4511-BEB1-E9DE9AEBCA96}" dt="2020-12-06T18:35:33.110" v="1132" actId="478"/>
          <ac:grpSpMkLst>
            <pc:docMk/>
            <pc:sldMk cId="2502351407" sldId="360"/>
            <ac:grpSpMk id="9" creationId="{F241CD19-C104-4088-B019-648D93A0AC9A}"/>
          </ac:grpSpMkLst>
        </pc:grpChg>
        <pc:grpChg chg="add mod">
          <ac:chgData name="Borrello, Sydney N." userId="4ff8b949-2dad-4081-baaa-e35383ce160b" providerId="ADAL" clId="{1FE31507-781B-4511-BEB1-E9DE9AEBCA96}" dt="2020-12-06T21:48:00.679" v="2035" actId="1076"/>
          <ac:grpSpMkLst>
            <pc:docMk/>
            <pc:sldMk cId="2502351407" sldId="360"/>
            <ac:grpSpMk id="10" creationId="{0102C924-1727-4C17-8597-489070FD1FC2}"/>
          </ac:grpSpMkLst>
        </pc:grpChg>
        <pc:grpChg chg="add mod">
          <ac:chgData name="Borrello, Sydney N." userId="4ff8b949-2dad-4081-baaa-e35383ce160b" providerId="ADAL" clId="{1FE31507-781B-4511-BEB1-E9DE9AEBCA96}" dt="2020-12-08T15:42:47.085" v="4416" actId="1076"/>
          <ac:grpSpMkLst>
            <pc:docMk/>
            <pc:sldMk cId="2502351407" sldId="360"/>
            <ac:grpSpMk id="11" creationId="{3ABD349B-0407-48A8-8848-03E01433C8D8}"/>
          </ac:grpSpMkLst>
        </pc:grpChg>
        <pc:grpChg chg="add del mod">
          <ac:chgData name="Borrello, Sydney N." userId="4ff8b949-2dad-4081-baaa-e35383ce160b" providerId="ADAL" clId="{1FE31507-781B-4511-BEB1-E9DE9AEBCA96}" dt="2020-12-06T18:36:58.537" v="1157" actId="478"/>
          <ac:grpSpMkLst>
            <pc:docMk/>
            <pc:sldMk cId="2502351407" sldId="360"/>
            <ac:grpSpMk id="23" creationId="{10CAC481-D82F-486D-AFAF-4C4F14CF2448}"/>
          </ac:grpSpMkLst>
        </pc:grpChg>
        <pc:grpChg chg="add del mod">
          <ac:chgData name="Borrello, Sydney N." userId="4ff8b949-2dad-4081-baaa-e35383ce160b" providerId="ADAL" clId="{1FE31507-781B-4511-BEB1-E9DE9AEBCA96}" dt="2020-12-06T21:43:20.203" v="1847" actId="478"/>
          <ac:grpSpMkLst>
            <pc:docMk/>
            <pc:sldMk cId="2502351407" sldId="360"/>
            <ac:grpSpMk id="28" creationId="{D8B0EB8A-7506-4B91-A88B-EA603FC5BB87}"/>
          </ac:grpSpMkLst>
        </pc:grpChg>
        <pc:picChg chg="add del mod">
          <ac:chgData name="Borrello, Sydney N." userId="4ff8b949-2dad-4081-baaa-e35383ce160b" providerId="ADAL" clId="{1FE31507-781B-4511-BEB1-E9DE9AEBCA96}" dt="2020-12-04T21:51:28.639" v="389" actId="478"/>
          <ac:picMkLst>
            <pc:docMk/>
            <pc:sldMk cId="2502351407" sldId="360"/>
            <ac:picMk id="4" creationId="{ADBDF6D7-13FD-4A50-BC6E-4E23B0083F98}"/>
          </ac:picMkLst>
        </pc:picChg>
        <pc:picChg chg="add del mod modCrop">
          <ac:chgData name="Borrello, Sydney N." userId="4ff8b949-2dad-4081-baaa-e35383ce160b" providerId="ADAL" clId="{1FE31507-781B-4511-BEB1-E9DE9AEBCA96}" dt="2020-12-07T17:44:21.027" v="2726" actId="478"/>
          <ac:picMkLst>
            <pc:docMk/>
            <pc:sldMk cId="2502351407" sldId="360"/>
            <ac:picMk id="6" creationId="{5B789918-88BC-4309-A6F8-9AC21000225C}"/>
          </ac:picMkLst>
        </pc:picChg>
        <pc:picChg chg="add del mod">
          <ac:chgData name="Borrello, Sydney N." userId="4ff8b949-2dad-4081-baaa-e35383ce160b" providerId="ADAL" clId="{1FE31507-781B-4511-BEB1-E9DE9AEBCA96}" dt="2020-12-04T21:52:14.452" v="393" actId="478"/>
          <ac:picMkLst>
            <pc:docMk/>
            <pc:sldMk cId="2502351407" sldId="360"/>
            <ac:picMk id="6" creationId="{F1F02266-0B29-4933-932C-A250791145B0}"/>
          </ac:picMkLst>
        </pc:picChg>
        <pc:picChg chg="mod topLvl">
          <ac:chgData name="Borrello, Sydney N." userId="4ff8b949-2dad-4081-baaa-e35383ce160b" providerId="ADAL" clId="{1FE31507-781B-4511-BEB1-E9DE9AEBCA96}" dt="2020-12-07T18:11:45.754" v="2840" actId="164"/>
          <ac:picMkLst>
            <pc:docMk/>
            <pc:sldMk cId="2502351407" sldId="360"/>
            <ac:picMk id="7" creationId="{E3F070D3-A9FE-CE41-9348-9F07CDB05F27}"/>
          </ac:picMkLst>
        </pc:picChg>
        <pc:picChg chg="add del mod">
          <ac:chgData name="Borrello, Sydney N." userId="4ff8b949-2dad-4081-baaa-e35383ce160b" providerId="ADAL" clId="{1FE31507-781B-4511-BEB1-E9DE9AEBCA96}" dt="2020-12-04T21:41:31.338" v="380" actId="478"/>
          <ac:picMkLst>
            <pc:docMk/>
            <pc:sldMk cId="2502351407" sldId="360"/>
            <ac:picMk id="13" creationId="{04C4B539-6AE3-4959-9DE8-706B13F2946A}"/>
          </ac:picMkLst>
        </pc:picChg>
        <pc:picChg chg="del mod topLvl">
          <ac:chgData name="Borrello, Sydney N." userId="4ff8b949-2dad-4081-baaa-e35383ce160b" providerId="ADAL" clId="{1FE31507-781B-4511-BEB1-E9DE9AEBCA96}" dt="2020-12-06T18:36:58.537" v="1157" actId="478"/>
          <ac:picMkLst>
            <pc:docMk/>
            <pc:sldMk cId="2502351407" sldId="360"/>
            <ac:picMk id="25" creationId="{EF4B3B18-E232-431F-A13B-A68201DD5D35}"/>
          </ac:picMkLst>
        </pc:picChg>
        <pc:picChg chg="mod">
          <ac:chgData name="Borrello, Sydney N." userId="4ff8b949-2dad-4081-baaa-e35383ce160b" providerId="ADAL" clId="{1FE31507-781B-4511-BEB1-E9DE9AEBCA96}" dt="2020-12-07T19:35:53.531" v="4034" actId="1076"/>
          <ac:picMkLst>
            <pc:docMk/>
            <pc:sldMk cId="2502351407" sldId="360"/>
            <ac:picMk id="2050" creationId="{51AA0089-0371-4FAE-BA48-F686EF7F6639}"/>
          </ac:picMkLst>
        </pc:picChg>
      </pc:sldChg>
      <pc:sldChg chg="addSp delSp modSp mod modTransition">
        <pc:chgData name="Borrello, Sydney N." userId="4ff8b949-2dad-4081-baaa-e35383ce160b" providerId="ADAL" clId="{1FE31507-781B-4511-BEB1-E9DE9AEBCA96}" dt="2020-12-07T18:35:21.646" v="3119" actId="21"/>
        <pc:sldMkLst>
          <pc:docMk/>
          <pc:sldMk cId="3650038718" sldId="365"/>
        </pc:sldMkLst>
        <pc:spChg chg="add del mod">
          <ac:chgData name="Borrello, Sydney N." userId="4ff8b949-2dad-4081-baaa-e35383ce160b" providerId="ADAL" clId="{1FE31507-781B-4511-BEB1-E9DE9AEBCA96}" dt="2020-12-07T18:29:40.616" v="3058" actId="478"/>
          <ac:spMkLst>
            <pc:docMk/>
            <pc:sldMk cId="3650038718" sldId="365"/>
            <ac:spMk id="2" creationId="{F4FFB610-7C26-415A-8245-9FFBCC9094FA}"/>
          </ac:spMkLst>
        </pc:spChg>
        <pc:spChg chg="mod">
          <ac:chgData name="Borrello, Sydney N." userId="4ff8b949-2dad-4081-baaa-e35383ce160b" providerId="ADAL" clId="{1FE31507-781B-4511-BEB1-E9DE9AEBCA96}" dt="2020-12-07T18:29:37.425" v="3056" actId="164"/>
          <ac:spMkLst>
            <pc:docMk/>
            <pc:sldMk cId="3650038718" sldId="365"/>
            <ac:spMk id="5" creationId="{58873A9F-1626-4DB8-B041-FB70B9C3AF26}"/>
          </ac:spMkLst>
        </pc:spChg>
        <pc:spChg chg="mod">
          <ac:chgData name="Borrello, Sydney N." userId="4ff8b949-2dad-4081-baaa-e35383ce160b" providerId="ADAL" clId="{1FE31507-781B-4511-BEB1-E9DE9AEBCA96}" dt="2020-12-07T18:35:21.646" v="3119" actId="21"/>
          <ac:spMkLst>
            <pc:docMk/>
            <pc:sldMk cId="3650038718" sldId="365"/>
            <ac:spMk id="6" creationId="{0D35C403-9BB4-47BF-944D-7D2E026E9027}"/>
          </ac:spMkLst>
        </pc:spChg>
        <pc:grpChg chg="add mod">
          <ac:chgData name="Borrello, Sydney N." userId="4ff8b949-2dad-4081-baaa-e35383ce160b" providerId="ADAL" clId="{1FE31507-781B-4511-BEB1-E9DE9AEBCA96}" dt="2020-12-07T18:29:50.174" v="3064" actId="1076"/>
          <ac:grpSpMkLst>
            <pc:docMk/>
            <pc:sldMk cId="3650038718" sldId="365"/>
            <ac:grpSpMk id="9" creationId="{C0F40E4A-0B67-4680-91D3-F85B9DCD918B}"/>
          </ac:grpSpMkLst>
        </pc:grpChg>
        <pc:picChg chg="add del mod modCrop">
          <ac:chgData name="Borrello, Sydney N." userId="4ff8b949-2dad-4081-baaa-e35383ce160b" providerId="ADAL" clId="{1FE31507-781B-4511-BEB1-E9DE9AEBCA96}" dt="2020-12-07T18:34:45.659" v="3102" actId="478"/>
          <ac:picMkLst>
            <pc:docMk/>
            <pc:sldMk cId="3650038718" sldId="365"/>
            <ac:picMk id="8" creationId="{EAA03419-408C-414C-92DC-C7141E059069}"/>
          </ac:picMkLst>
        </pc:picChg>
        <pc:picChg chg="add del mod">
          <ac:chgData name="Borrello, Sydney N." userId="4ff8b949-2dad-4081-baaa-e35383ce160b" providerId="ADAL" clId="{1FE31507-781B-4511-BEB1-E9DE9AEBCA96}" dt="2020-12-07T18:34:49.122" v="3104" actId="478"/>
          <ac:picMkLst>
            <pc:docMk/>
            <pc:sldMk cId="3650038718" sldId="365"/>
            <ac:picMk id="11" creationId="{4AADED39-B63D-4CC5-A031-B1944C32C2B2}"/>
          </ac:picMkLst>
        </pc:picChg>
        <pc:picChg chg="mod">
          <ac:chgData name="Borrello, Sydney N." userId="4ff8b949-2dad-4081-baaa-e35383ce160b" providerId="ADAL" clId="{1FE31507-781B-4511-BEB1-E9DE9AEBCA96}" dt="2020-12-07T18:29:37.425" v="3056" actId="164"/>
          <ac:picMkLst>
            <pc:docMk/>
            <pc:sldMk cId="3650038718" sldId="365"/>
            <ac:picMk id="12" creationId="{DC48A3BD-FE9E-404F-A8B5-14F57D44EB92}"/>
          </ac:picMkLst>
        </pc:picChg>
        <pc:picChg chg="add del mod">
          <ac:chgData name="Borrello, Sydney N." userId="4ff8b949-2dad-4081-baaa-e35383ce160b" providerId="ADAL" clId="{1FE31507-781B-4511-BEB1-E9DE9AEBCA96}" dt="2020-12-07T18:30:44.650" v="3070" actId="478"/>
          <ac:picMkLst>
            <pc:docMk/>
            <pc:sldMk cId="3650038718" sldId="365"/>
            <ac:picMk id="14" creationId="{FBE7AFF8-B57E-4FB9-A76E-D7BE026E68A2}"/>
          </ac:picMkLst>
        </pc:picChg>
        <pc:picChg chg="add del mod">
          <ac:chgData name="Borrello, Sydney N." userId="4ff8b949-2dad-4081-baaa-e35383ce160b" providerId="ADAL" clId="{1FE31507-781B-4511-BEB1-E9DE9AEBCA96}" dt="2020-12-07T18:34:47.395" v="3103" actId="478"/>
          <ac:picMkLst>
            <pc:docMk/>
            <pc:sldMk cId="3650038718" sldId="365"/>
            <ac:picMk id="15" creationId="{5F7DFDE8-E916-4A17-AB4A-D6ECEF784AE1}"/>
          </ac:picMkLst>
        </pc:picChg>
      </pc:sldChg>
      <pc:sldChg chg="addSp delSp modSp mod modTransition modNotes">
        <pc:chgData name="Borrello, Sydney N." userId="4ff8b949-2dad-4081-baaa-e35383ce160b" providerId="ADAL" clId="{1FE31507-781B-4511-BEB1-E9DE9AEBCA96}" dt="2020-12-08T15:47:02.144" v="4428"/>
        <pc:sldMkLst>
          <pc:docMk/>
          <pc:sldMk cId="1415541540" sldId="366"/>
        </pc:sldMkLst>
        <pc:spChg chg="mod">
          <ac:chgData name="Borrello, Sydney N." userId="4ff8b949-2dad-4081-baaa-e35383ce160b" providerId="ADAL" clId="{1FE31507-781B-4511-BEB1-E9DE9AEBCA96}" dt="2020-12-07T19:20:03.378" v="3753" actId="1076"/>
          <ac:spMkLst>
            <pc:docMk/>
            <pc:sldMk cId="1415541540" sldId="366"/>
            <ac:spMk id="2" creationId="{FD34E23E-B2CA-4EBD-B6A8-66FE6E23B448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1415541540" sldId="366"/>
            <ac:spMk id="7" creationId="{3BB20432-7054-4B09-8D92-8275ABD4216E}"/>
          </ac:spMkLst>
        </pc:spChg>
        <pc:spChg chg="mod">
          <ac:chgData name="Borrello, Sydney N." userId="4ff8b949-2dad-4081-baaa-e35383ce160b" providerId="ADAL" clId="{1FE31507-781B-4511-BEB1-E9DE9AEBCA96}" dt="2020-12-07T19:19:56.886" v="3752" actId="1076"/>
          <ac:spMkLst>
            <pc:docMk/>
            <pc:sldMk cId="1415541540" sldId="366"/>
            <ac:spMk id="8" creationId="{2E3FF2BC-4A64-4B29-B5BD-B721F2B0AEFF}"/>
          </ac:spMkLst>
        </pc:spChg>
        <pc:spChg chg="mod">
          <ac:chgData name="Borrello, Sydney N." userId="4ff8b949-2dad-4081-baaa-e35383ce160b" providerId="ADAL" clId="{1FE31507-781B-4511-BEB1-E9DE9AEBCA96}" dt="2020-12-07T19:20:10.531" v="3754" actId="1076"/>
          <ac:spMkLst>
            <pc:docMk/>
            <pc:sldMk cId="1415541540" sldId="366"/>
            <ac:spMk id="9" creationId="{93008C1B-CDF5-4D92-AB6C-7C80137F1BBE}"/>
          </ac:spMkLst>
        </pc:spChg>
        <pc:spChg chg="mod">
          <ac:chgData name="Borrello, Sydney N." userId="4ff8b949-2dad-4081-baaa-e35383ce160b" providerId="ADAL" clId="{1FE31507-781B-4511-BEB1-E9DE9AEBCA96}" dt="2020-12-08T15:41:48.635" v="4415" actId="207"/>
          <ac:spMkLst>
            <pc:docMk/>
            <pc:sldMk cId="1415541540" sldId="366"/>
            <ac:spMk id="10" creationId="{AA09D4D1-69CC-4599-8FFD-39A05119CB5D}"/>
          </ac:spMkLst>
        </pc:spChg>
        <pc:spChg chg="mod">
          <ac:chgData name="Borrello, Sydney N." userId="4ff8b949-2dad-4081-baaa-e35383ce160b" providerId="ADAL" clId="{1FE31507-781B-4511-BEB1-E9DE9AEBCA96}" dt="2020-12-07T18:40:41.393" v="3176" actId="2711"/>
          <ac:spMkLst>
            <pc:docMk/>
            <pc:sldMk cId="1415541540" sldId="366"/>
            <ac:spMk id="11" creationId="{3DD114AE-AD78-4218-A981-AF64B8E67A13}"/>
          </ac:spMkLst>
        </pc:spChg>
        <pc:spChg chg="mod">
          <ac:chgData name="Borrello, Sydney N." userId="4ff8b949-2dad-4081-baaa-e35383ce160b" providerId="ADAL" clId="{1FE31507-781B-4511-BEB1-E9DE9AEBCA96}" dt="2020-12-07T18:40:41.393" v="3176" actId="2711"/>
          <ac:spMkLst>
            <pc:docMk/>
            <pc:sldMk cId="1415541540" sldId="366"/>
            <ac:spMk id="13" creationId="{15EF193A-AD62-4D56-B08F-7754559F12D1}"/>
          </ac:spMkLst>
        </pc:spChg>
        <pc:spChg chg="mod">
          <ac:chgData name="Borrello, Sydney N." userId="4ff8b949-2dad-4081-baaa-e35383ce160b" providerId="ADAL" clId="{1FE31507-781B-4511-BEB1-E9DE9AEBCA96}" dt="2020-12-07T18:40:41.393" v="3176" actId="2711"/>
          <ac:spMkLst>
            <pc:docMk/>
            <pc:sldMk cId="1415541540" sldId="366"/>
            <ac:spMk id="15" creationId="{80D3131C-BCFA-497E-A97E-3CBDE1D0633A}"/>
          </ac:spMkLst>
        </pc:spChg>
        <pc:spChg chg="mod">
          <ac:chgData name="Borrello, Sydney N." userId="4ff8b949-2dad-4081-baaa-e35383ce160b" providerId="ADAL" clId="{1FE31507-781B-4511-BEB1-E9DE9AEBCA96}" dt="2020-12-07T18:40:41.393" v="3176" actId="2711"/>
          <ac:spMkLst>
            <pc:docMk/>
            <pc:sldMk cId="1415541540" sldId="366"/>
            <ac:spMk id="17" creationId="{9D03DED2-CF2E-40CA-B945-DE3D6CBB77EB}"/>
          </ac:spMkLst>
        </pc:spChg>
        <pc:spChg chg="mod">
          <ac:chgData name="Borrello, Sydney N." userId="4ff8b949-2dad-4081-baaa-e35383ce160b" providerId="ADAL" clId="{1FE31507-781B-4511-BEB1-E9DE9AEBCA96}" dt="2020-12-07T18:36:50.738" v="3138" actId="14100"/>
          <ac:spMkLst>
            <pc:docMk/>
            <pc:sldMk cId="1415541540" sldId="366"/>
            <ac:spMk id="21" creationId="{478F63D6-31A0-47EE-8603-B123E1B1EE9D}"/>
          </ac:spMkLst>
        </pc:spChg>
        <pc:spChg chg="add del mod">
          <ac:chgData name="Borrello, Sydney N." userId="4ff8b949-2dad-4081-baaa-e35383ce160b" providerId="ADAL" clId="{1FE31507-781B-4511-BEB1-E9DE9AEBCA96}" dt="2020-12-04T23:20:59.392" v="856"/>
          <ac:spMkLst>
            <pc:docMk/>
            <pc:sldMk cId="1415541540" sldId="366"/>
            <ac:spMk id="23" creationId="{5F0E0592-D2E5-4207-9775-85183E58F845}"/>
          </ac:spMkLst>
        </pc:spChg>
        <pc:spChg chg="mod">
          <ac:chgData name="Borrello, Sydney N." userId="4ff8b949-2dad-4081-baaa-e35383ce160b" providerId="ADAL" clId="{1FE31507-781B-4511-BEB1-E9DE9AEBCA96}" dt="2020-12-07T18:36:45.903" v="3136" actId="164"/>
          <ac:spMkLst>
            <pc:docMk/>
            <pc:sldMk cId="1415541540" sldId="366"/>
            <ac:spMk id="25" creationId="{54CC5224-3CB1-4B19-A1B9-AE53649DF9D6}"/>
          </ac:spMkLst>
        </pc:spChg>
        <pc:spChg chg="mod">
          <ac:chgData name="Borrello, Sydney N." userId="4ff8b949-2dad-4081-baaa-e35383ce160b" providerId="ADAL" clId="{1FE31507-781B-4511-BEB1-E9DE9AEBCA96}" dt="2020-12-07T18:36:39.400" v="3134" actId="164"/>
          <ac:spMkLst>
            <pc:docMk/>
            <pc:sldMk cId="1415541540" sldId="366"/>
            <ac:spMk id="27" creationId="{D6505595-7A35-4CB9-8D28-67E45B706D47}"/>
          </ac:spMkLst>
        </pc:spChg>
        <pc:spChg chg="mod">
          <ac:chgData name="Borrello, Sydney N." userId="4ff8b949-2dad-4081-baaa-e35383ce160b" providerId="ADAL" clId="{1FE31507-781B-4511-BEB1-E9DE9AEBCA96}" dt="2020-12-07T18:41:12.560" v="3182" actId="1076"/>
          <ac:spMkLst>
            <pc:docMk/>
            <pc:sldMk cId="1415541540" sldId="366"/>
            <ac:spMk id="29" creationId="{B49969CA-3700-48CE-A02D-D3EB83848BC7}"/>
          </ac:spMkLst>
        </pc:spChg>
        <pc:spChg chg="mod">
          <ac:chgData name="Borrello, Sydney N." userId="4ff8b949-2dad-4081-baaa-e35383ce160b" providerId="ADAL" clId="{1FE31507-781B-4511-BEB1-E9DE9AEBCA96}" dt="2020-12-07T18:41:09.949" v="3181" actId="1076"/>
          <ac:spMkLst>
            <pc:docMk/>
            <pc:sldMk cId="1415541540" sldId="366"/>
            <ac:spMk id="30" creationId="{55056E40-7117-4452-A1D4-E16F7168BF28}"/>
          </ac:spMkLst>
        </pc:spChg>
        <pc:grpChg chg="add mod">
          <ac:chgData name="Borrello, Sydney N." userId="4ff8b949-2dad-4081-baaa-e35383ce160b" providerId="ADAL" clId="{1FE31507-781B-4511-BEB1-E9DE9AEBCA96}" dt="2020-12-07T18:36:45.903" v="3136" actId="164"/>
          <ac:grpSpMkLst>
            <pc:docMk/>
            <pc:sldMk cId="1415541540" sldId="366"/>
            <ac:grpSpMk id="3" creationId="{E47ECDB8-4C4C-460E-9060-545A700534D7}"/>
          </ac:grpSpMkLst>
        </pc:grpChg>
        <pc:grpChg chg="add mod">
          <ac:chgData name="Borrello, Sydney N." userId="4ff8b949-2dad-4081-baaa-e35383ce160b" providerId="ADAL" clId="{1FE31507-781B-4511-BEB1-E9DE9AEBCA96}" dt="2020-12-07T18:36:52.699" v="3139" actId="1076"/>
          <ac:grpSpMkLst>
            <pc:docMk/>
            <pc:sldMk cId="1415541540" sldId="366"/>
            <ac:grpSpMk id="4" creationId="{157FA804-26C1-4453-B2AF-41BC25D692CC}"/>
          </ac:grpSpMkLst>
        </pc:grpChg>
        <pc:grpChg chg="mod">
          <ac:chgData name="Borrello, Sydney N." userId="4ff8b949-2dad-4081-baaa-e35383ce160b" providerId="ADAL" clId="{1FE31507-781B-4511-BEB1-E9DE9AEBCA96}" dt="2020-12-07T18:41:01.851" v="3179" actId="1076"/>
          <ac:grpSpMkLst>
            <pc:docMk/>
            <pc:sldMk cId="1415541540" sldId="366"/>
            <ac:grpSpMk id="5" creationId="{69E3F240-3163-429F-A505-15F0DA6D418A}"/>
          </ac:grpSpMkLst>
        </pc:grpChg>
        <pc:picChg chg="mod">
          <ac:chgData name="Borrello, Sydney N." userId="4ff8b949-2dad-4081-baaa-e35383ce160b" providerId="ADAL" clId="{1FE31507-781B-4511-BEB1-E9DE9AEBCA96}" dt="2020-12-07T18:36:39.400" v="3134" actId="164"/>
          <ac:picMkLst>
            <pc:docMk/>
            <pc:sldMk cId="1415541540" sldId="366"/>
            <ac:picMk id="16" creationId="{DE4BE339-8DDD-4A1D-99C6-C0B66335819E}"/>
          </ac:picMkLst>
        </pc:picChg>
      </pc:sldChg>
      <pc:sldChg chg="addSp delSp modSp mod modTransition modAnim modNotes">
        <pc:chgData name="Borrello, Sydney N." userId="4ff8b949-2dad-4081-baaa-e35383ce160b" providerId="ADAL" clId="{1FE31507-781B-4511-BEB1-E9DE9AEBCA96}" dt="2020-12-08T15:47:02.144" v="4428"/>
        <pc:sldMkLst>
          <pc:docMk/>
          <pc:sldMk cId="679176543" sldId="367"/>
        </pc:sldMkLst>
        <pc:spChg chg="add del mod">
          <ac:chgData name="Borrello, Sydney N." userId="4ff8b949-2dad-4081-baaa-e35383ce160b" providerId="ADAL" clId="{1FE31507-781B-4511-BEB1-E9DE9AEBCA96}" dt="2020-12-06T18:58:20.692" v="1235" actId="33987"/>
          <ac:spMkLst>
            <pc:docMk/>
            <pc:sldMk cId="679176543" sldId="367"/>
            <ac:spMk id="5" creationId="{CA64AAD6-7CEF-4163-BCDE-9F9E6C873A7A}"/>
          </ac:spMkLst>
        </pc:spChg>
        <pc:spChg chg="mod">
          <ac:chgData name="Borrello, Sydney N." userId="4ff8b949-2dad-4081-baaa-e35383ce160b" providerId="ADAL" clId="{1FE31507-781B-4511-BEB1-E9DE9AEBCA96}" dt="2020-12-07T18:53:21.364" v="3332" actId="164"/>
          <ac:spMkLst>
            <pc:docMk/>
            <pc:sldMk cId="679176543" sldId="367"/>
            <ac:spMk id="6" creationId="{ECEC67B4-E2A3-AB48-90DB-E6135BA818F5}"/>
          </ac:spMkLst>
        </pc:spChg>
        <pc:spChg chg="mod">
          <ac:chgData name="Borrello, Sydney N." userId="4ff8b949-2dad-4081-baaa-e35383ce160b" providerId="ADAL" clId="{1FE31507-781B-4511-BEB1-E9DE9AEBCA96}" dt="2020-12-04T20:47:53.817" v="6" actId="20577"/>
          <ac:spMkLst>
            <pc:docMk/>
            <pc:sldMk cId="679176543" sldId="367"/>
            <ac:spMk id="8" creationId="{FE999693-EC9F-484A-A1DD-E3A42BFADD80}"/>
          </ac:spMkLst>
        </pc:spChg>
        <pc:spChg chg="add del mod topLvl">
          <ac:chgData name="Borrello, Sydney N." userId="4ff8b949-2dad-4081-baaa-e35383ce160b" providerId="ADAL" clId="{1FE31507-781B-4511-BEB1-E9DE9AEBCA96}" dt="2020-12-06T19:01:24.503" v="1280" actId="478"/>
          <ac:spMkLst>
            <pc:docMk/>
            <pc:sldMk cId="679176543" sldId="367"/>
            <ac:spMk id="9" creationId="{7628D4C1-C31B-4022-AC3C-52159220EF60}"/>
          </ac:spMkLst>
        </pc:spChg>
        <pc:spChg chg="del mod">
          <ac:chgData name="Borrello, Sydney N." userId="4ff8b949-2dad-4081-baaa-e35383ce160b" providerId="ADAL" clId="{1FE31507-781B-4511-BEB1-E9DE9AEBCA96}" dt="2020-12-07T18:02:19.368" v="2740" actId="478"/>
          <ac:spMkLst>
            <pc:docMk/>
            <pc:sldMk cId="679176543" sldId="367"/>
            <ac:spMk id="10" creationId="{FDFA144A-F787-4570-A62F-5BD9F142E5CB}"/>
          </ac:spMkLst>
        </pc:spChg>
        <pc:spChg chg="add del mod">
          <ac:chgData name="Borrello, Sydney N." userId="4ff8b949-2dad-4081-baaa-e35383ce160b" providerId="ADAL" clId="{1FE31507-781B-4511-BEB1-E9DE9AEBCA96}" dt="2020-12-07T18:53:35.246" v="3333" actId="164"/>
          <ac:spMkLst>
            <pc:docMk/>
            <pc:sldMk cId="679176543" sldId="367"/>
            <ac:spMk id="14" creationId="{9554A987-0683-314A-9454-1738245AC193}"/>
          </ac:spMkLst>
        </pc:spChg>
        <pc:spChg chg="add mod">
          <ac:chgData name="Borrello, Sydney N." userId="4ff8b949-2dad-4081-baaa-e35383ce160b" providerId="ADAL" clId="{1FE31507-781B-4511-BEB1-E9DE9AEBCA96}" dt="2020-12-07T18:53:21.364" v="3332" actId="164"/>
          <ac:spMkLst>
            <pc:docMk/>
            <pc:sldMk cId="679176543" sldId="367"/>
            <ac:spMk id="15" creationId="{7D558366-20E8-47BC-91F2-338C403756FD}"/>
          </ac:spMkLst>
        </pc:spChg>
        <pc:spChg chg="del mod">
          <ac:chgData name="Borrello, Sydney N." userId="4ff8b949-2dad-4081-baaa-e35383ce160b" providerId="ADAL" clId="{1FE31507-781B-4511-BEB1-E9DE9AEBCA96}" dt="2020-12-07T18:02:17.067" v="2739" actId="478"/>
          <ac:spMkLst>
            <pc:docMk/>
            <pc:sldMk cId="679176543" sldId="367"/>
            <ac:spMk id="16" creationId="{85BC74B8-FD7A-41AF-8FFC-ED43A1774D38}"/>
          </ac:spMkLst>
        </pc:spChg>
        <pc:spChg chg="add mod">
          <ac:chgData name="Borrello, Sydney N." userId="4ff8b949-2dad-4081-baaa-e35383ce160b" providerId="ADAL" clId="{1FE31507-781B-4511-BEB1-E9DE9AEBCA96}" dt="2020-12-07T18:53:35.246" v="3333" actId="164"/>
          <ac:spMkLst>
            <pc:docMk/>
            <pc:sldMk cId="679176543" sldId="367"/>
            <ac:spMk id="16" creationId="{89956F55-04E4-4696-9E87-F9E41F396176}"/>
          </ac:spMkLst>
        </pc:spChg>
        <pc:spChg chg="mod ord topLvl">
          <ac:chgData name="Borrello, Sydney N." userId="4ff8b949-2dad-4081-baaa-e35383ce160b" providerId="ADAL" clId="{1FE31507-781B-4511-BEB1-E9DE9AEBCA96}" dt="2020-12-06T18:31:13.450" v="1064" actId="164"/>
          <ac:spMkLst>
            <pc:docMk/>
            <pc:sldMk cId="679176543" sldId="367"/>
            <ac:spMk id="18" creationId="{58ED96F4-FD3B-4AF2-901C-09781FE23F90}"/>
          </ac:spMkLst>
        </pc:spChg>
        <pc:spChg chg="mod">
          <ac:chgData name="Borrello, Sydney N." userId="4ff8b949-2dad-4081-baaa-e35383ce160b" providerId="ADAL" clId="{1FE31507-781B-4511-BEB1-E9DE9AEBCA96}" dt="2020-12-07T22:28:27.262" v="4133" actId="27636"/>
          <ac:spMkLst>
            <pc:docMk/>
            <pc:sldMk cId="679176543" sldId="367"/>
            <ac:spMk id="19" creationId="{BCD9A2FB-FE4B-43E7-8431-620F1FD63952}"/>
          </ac:spMkLst>
        </pc:spChg>
        <pc:spChg chg="add mod">
          <ac:chgData name="Borrello, Sydney N." userId="4ff8b949-2dad-4081-baaa-e35383ce160b" providerId="ADAL" clId="{1FE31507-781B-4511-BEB1-E9DE9AEBCA96}" dt="2020-12-07T19:36:35.362" v="4040" actId="207"/>
          <ac:spMkLst>
            <pc:docMk/>
            <pc:sldMk cId="679176543" sldId="367"/>
            <ac:spMk id="20" creationId="{61BE5397-6F9A-4A60-814B-B5D4736B8985}"/>
          </ac:spMkLst>
        </pc:spChg>
        <pc:spChg chg="add mod">
          <ac:chgData name="Borrello, Sydney N." userId="4ff8b949-2dad-4081-baaa-e35383ce160b" providerId="ADAL" clId="{1FE31507-781B-4511-BEB1-E9DE9AEBCA96}" dt="2020-12-07T23:18:47.938" v="4167" actId="20577"/>
          <ac:spMkLst>
            <pc:docMk/>
            <pc:sldMk cId="679176543" sldId="367"/>
            <ac:spMk id="21" creationId="{4277E675-B1E1-4B3B-8779-5F8560865C84}"/>
          </ac:spMkLst>
        </pc:spChg>
        <pc:spChg chg="add mod ord">
          <ac:chgData name="Borrello, Sydney N." userId="4ff8b949-2dad-4081-baaa-e35383ce160b" providerId="ADAL" clId="{1FE31507-781B-4511-BEB1-E9DE9AEBCA96}" dt="2020-12-06T18:32:08.699" v="1080" actId="164"/>
          <ac:spMkLst>
            <pc:docMk/>
            <pc:sldMk cId="679176543" sldId="367"/>
            <ac:spMk id="21" creationId="{5421D61B-08E3-4022-8551-F1EFF6D86BD1}"/>
          </ac:spMkLst>
        </pc:spChg>
        <pc:spChg chg="add mod ord">
          <ac:chgData name="Borrello, Sydney N." userId="4ff8b949-2dad-4081-baaa-e35383ce160b" providerId="ADAL" clId="{1FE31507-781B-4511-BEB1-E9DE9AEBCA96}" dt="2020-12-07T18:18:41.685" v="2948" actId="14100"/>
          <ac:spMkLst>
            <pc:docMk/>
            <pc:sldMk cId="679176543" sldId="367"/>
            <ac:spMk id="22" creationId="{72D257A7-3BF8-47DD-AF5D-DD4AA01432BC}"/>
          </ac:spMkLst>
        </pc:spChg>
        <pc:spChg chg="del mod topLvl">
          <ac:chgData name="Borrello, Sydney N." userId="4ff8b949-2dad-4081-baaa-e35383ce160b" providerId="ADAL" clId="{1FE31507-781B-4511-BEB1-E9DE9AEBCA96}" dt="2020-12-06T19:00:36.830" v="1271" actId="478"/>
          <ac:spMkLst>
            <pc:docMk/>
            <pc:sldMk cId="679176543" sldId="367"/>
            <ac:spMk id="23" creationId="{F85E5AC3-59C7-4758-94AC-C0D8F76DB888}"/>
          </ac:spMkLst>
        </pc:spChg>
        <pc:spChg chg="del mod topLvl">
          <ac:chgData name="Borrello, Sydney N." userId="4ff8b949-2dad-4081-baaa-e35383ce160b" providerId="ADAL" clId="{1FE31507-781B-4511-BEB1-E9DE9AEBCA96}" dt="2020-12-06T18:59:03.032" v="1251" actId="478"/>
          <ac:spMkLst>
            <pc:docMk/>
            <pc:sldMk cId="679176543" sldId="367"/>
            <ac:spMk id="25" creationId="{884DEF6B-1E92-4FFD-B2A7-D304BD012623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679176543" sldId="367"/>
            <ac:spMk id="26" creationId="{295F0A22-C4F8-4B27-B0C7-209DC1782635}"/>
          </ac:spMkLst>
        </pc:spChg>
        <pc:spChg chg="add mod">
          <ac:chgData name="Borrello, Sydney N." userId="4ff8b949-2dad-4081-baaa-e35383ce160b" providerId="ADAL" clId="{1FE31507-781B-4511-BEB1-E9DE9AEBCA96}" dt="2020-12-07T23:18:43.212" v="4165" actId="1076"/>
          <ac:spMkLst>
            <pc:docMk/>
            <pc:sldMk cId="679176543" sldId="367"/>
            <ac:spMk id="28" creationId="{258FB816-711C-47A9-8D76-A92F54AEF954}"/>
          </ac:spMkLst>
        </pc:spChg>
        <pc:spChg chg="add mod">
          <ac:chgData name="Borrello, Sydney N." userId="4ff8b949-2dad-4081-baaa-e35383ce160b" providerId="ADAL" clId="{1FE31507-781B-4511-BEB1-E9DE9AEBCA96}" dt="2020-12-07T23:19:06.084" v="4176" actId="20577"/>
          <ac:spMkLst>
            <pc:docMk/>
            <pc:sldMk cId="679176543" sldId="367"/>
            <ac:spMk id="29" creationId="{FDC6CECD-93C1-4832-8394-D93C4458190E}"/>
          </ac:spMkLst>
        </pc:spChg>
        <pc:grpChg chg="add del mod">
          <ac:chgData name="Borrello, Sydney N." userId="4ff8b949-2dad-4081-baaa-e35383ce160b" providerId="ADAL" clId="{1FE31507-781B-4511-BEB1-E9DE9AEBCA96}" dt="2020-12-07T18:03:22.076" v="2748" actId="478"/>
          <ac:grpSpMkLst>
            <pc:docMk/>
            <pc:sldMk cId="679176543" sldId="367"/>
            <ac:grpSpMk id="2" creationId="{FB466185-19C9-44E4-9EC6-A7B8BBD48A65}"/>
          </ac:grpSpMkLst>
        </pc:grpChg>
        <pc:grpChg chg="add del mod">
          <ac:chgData name="Borrello, Sydney N." userId="4ff8b949-2dad-4081-baaa-e35383ce160b" providerId="ADAL" clId="{1FE31507-781B-4511-BEB1-E9DE9AEBCA96}" dt="2020-12-07T18:03:23.660" v="2749" actId="478"/>
          <ac:grpSpMkLst>
            <pc:docMk/>
            <pc:sldMk cId="679176543" sldId="367"/>
            <ac:grpSpMk id="4" creationId="{A5F5EA31-141D-4DD9-A354-ED76390A082D}"/>
          </ac:grpSpMkLst>
        </pc:grpChg>
        <pc:grpChg chg="add mod">
          <ac:chgData name="Borrello, Sydney N." userId="4ff8b949-2dad-4081-baaa-e35383ce160b" providerId="ADAL" clId="{1FE31507-781B-4511-BEB1-E9DE9AEBCA96}" dt="2020-12-07T18:57:37.558" v="3386" actId="1076"/>
          <ac:grpSpMkLst>
            <pc:docMk/>
            <pc:sldMk cId="679176543" sldId="367"/>
            <ac:grpSpMk id="5" creationId="{A534C443-8E07-4953-A131-427D86733186}"/>
          </ac:grpSpMkLst>
        </pc:grpChg>
        <pc:grpChg chg="add mod">
          <ac:chgData name="Borrello, Sydney N." userId="4ff8b949-2dad-4081-baaa-e35383ce160b" providerId="ADAL" clId="{1FE31507-781B-4511-BEB1-E9DE9AEBCA96}" dt="2020-12-07T19:36:12.020" v="4036" actId="164"/>
          <ac:grpSpMkLst>
            <pc:docMk/>
            <pc:sldMk cId="679176543" sldId="367"/>
            <ac:grpSpMk id="9" creationId="{D2161F3B-08A6-446F-9489-4DEBDCFCE3BB}"/>
          </ac:grpSpMkLst>
        </pc:grpChg>
        <pc:grpChg chg="add mod">
          <ac:chgData name="Borrello, Sydney N." userId="4ff8b949-2dad-4081-baaa-e35383ce160b" providerId="ADAL" clId="{1FE31507-781B-4511-BEB1-E9DE9AEBCA96}" dt="2020-12-07T19:36:12.020" v="4036" actId="164"/>
          <ac:grpSpMkLst>
            <pc:docMk/>
            <pc:sldMk cId="679176543" sldId="367"/>
            <ac:grpSpMk id="10" creationId="{03ECCEE0-DAC7-42BF-8F7E-97863109BDFE}"/>
          </ac:grpSpMkLst>
        </pc:grpChg>
        <pc:grpChg chg="add mod">
          <ac:chgData name="Borrello, Sydney N." userId="4ff8b949-2dad-4081-baaa-e35383ce160b" providerId="ADAL" clId="{1FE31507-781B-4511-BEB1-E9DE9AEBCA96}" dt="2020-12-07T19:36:18.549" v="4037" actId="1076"/>
          <ac:grpSpMkLst>
            <pc:docMk/>
            <pc:sldMk cId="679176543" sldId="367"/>
            <ac:grpSpMk id="11" creationId="{999B888E-9DF4-4A49-80E8-20A9DC3FC77B}"/>
          </ac:grpSpMkLst>
        </pc:grpChg>
        <pc:grpChg chg="add del mod">
          <ac:chgData name="Borrello, Sydney N." userId="4ff8b949-2dad-4081-baaa-e35383ce160b" providerId="ADAL" clId="{1FE31507-781B-4511-BEB1-E9DE9AEBCA96}" dt="2020-12-06T19:01:24.503" v="1280" actId="478"/>
          <ac:grpSpMkLst>
            <pc:docMk/>
            <pc:sldMk cId="679176543" sldId="367"/>
            <ac:grpSpMk id="12" creationId="{4343031B-64B4-490A-A9D1-BC7D7C293E2B}"/>
          </ac:grpSpMkLst>
        </pc:grpChg>
        <pc:grpChg chg="add del mod">
          <ac:chgData name="Borrello, Sydney N." userId="4ff8b949-2dad-4081-baaa-e35383ce160b" providerId="ADAL" clId="{1FE31507-781B-4511-BEB1-E9DE9AEBCA96}" dt="2020-12-06T18:30:15.835" v="1043" actId="478"/>
          <ac:grpSpMkLst>
            <pc:docMk/>
            <pc:sldMk cId="679176543" sldId="367"/>
            <ac:grpSpMk id="15" creationId="{4228A8D9-CB6F-4512-9B0B-8847B4F0A406}"/>
          </ac:grpSpMkLst>
        </pc:grpChg>
        <pc:grpChg chg="add del mod">
          <ac:chgData name="Borrello, Sydney N." userId="4ff8b949-2dad-4081-baaa-e35383ce160b" providerId="ADAL" clId="{1FE31507-781B-4511-BEB1-E9DE9AEBCA96}" dt="2020-12-06T18:59:03.032" v="1251" actId="478"/>
          <ac:grpSpMkLst>
            <pc:docMk/>
            <pc:sldMk cId="679176543" sldId="367"/>
            <ac:grpSpMk id="22" creationId="{EE21AD7B-5292-4E9E-B730-049D376CE55D}"/>
          </ac:grpSpMkLst>
        </pc:grpChg>
        <pc:picChg chg="mod">
          <ac:chgData name="Borrello, Sydney N." userId="4ff8b949-2dad-4081-baaa-e35383ce160b" providerId="ADAL" clId="{1FE31507-781B-4511-BEB1-E9DE9AEBCA96}" dt="2020-12-07T18:18:32.654" v="2946" actId="1076"/>
          <ac:picMkLst>
            <pc:docMk/>
            <pc:sldMk cId="679176543" sldId="367"/>
            <ac:picMk id="2" creationId="{C50359D5-5F73-4B5A-832C-8A3729E6020D}"/>
          </ac:picMkLst>
        </pc:picChg>
        <pc:picChg chg="mod modCrop">
          <ac:chgData name="Borrello, Sydney N." userId="4ff8b949-2dad-4081-baaa-e35383ce160b" providerId="ADAL" clId="{1FE31507-781B-4511-BEB1-E9DE9AEBCA96}" dt="2020-12-07T18:57:37.558" v="3386" actId="1076"/>
          <ac:picMkLst>
            <pc:docMk/>
            <pc:sldMk cId="679176543" sldId="367"/>
            <ac:picMk id="4" creationId="{44264DCC-3C19-4115-BECC-E51FCF331F44}"/>
          </ac:picMkLst>
        </pc:picChg>
        <pc:picChg chg="mod">
          <ac:chgData name="Borrello, Sydney N." userId="4ff8b949-2dad-4081-baaa-e35383ce160b" providerId="ADAL" clId="{1FE31507-781B-4511-BEB1-E9DE9AEBCA96}" dt="2020-12-06T18:31:13.450" v="1064" actId="164"/>
          <ac:picMkLst>
            <pc:docMk/>
            <pc:sldMk cId="679176543" sldId="367"/>
            <ac:picMk id="7" creationId="{21771FB0-94D0-4044-9D3A-E86A2B027EBF}"/>
          </ac:picMkLst>
        </pc:picChg>
        <pc:picChg chg="add del mod">
          <ac:chgData name="Borrello, Sydney N." userId="4ff8b949-2dad-4081-baaa-e35383ce160b" providerId="ADAL" clId="{1FE31507-781B-4511-BEB1-E9DE9AEBCA96}" dt="2020-12-07T18:06:00.575" v="2785" actId="478"/>
          <ac:picMkLst>
            <pc:docMk/>
            <pc:sldMk cId="679176543" sldId="367"/>
            <ac:picMk id="9" creationId="{248B3BD8-BCBA-4284-9557-BE86F3177669}"/>
          </ac:picMkLst>
        </pc:picChg>
        <pc:picChg chg="mod">
          <ac:chgData name="Borrello, Sydney N." userId="4ff8b949-2dad-4081-baaa-e35383ce160b" providerId="ADAL" clId="{1FE31507-781B-4511-BEB1-E9DE9AEBCA96}" dt="2020-12-06T18:32:08.699" v="1080" actId="164"/>
          <ac:picMkLst>
            <pc:docMk/>
            <pc:sldMk cId="679176543" sldId="367"/>
            <ac:picMk id="11" creationId="{37B8D1E5-55FE-4912-B5B2-4DF30E98BCC0}"/>
          </ac:picMkLst>
        </pc:picChg>
        <pc:picChg chg="add del mod">
          <ac:chgData name="Borrello, Sydney N." userId="4ff8b949-2dad-4081-baaa-e35383ce160b" providerId="ADAL" clId="{1FE31507-781B-4511-BEB1-E9DE9AEBCA96}" dt="2020-12-07T18:06:01.890" v="2786" actId="478"/>
          <ac:picMkLst>
            <pc:docMk/>
            <pc:sldMk cId="679176543" sldId="367"/>
            <ac:picMk id="13" creationId="{44E6E73A-7DA1-4670-9DE9-52D0173A88C3}"/>
          </ac:picMkLst>
        </pc:picChg>
        <pc:picChg chg="del mod topLvl">
          <ac:chgData name="Borrello, Sydney N." userId="4ff8b949-2dad-4081-baaa-e35383ce160b" providerId="ADAL" clId="{1FE31507-781B-4511-BEB1-E9DE9AEBCA96}" dt="2020-12-06T18:30:15.835" v="1043" actId="478"/>
          <ac:picMkLst>
            <pc:docMk/>
            <pc:sldMk cId="679176543" sldId="367"/>
            <ac:picMk id="20" creationId="{704A6F61-084B-4AF4-B5AB-C35078498F89}"/>
          </ac:picMkLst>
        </pc:picChg>
        <pc:picChg chg="del mod">
          <ac:chgData name="Borrello, Sydney N." userId="4ff8b949-2dad-4081-baaa-e35383ce160b" providerId="ADAL" clId="{1FE31507-781B-4511-BEB1-E9DE9AEBCA96}" dt="2020-12-06T18:57:28.259" v="1223" actId="478"/>
          <ac:picMkLst>
            <pc:docMk/>
            <pc:sldMk cId="679176543" sldId="367"/>
            <ac:picMk id="24" creationId="{E2F6F793-90A9-42A9-96FC-8010A2875C96}"/>
          </ac:picMkLst>
        </pc:picChg>
        <pc:picChg chg="mod topLvl">
          <ac:chgData name="Borrello, Sydney N." userId="4ff8b949-2dad-4081-baaa-e35383ce160b" providerId="ADAL" clId="{1FE31507-781B-4511-BEB1-E9DE9AEBCA96}" dt="2020-12-07T19:36:08.652" v="4035" actId="1076"/>
          <ac:picMkLst>
            <pc:docMk/>
            <pc:sldMk cId="679176543" sldId="367"/>
            <ac:picMk id="1026" creationId="{9FF981D7-2820-41F5-9F56-209A822C18CF}"/>
          </ac:picMkLst>
        </pc:picChg>
      </pc:sldChg>
      <pc:sldChg chg="addSp delSp modSp del mod ord">
        <pc:chgData name="Borrello, Sydney N." userId="4ff8b949-2dad-4081-baaa-e35383ce160b" providerId="ADAL" clId="{1FE31507-781B-4511-BEB1-E9DE9AEBCA96}" dt="2020-12-04T23:08:05.957" v="741" actId="47"/>
        <pc:sldMkLst>
          <pc:docMk/>
          <pc:sldMk cId="2136898130" sldId="368"/>
        </pc:sldMkLst>
        <pc:spChg chg="add mod ord">
          <ac:chgData name="Borrello, Sydney N." userId="4ff8b949-2dad-4081-baaa-e35383ce160b" providerId="ADAL" clId="{1FE31507-781B-4511-BEB1-E9DE9AEBCA96}" dt="2020-12-04T21:54:51.652" v="416" actId="14100"/>
          <ac:spMkLst>
            <pc:docMk/>
            <pc:sldMk cId="2136898130" sldId="368"/>
            <ac:spMk id="2" creationId="{DF3F2CDE-1154-4F37-A695-D141CB82E524}"/>
          </ac:spMkLst>
        </pc:spChg>
        <pc:spChg chg="mod">
          <ac:chgData name="Borrello, Sydney N." userId="4ff8b949-2dad-4081-baaa-e35383ce160b" providerId="ADAL" clId="{1FE31507-781B-4511-BEB1-E9DE9AEBCA96}" dt="2020-12-04T20:47:28.993" v="3" actId="20577"/>
          <ac:spMkLst>
            <pc:docMk/>
            <pc:sldMk cId="2136898130" sldId="368"/>
            <ac:spMk id="6" creationId="{078DA22D-E2CC-4BB0-BA68-417BB5A80B3B}"/>
          </ac:spMkLst>
        </pc:spChg>
        <pc:spChg chg="del">
          <ac:chgData name="Borrello, Sydney N." userId="4ff8b949-2dad-4081-baaa-e35383ce160b" providerId="ADAL" clId="{1FE31507-781B-4511-BEB1-E9DE9AEBCA96}" dt="2020-12-04T22:53:25.320" v="496" actId="478"/>
          <ac:spMkLst>
            <pc:docMk/>
            <pc:sldMk cId="2136898130" sldId="368"/>
            <ac:spMk id="7" creationId="{C4E631AA-40E4-4DFD-9AFC-4E5598559719}"/>
          </ac:spMkLst>
        </pc:spChg>
        <pc:spChg chg="mod">
          <ac:chgData name="Borrello, Sydney N." userId="4ff8b949-2dad-4081-baaa-e35383ce160b" providerId="ADAL" clId="{1FE31507-781B-4511-BEB1-E9DE9AEBCA96}" dt="2020-12-04T22:46:36.837" v="451" actId="1076"/>
          <ac:spMkLst>
            <pc:docMk/>
            <pc:sldMk cId="2136898130" sldId="368"/>
            <ac:spMk id="11" creationId="{341CA5B9-D534-4C36-9727-AA7CBEEB11D2}"/>
          </ac:spMkLst>
        </pc:spChg>
        <pc:spChg chg="del">
          <ac:chgData name="Borrello, Sydney N." userId="4ff8b949-2dad-4081-baaa-e35383ce160b" providerId="ADAL" clId="{1FE31507-781B-4511-BEB1-E9DE9AEBCA96}" dt="2020-12-04T21:37:12.860" v="356" actId="478"/>
          <ac:spMkLst>
            <pc:docMk/>
            <pc:sldMk cId="2136898130" sldId="368"/>
            <ac:spMk id="13" creationId="{3FF88C40-490E-4809-9240-B212417C448F}"/>
          </ac:spMkLst>
        </pc:spChg>
        <pc:spChg chg="add del">
          <ac:chgData name="Borrello, Sydney N." userId="4ff8b949-2dad-4081-baaa-e35383ce160b" providerId="ADAL" clId="{1FE31507-781B-4511-BEB1-E9DE9AEBCA96}" dt="2020-12-04T22:52:26.014" v="487" actId="478"/>
          <ac:spMkLst>
            <pc:docMk/>
            <pc:sldMk cId="2136898130" sldId="368"/>
            <ac:spMk id="14" creationId="{F5AF3875-5877-4752-B482-DED04F830B80}"/>
          </ac:spMkLst>
        </pc:spChg>
        <pc:spChg chg="add del mod ord">
          <ac:chgData name="Borrello, Sydney N." userId="4ff8b949-2dad-4081-baaa-e35383ce160b" providerId="ADAL" clId="{1FE31507-781B-4511-BEB1-E9DE9AEBCA96}" dt="2020-12-04T22:47:56.425" v="470"/>
          <ac:spMkLst>
            <pc:docMk/>
            <pc:sldMk cId="2136898130" sldId="368"/>
            <ac:spMk id="16" creationId="{C6D45BBB-135E-4118-B627-0B0F4B4E9946}"/>
          </ac:spMkLst>
        </pc:spChg>
        <pc:grpChg chg="add mod">
          <ac:chgData name="Borrello, Sydney N." userId="4ff8b949-2dad-4081-baaa-e35383ce160b" providerId="ADAL" clId="{1FE31507-781B-4511-BEB1-E9DE9AEBCA96}" dt="2020-12-04T22:53:48.810" v="498" actId="1076"/>
          <ac:grpSpMkLst>
            <pc:docMk/>
            <pc:sldMk cId="2136898130" sldId="368"/>
            <ac:grpSpMk id="4" creationId="{F55E3F2C-421F-46B5-BEE6-B15843D28236}"/>
          </ac:grpSpMkLst>
        </pc:grpChg>
        <pc:grpChg chg="add del mod">
          <ac:chgData name="Borrello, Sydney N." userId="4ff8b949-2dad-4081-baaa-e35383ce160b" providerId="ADAL" clId="{1FE31507-781B-4511-BEB1-E9DE9AEBCA96}" dt="2020-12-04T22:53:20.230" v="494" actId="478"/>
          <ac:grpSpMkLst>
            <pc:docMk/>
            <pc:sldMk cId="2136898130" sldId="368"/>
            <ac:grpSpMk id="5" creationId="{EA4C89AD-F6D8-4EBC-BDEE-BE0ABBF04778}"/>
          </ac:grpSpMkLst>
        </pc:grpChg>
        <pc:picChg chg="mod">
          <ac:chgData name="Borrello, Sydney N." userId="4ff8b949-2dad-4081-baaa-e35383ce160b" providerId="ADAL" clId="{1FE31507-781B-4511-BEB1-E9DE9AEBCA96}" dt="2020-12-04T22:46:25.504" v="447" actId="164"/>
          <ac:picMkLst>
            <pc:docMk/>
            <pc:sldMk cId="2136898130" sldId="368"/>
            <ac:picMk id="9" creationId="{D44DD413-AFD5-4777-AE33-371382994B0C}"/>
          </ac:picMkLst>
        </pc:picChg>
        <pc:picChg chg="mod">
          <ac:chgData name="Borrello, Sydney N." userId="4ff8b949-2dad-4081-baaa-e35383ce160b" providerId="ADAL" clId="{1FE31507-781B-4511-BEB1-E9DE9AEBCA96}" dt="2020-12-04T22:46:25.504" v="447" actId="164"/>
          <ac:picMkLst>
            <pc:docMk/>
            <pc:sldMk cId="2136898130" sldId="368"/>
            <ac:picMk id="10" creationId="{9795572F-647E-4037-B7DC-F317DCF3374F}"/>
          </ac:picMkLst>
        </pc:picChg>
        <pc:picChg chg="del mod modCrop">
          <ac:chgData name="Borrello, Sydney N." userId="4ff8b949-2dad-4081-baaa-e35383ce160b" providerId="ADAL" clId="{1FE31507-781B-4511-BEB1-E9DE9AEBCA96}" dt="2020-12-04T22:53:20.230" v="494" actId="478"/>
          <ac:picMkLst>
            <pc:docMk/>
            <pc:sldMk cId="2136898130" sldId="368"/>
            <ac:picMk id="12" creationId="{AB8E83B9-9740-4659-98C5-A407B44EBD10}"/>
          </ac:picMkLst>
        </pc:picChg>
        <pc:picChg chg="add mod">
          <ac:chgData name="Borrello, Sydney N." userId="4ff8b949-2dad-4081-baaa-e35383ce160b" providerId="ADAL" clId="{1FE31507-781B-4511-BEB1-E9DE9AEBCA96}" dt="2020-12-04T22:53:20.548" v="495"/>
          <ac:picMkLst>
            <pc:docMk/>
            <pc:sldMk cId="2136898130" sldId="368"/>
            <ac:picMk id="17" creationId="{DB422C90-D023-4B93-9853-FA02E2E14FEC}"/>
          </ac:picMkLst>
        </pc:picChg>
        <pc:picChg chg="add mod">
          <ac:chgData name="Borrello, Sydney N." userId="4ff8b949-2dad-4081-baaa-e35383ce160b" providerId="ADAL" clId="{1FE31507-781B-4511-BEB1-E9DE9AEBCA96}" dt="2020-12-04T22:53:20.548" v="495"/>
          <ac:picMkLst>
            <pc:docMk/>
            <pc:sldMk cId="2136898130" sldId="368"/>
            <ac:picMk id="18" creationId="{512E4F0C-B430-4BA5-88CD-A39BF20D411F}"/>
          </ac:picMkLst>
        </pc:picChg>
      </pc:sldChg>
      <pc:sldChg chg="addSp delSp modSp mod modTransition modNotes">
        <pc:chgData name="Borrello, Sydney N." userId="4ff8b949-2dad-4081-baaa-e35383ce160b" providerId="ADAL" clId="{1FE31507-781B-4511-BEB1-E9DE9AEBCA96}" dt="2020-12-08T21:17:34.507" v="4672" actId="1076"/>
        <pc:sldMkLst>
          <pc:docMk/>
          <pc:sldMk cId="627752863" sldId="370"/>
        </pc:sldMkLst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627752863" sldId="370"/>
            <ac:spMk id="6" creationId="{98DBBA6B-A112-411A-8B3A-18FE8A44D023}"/>
          </ac:spMkLst>
        </pc:spChg>
        <pc:spChg chg="mod">
          <ac:chgData name="Borrello, Sydney N." userId="4ff8b949-2dad-4081-baaa-e35383ce160b" providerId="ADAL" clId="{1FE31507-781B-4511-BEB1-E9DE9AEBCA96}" dt="2020-12-07T22:28:27.628" v="4134" actId="27636"/>
          <ac:spMkLst>
            <pc:docMk/>
            <pc:sldMk cId="627752863" sldId="370"/>
            <ac:spMk id="7" creationId="{413CA08F-CC48-4D15-B4BE-6BFDB7D4B812}"/>
          </ac:spMkLst>
        </pc:spChg>
        <pc:spChg chg="del">
          <ac:chgData name="Borrello, Sydney N." userId="4ff8b949-2dad-4081-baaa-e35383ce160b" providerId="ADAL" clId="{1FE31507-781B-4511-BEB1-E9DE9AEBCA96}" dt="2020-12-07T18:55:17.772" v="3343" actId="478"/>
          <ac:spMkLst>
            <pc:docMk/>
            <pc:sldMk cId="627752863" sldId="370"/>
            <ac:spMk id="10" creationId="{C79CD815-0850-49C6-8E3E-3A3E42D73B51}"/>
          </ac:spMkLst>
        </pc:spChg>
        <pc:spChg chg="del mod ord">
          <ac:chgData name="Borrello, Sydney N." userId="4ff8b949-2dad-4081-baaa-e35383ce160b" providerId="ADAL" clId="{1FE31507-781B-4511-BEB1-E9DE9AEBCA96}" dt="2020-12-07T19:29:17.645" v="3963"/>
          <ac:spMkLst>
            <pc:docMk/>
            <pc:sldMk cId="627752863" sldId="370"/>
            <ac:spMk id="11" creationId="{F397F1D8-BAEF-4DEB-90F2-32FAB4A81F28}"/>
          </ac:spMkLst>
        </pc:spChg>
        <pc:spChg chg="mod ord topLvl">
          <ac:chgData name="Borrello, Sydney N." userId="4ff8b949-2dad-4081-baaa-e35383ce160b" providerId="ADAL" clId="{1FE31507-781B-4511-BEB1-E9DE9AEBCA96}" dt="2020-12-07T17:33:40.522" v="2713" actId="1076"/>
          <ac:spMkLst>
            <pc:docMk/>
            <pc:sldMk cId="627752863" sldId="370"/>
            <ac:spMk id="14" creationId="{345CE343-8A4E-4D63-A763-5C58535AEDAB}"/>
          </ac:spMkLst>
        </pc:spChg>
        <pc:spChg chg="add mod">
          <ac:chgData name="Borrello, Sydney N." userId="4ff8b949-2dad-4081-baaa-e35383ce160b" providerId="ADAL" clId="{1FE31507-781B-4511-BEB1-E9DE9AEBCA96}" dt="2020-12-07T19:29:39.038" v="3978" actId="1076"/>
          <ac:spMkLst>
            <pc:docMk/>
            <pc:sldMk cId="627752863" sldId="370"/>
            <ac:spMk id="15" creationId="{115FB4CC-1625-4B5F-9E7A-92E4BE51D578}"/>
          </ac:spMkLst>
        </pc:spChg>
        <pc:spChg chg="add del mod">
          <ac:chgData name="Borrello, Sydney N." userId="4ff8b949-2dad-4081-baaa-e35383ce160b" providerId="ADAL" clId="{1FE31507-781B-4511-BEB1-E9DE9AEBCA96}" dt="2020-12-07T19:02:36.296" v="3485" actId="21"/>
          <ac:spMkLst>
            <pc:docMk/>
            <pc:sldMk cId="627752863" sldId="370"/>
            <ac:spMk id="16" creationId="{CFB1AAB9-1FD9-450F-A414-67F917A5D42C}"/>
          </ac:spMkLst>
        </pc:spChg>
        <pc:spChg chg="mod">
          <ac:chgData name="Borrello, Sydney N." userId="4ff8b949-2dad-4081-baaa-e35383ce160b" providerId="ADAL" clId="{1FE31507-781B-4511-BEB1-E9DE9AEBCA96}" dt="2020-12-07T19:29:36.255" v="3976" actId="1076"/>
          <ac:spMkLst>
            <pc:docMk/>
            <pc:sldMk cId="627752863" sldId="370"/>
            <ac:spMk id="18" creationId="{C0BE800E-FE54-41B2-BB24-06D935840651}"/>
          </ac:spMkLst>
        </pc:spChg>
        <pc:spChg chg="mod">
          <ac:chgData name="Borrello, Sydney N." userId="4ff8b949-2dad-4081-baaa-e35383ce160b" providerId="ADAL" clId="{1FE31507-781B-4511-BEB1-E9DE9AEBCA96}" dt="2020-12-07T19:29:30.190" v="3975" actId="1076"/>
          <ac:spMkLst>
            <pc:docMk/>
            <pc:sldMk cId="627752863" sldId="370"/>
            <ac:spMk id="19" creationId="{1C5DB3B2-BB74-490C-8782-F719D62C0A78}"/>
          </ac:spMkLst>
        </pc:spChg>
        <pc:spChg chg="mod">
          <ac:chgData name="Borrello, Sydney N." userId="4ff8b949-2dad-4081-baaa-e35383ce160b" providerId="ADAL" clId="{1FE31507-781B-4511-BEB1-E9DE9AEBCA96}" dt="2020-12-08T21:17:34.507" v="4672" actId="1076"/>
          <ac:spMkLst>
            <pc:docMk/>
            <pc:sldMk cId="627752863" sldId="370"/>
            <ac:spMk id="21" creationId="{8FA900ED-EA6C-4FF3-9F09-8BDE95CBFA6F}"/>
          </ac:spMkLst>
        </pc:spChg>
        <pc:spChg chg="mod">
          <ac:chgData name="Borrello, Sydney N." userId="4ff8b949-2dad-4081-baaa-e35383ce160b" providerId="ADAL" clId="{1FE31507-781B-4511-BEB1-E9DE9AEBCA96}" dt="2020-12-08T21:17:31.305" v="4671" actId="1076"/>
          <ac:spMkLst>
            <pc:docMk/>
            <pc:sldMk cId="627752863" sldId="370"/>
            <ac:spMk id="22" creationId="{9234893E-59B6-4696-AB46-7D105F1A3B28}"/>
          </ac:spMkLst>
        </pc:spChg>
        <pc:grpChg chg="add del mod">
          <ac:chgData name="Borrello, Sydney N." userId="4ff8b949-2dad-4081-baaa-e35383ce160b" providerId="ADAL" clId="{1FE31507-781B-4511-BEB1-E9DE9AEBCA96}" dt="2020-12-06T18:41:11.300" v="1208" actId="165"/>
          <ac:grpSpMkLst>
            <pc:docMk/>
            <pc:sldMk cId="627752863" sldId="370"/>
            <ac:grpSpMk id="2" creationId="{453435F9-BE2B-49D4-BE9A-C3AB4E6607C3}"/>
          </ac:grpSpMkLst>
        </pc:grpChg>
        <pc:grpChg chg="add del mod">
          <ac:chgData name="Borrello, Sydney N." userId="4ff8b949-2dad-4081-baaa-e35383ce160b" providerId="ADAL" clId="{1FE31507-781B-4511-BEB1-E9DE9AEBCA96}" dt="2020-12-06T18:40:00.194" v="1192" actId="478"/>
          <ac:grpSpMkLst>
            <pc:docMk/>
            <pc:sldMk cId="627752863" sldId="370"/>
            <ac:grpSpMk id="13" creationId="{F99F5E9B-9B8E-4D03-8F02-43AB2E8EBA91}"/>
          </ac:grpSpMkLst>
        </pc:grpChg>
        <pc:grpChg chg="add mod">
          <ac:chgData name="Borrello, Sydney N." userId="4ff8b949-2dad-4081-baaa-e35383ce160b" providerId="ADAL" clId="{1FE31507-781B-4511-BEB1-E9DE9AEBCA96}" dt="2020-12-07T19:29:46.437" v="3979" actId="1076"/>
          <ac:grpSpMkLst>
            <pc:docMk/>
            <pc:sldMk cId="627752863" sldId="370"/>
            <ac:grpSpMk id="17" creationId="{905F1BEA-AFCD-454F-BF53-3269B00638A2}"/>
          </ac:grpSpMkLst>
        </pc:grpChg>
        <pc:grpChg chg="add mod">
          <ac:chgData name="Borrello, Sydney N." userId="4ff8b949-2dad-4081-baaa-e35383ce160b" providerId="ADAL" clId="{1FE31507-781B-4511-BEB1-E9DE9AEBCA96}" dt="2020-12-07T19:29:58.704" v="3995" actId="1076"/>
          <ac:grpSpMkLst>
            <pc:docMk/>
            <pc:sldMk cId="627752863" sldId="370"/>
            <ac:grpSpMk id="20" creationId="{32990873-601E-49E0-BC7B-A29FFB1CFC2A}"/>
          </ac:grpSpMkLst>
        </pc:grpChg>
        <pc:picChg chg="mod">
          <ac:chgData name="Borrello, Sydney N." userId="4ff8b949-2dad-4081-baaa-e35383ce160b" providerId="ADAL" clId="{1FE31507-781B-4511-BEB1-E9DE9AEBCA96}" dt="2020-12-07T19:37:32.012" v="4054" actId="14100"/>
          <ac:picMkLst>
            <pc:docMk/>
            <pc:sldMk cId="627752863" sldId="370"/>
            <ac:picMk id="2" creationId="{803A486C-708F-4B7C-AA21-CDD74EBEB758}"/>
          </ac:picMkLst>
        </pc:picChg>
        <pc:picChg chg="mod topLvl">
          <ac:chgData name="Borrello, Sydney N." userId="4ff8b949-2dad-4081-baaa-e35383ce160b" providerId="ADAL" clId="{1FE31507-781B-4511-BEB1-E9DE9AEBCA96}" dt="2020-12-07T17:33:37.464" v="2712" actId="14100"/>
          <ac:picMkLst>
            <pc:docMk/>
            <pc:sldMk cId="627752863" sldId="370"/>
            <ac:picMk id="4" creationId="{0BF176E0-9D87-4968-AB1A-3034DC117C44}"/>
          </ac:picMkLst>
        </pc:picChg>
        <pc:picChg chg="mod">
          <ac:chgData name="Borrello, Sydney N." userId="4ff8b949-2dad-4081-baaa-e35383ce160b" providerId="ADAL" clId="{1FE31507-781B-4511-BEB1-E9DE9AEBCA96}" dt="2020-12-07T17:33:12.119" v="2706" actId="14100"/>
          <ac:picMkLst>
            <pc:docMk/>
            <pc:sldMk cId="627752863" sldId="370"/>
            <ac:picMk id="13" creationId="{2498E00A-2B4E-EC47-ABD4-5FB0C1770E08}"/>
          </ac:picMkLst>
        </pc:picChg>
        <pc:picChg chg="del mod topLvl">
          <ac:chgData name="Borrello, Sydney N." userId="4ff8b949-2dad-4081-baaa-e35383ce160b" providerId="ADAL" clId="{1FE31507-781B-4511-BEB1-E9DE9AEBCA96}" dt="2020-12-06T18:40:00.194" v="1192" actId="478"/>
          <ac:picMkLst>
            <pc:docMk/>
            <pc:sldMk cId="627752863" sldId="370"/>
            <ac:picMk id="15" creationId="{E3FAEDB9-556F-4771-9B1E-EE51CF00A3F2}"/>
          </ac:picMkLst>
        </pc:picChg>
      </pc:sldChg>
      <pc:sldChg chg="addSp delSp modSp mod modTransition modAnim modNotes">
        <pc:chgData name="Borrello, Sydney N." userId="4ff8b949-2dad-4081-baaa-e35383ce160b" providerId="ADAL" clId="{1FE31507-781B-4511-BEB1-E9DE9AEBCA96}" dt="2020-12-08T20:54:47.464" v="4622" actId="1076"/>
        <pc:sldMkLst>
          <pc:docMk/>
          <pc:sldMk cId="48870936" sldId="371"/>
        </pc:sldMkLst>
        <pc:spChg chg="add mod ord">
          <ac:chgData name="Borrello, Sydney N." userId="4ff8b949-2dad-4081-baaa-e35383ce160b" providerId="ADAL" clId="{1FE31507-781B-4511-BEB1-E9DE9AEBCA96}" dt="2020-12-07T18:18:05.542" v="2942" actId="14100"/>
          <ac:spMkLst>
            <pc:docMk/>
            <pc:sldMk cId="48870936" sldId="371"/>
            <ac:spMk id="8" creationId="{F966FDBD-B710-49A8-A8EE-B5B73CF523B3}"/>
          </ac:spMkLst>
        </pc:spChg>
        <pc:spChg chg="add mod ord">
          <ac:chgData name="Borrello, Sydney N." userId="4ff8b949-2dad-4081-baaa-e35383ce160b" providerId="ADAL" clId="{1FE31507-781B-4511-BEB1-E9DE9AEBCA96}" dt="2020-12-07T19:38:41.341" v="4080" actId="1076"/>
          <ac:spMkLst>
            <pc:docMk/>
            <pc:sldMk cId="48870936" sldId="371"/>
            <ac:spMk id="10" creationId="{DB40CBA7-F996-4732-9179-A03016E376EB}"/>
          </ac:spMkLst>
        </pc:spChg>
        <pc:spChg chg="add mod ord">
          <ac:chgData name="Borrello, Sydney N." userId="4ff8b949-2dad-4081-baaa-e35383ce160b" providerId="ADAL" clId="{1FE31507-781B-4511-BEB1-E9DE9AEBCA96}" dt="2020-12-07T19:38:41.804" v="4081" actId="1076"/>
          <ac:spMkLst>
            <pc:docMk/>
            <pc:sldMk cId="48870936" sldId="371"/>
            <ac:spMk id="11" creationId="{28A9ED47-8339-4797-BC3E-8E19E1843C9F}"/>
          </ac:spMkLst>
        </pc:spChg>
        <pc:spChg chg="add del mod">
          <ac:chgData name="Borrello, Sydney N." userId="4ff8b949-2dad-4081-baaa-e35383ce160b" providerId="ADAL" clId="{1FE31507-781B-4511-BEB1-E9DE9AEBCA96}" dt="2020-12-06T21:53:05.387" v="2126" actId="478"/>
          <ac:spMkLst>
            <pc:docMk/>
            <pc:sldMk cId="48870936" sldId="371"/>
            <ac:spMk id="13" creationId="{0F9797AE-F6BD-4A6A-983F-71BF3C3A5A4C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48870936" sldId="371"/>
            <ac:spMk id="13" creationId="{81E32E43-5E42-40F6-AE26-3B057A96C5C0}"/>
          </ac:spMkLst>
        </pc:spChg>
        <pc:spChg chg="add mod">
          <ac:chgData name="Borrello, Sydney N." userId="4ff8b949-2dad-4081-baaa-e35383ce160b" providerId="ADAL" clId="{1FE31507-781B-4511-BEB1-E9DE9AEBCA96}" dt="2020-12-07T18:17:19.380" v="2930" actId="1076"/>
          <ac:spMkLst>
            <pc:docMk/>
            <pc:sldMk cId="48870936" sldId="371"/>
            <ac:spMk id="15" creationId="{55CA5B49-E6F9-41A0-8DD3-9A5F52EF2845}"/>
          </ac:spMkLst>
        </pc:spChg>
        <pc:spChg chg="add del mod">
          <ac:chgData name="Borrello, Sydney N." userId="4ff8b949-2dad-4081-baaa-e35383ce160b" providerId="ADAL" clId="{1FE31507-781B-4511-BEB1-E9DE9AEBCA96}" dt="2020-12-06T21:55:20.935" v="2140" actId="478"/>
          <ac:spMkLst>
            <pc:docMk/>
            <pc:sldMk cId="48870936" sldId="371"/>
            <ac:spMk id="16" creationId="{EFE4AE14-94FE-42EA-91AB-27A5FE32FCD5}"/>
          </ac:spMkLst>
        </pc:spChg>
        <pc:spChg chg="add mod">
          <ac:chgData name="Borrello, Sydney N." userId="4ff8b949-2dad-4081-baaa-e35383ce160b" providerId="ADAL" clId="{1FE31507-781B-4511-BEB1-E9DE9AEBCA96}" dt="2020-12-07T18:17:28.404" v="2934" actId="1076"/>
          <ac:spMkLst>
            <pc:docMk/>
            <pc:sldMk cId="48870936" sldId="371"/>
            <ac:spMk id="17" creationId="{4332514B-DBE8-4505-8325-53CB2085EFFD}"/>
          </ac:spMkLst>
        </pc:spChg>
        <pc:spChg chg="add mod">
          <ac:chgData name="Borrello, Sydney N." userId="4ff8b949-2dad-4081-baaa-e35383ce160b" providerId="ADAL" clId="{1FE31507-781B-4511-BEB1-E9DE9AEBCA96}" dt="2020-12-07T18:17:43.125" v="2937" actId="1076"/>
          <ac:spMkLst>
            <pc:docMk/>
            <pc:sldMk cId="48870936" sldId="371"/>
            <ac:spMk id="18" creationId="{390CF8BD-4892-49DA-85DF-70F20D5B8EEC}"/>
          </ac:spMkLst>
        </pc:spChg>
        <pc:spChg chg="add mod">
          <ac:chgData name="Borrello, Sydney N." userId="4ff8b949-2dad-4081-baaa-e35383ce160b" providerId="ADAL" clId="{1FE31507-781B-4511-BEB1-E9DE9AEBCA96}" dt="2020-12-07T18:17:31.999" v="2935" actId="1076"/>
          <ac:spMkLst>
            <pc:docMk/>
            <pc:sldMk cId="48870936" sldId="371"/>
            <ac:spMk id="19" creationId="{DDDB28B4-4B9B-4B84-9BBD-DFD16DF63C09}"/>
          </ac:spMkLst>
        </pc:spChg>
        <pc:spChg chg="add mod">
          <ac:chgData name="Borrello, Sydney N." userId="4ff8b949-2dad-4081-baaa-e35383ce160b" providerId="ADAL" clId="{1FE31507-781B-4511-BEB1-E9DE9AEBCA96}" dt="2020-12-07T18:17:46.770" v="2938" actId="1076"/>
          <ac:spMkLst>
            <pc:docMk/>
            <pc:sldMk cId="48870936" sldId="371"/>
            <ac:spMk id="20" creationId="{D6EAD925-41CD-4BE9-B830-4221A96D2297}"/>
          </ac:spMkLst>
        </pc:spChg>
        <pc:spChg chg="mod">
          <ac:chgData name="Borrello, Sydney N." userId="4ff8b949-2dad-4081-baaa-e35383ce160b" providerId="ADAL" clId="{1FE31507-781B-4511-BEB1-E9DE9AEBCA96}" dt="2020-12-07T18:17:22.531" v="2932" actId="1076"/>
          <ac:spMkLst>
            <pc:docMk/>
            <pc:sldMk cId="48870936" sldId="371"/>
            <ac:spMk id="21" creationId="{478F63D6-31A0-47EE-8603-B123E1B1EE9D}"/>
          </ac:spMkLst>
        </pc:spChg>
        <pc:spChg chg="mod">
          <ac:chgData name="Borrello, Sydney N." userId="4ff8b949-2dad-4081-baaa-e35383ce160b" providerId="ADAL" clId="{1FE31507-781B-4511-BEB1-E9DE9AEBCA96}" dt="2020-12-08T20:54:47.464" v="4622" actId="1076"/>
          <ac:spMkLst>
            <pc:docMk/>
            <pc:sldMk cId="48870936" sldId="371"/>
            <ac:spMk id="23" creationId="{6072A9ED-F75E-4455-BD24-642E3E4D41DE}"/>
          </ac:spMkLst>
        </pc:spChg>
        <pc:spChg chg="add mod">
          <ac:chgData name="Borrello, Sydney N." userId="4ff8b949-2dad-4081-baaa-e35383ce160b" providerId="ADAL" clId="{1FE31507-781B-4511-BEB1-E9DE9AEBCA96}" dt="2020-12-08T15:47:02.628" v="4429" actId="14100"/>
          <ac:spMkLst>
            <pc:docMk/>
            <pc:sldMk cId="48870936" sldId="371"/>
            <ac:spMk id="24" creationId="{90FF3B02-85D9-4634-8CB7-C764E08EC124}"/>
          </ac:spMkLst>
        </pc:spChg>
        <pc:spChg chg="mod">
          <ac:chgData name="Borrello, Sydney N." userId="4ff8b949-2dad-4081-baaa-e35383ce160b" providerId="ADAL" clId="{1FE31507-781B-4511-BEB1-E9DE9AEBCA96}" dt="2020-12-07T18:16:02.569" v="2908" actId="14100"/>
          <ac:spMkLst>
            <pc:docMk/>
            <pc:sldMk cId="48870936" sldId="371"/>
            <ac:spMk id="26" creationId="{5F6FD453-5966-4171-BDBC-C60F27F9E133}"/>
          </ac:spMkLst>
        </pc:spChg>
        <pc:spChg chg="add del mod">
          <ac:chgData name="Borrello, Sydney N." userId="4ff8b949-2dad-4081-baaa-e35383ce160b" providerId="ADAL" clId="{1FE31507-781B-4511-BEB1-E9DE9AEBCA96}" dt="2020-12-07T18:43:50.862" v="3209"/>
          <ac:spMkLst>
            <pc:docMk/>
            <pc:sldMk cId="48870936" sldId="371"/>
            <ac:spMk id="27" creationId="{8F7FA75B-AFD5-4EC8-BB25-72E9EBD883E1}"/>
          </ac:spMkLst>
        </pc:spChg>
        <pc:spChg chg="mod">
          <ac:chgData name="Borrello, Sydney N." userId="4ff8b949-2dad-4081-baaa-e35383ce160b" providerId="ADAL" clId="{1FE31507-781B-4511-BEB1-E9DE9AEBCA96}" dt="2020-12-07T19:28:04.274" v="3872" actId="1076"/>
          <ac:spMkLst>
            <pc:docMk/>
            <pc:sldMk cId="48870936" sldId="371"/>
            <ac:spMk id="31" creationId="{C247DE07-97A6-428D-949D-59F2ABE64321}"/>
          </ac:spMkLst>
        </pc:spChg>
        <pc:grpChg chg="add mod ord">
          <ac:chgData name="Borrello, Sydney N." userId="4ff8b949-2dad-4081-baaa-e35383ce160b" providerId="ADAL" clId="{1FE31507-781B-4511-BEB1-E9DE9AEBCA96}" dt="2020-12-06T22:10:41.219" v="2298" actId="164"/>
          <ac:grpSpMkLst>
            <pc:docMk/>
            <pc:sldMk cId="48870936" sldId="371"/>
            <ac:grpSpMk id="3" creationId="{D73C9702-E278-47CC-87F0-A9B5B7571FDD}"/>
          </ac:grpSpMkLst>
        </pc:grpChg>
        <pc:grpChg chg="add mod">
          <ac:chgData name="Borrello, Sydney N." userId="4ff8b949-2dad-4081-baaa-e35383ce160b" providerId="ADAL" clId="{1FE31507-781B-4511-BEB1-E9DE9AEBCA96}" dt="2020-12-06T22:10:41.219" v="2298" actId="164"/>
          <ac:grpSpMkLst>
            <pc:docMk/>
            <pc:sldMk cId="48870936" sldId="371"/>
            <ac:grpSpMk id="5" creationId="{813CC6C8-138C-49D8-82D5-C8FB639B8AA3}"/>
          </ac:grpSpMkLst>
        </pc:grpChg>
        <pc:grpChg chg="add mod">
          <ac:chgData name="Borrello, Sydney N." userId="4ff8b949-2dad-4081-baaa-e35383ce160b" providerId="ADAL" clId="{1FE31507-781B-4511-BEB1-E9DE9AEBCA96}" dt="2020-12-07T19:38:22.367" v="4077" actId="1076"/>
          <ac:grpSpMkLst>
            <pc:docMk/>
            <pc:sldMk cId="48870936" sldId="371"/>
            <ac:grpSpMk id="6" creationId="{FD26F408-C260-4382-A065-80C5BD30D811}"/>
          </ac:grpSpMkLst>
        </pc:grpChg>
        <pc:grpChg chg="add mod">
          <ac:chgData name="Borrello, Sydney N." userId="4ff8b949-2dad-4081-baaa-e35383ce160b" providerId="ADAL" clId="{1FE31507-781B-4511-BEB1-E9DE9AEBCA96}" dt="2020-12-07T18:17:54.678" v="2939" actId="14100"/>
          <ac:grpSpMkLst>
            <pc:docMk/>
            <pc:sldMk cId="48870936" sldId="371"/>
            <ac:grpSpMk id="9" creationId="{5A0832BF-7138-41A7-8460-7C1969B6C518}"/>
          </ac:grpSpMkLst>
        </pc:grpChg>
        <pc:grpChg chg="mod">
          <ac:chgData name="Borrello, Sydney N." userId="4ff8b949-2dad-4081-baaa-e35383ce160b" providerId="ADAL" clId="{1FE31507-781B-4511-BEB1-E9DE9AEBCA96}" dt="2020-12-07T18:18:20.182" v="2945" actId="1076"/>
          <ac:grpSpMkLst>
            <pc:docMk/>
            <pc:sldMk cId="48870936" sldId="371"/>
            <ac:grpSpMk id="14" creationId="{353C741F-87EA-4401-9DE8-1B6112C1F6EE}"/>
          </ac:grpSpMkLst>
        </pc:grpChg>
        <pc:picChg chg="mod modCrop">
          <ac:chgData name="Borrello, Sydney N." userId="4ff8b949-2dad-4081-baaa-e35383ce160b" providerId="ADAL" clId="{1FE31507-781B-4511-BEB1-E9DE9AEBCA96}" dt="2020-12-07T18:15:10.655" v="2873" actId="14100"/>
          <ac:picMkLst>
            <pc:docMk/>
            <pc:sldMk cId="48870936" sldId="371"/>
            <ac:picMk id="4" creationId="{F3223489-E695-4EB1-BAA0-CB2F334793F0}"/>
          </ac:picMkLst>
        </pc:picChg>
      </pc:sldChg>
      <pc:sldChg chg="addSp delSp modSp mod modTransition modNotes">
        <pc:chgData name="Borrello, Sydney N." userId="4ff8b949-2dad-4081-baaa-e35383ce160b" providerId="ADAL" clId="{1FE31507-781B-4511-BEB1-E9DE9AEBCA96}" dt="2020-12-08T15:47:02.144" v="4428"/>
        <pc:sldMkLst>
          <pc:docMk/>
          <pc:sldMk cId="587376043" sldId="372"/>
        </pc:sldMkLst>
        <pc:spChg chg="mod">
          <ac:chgData name="Borrello, Sydney N." userId="4ff8b949-2dad-4081-baaa-e35383ce160b" providerId="ADAL" clId="{1FE31507-781B-4511-BEB1-E9DE9AEBCA96}" dt="2020-12-06T19:11:22.410" v="1308" actId="1076"/>
          <ac:spMkLst>
            <pc:docMk/>
            <pc:sldMk cId="587376043" sldId="372"/>
            <ac:spMk id="7" creationId="{413CA08F-CC48-4D15-B4BE-6BFDB7D4B812}"/>
          </ac:spMkLst>
        </pc:spChg>
        <pc:spChg chg="del mod">
          <ac:chgData name="Borrello, Sydney N." userId="4ff8b949-2dad-4081-baaa-e35383ce160b" providerId="ADAL" clId="{1FE31507-781B-4511-BEB1-E9DE9AEBCA96}" dt="2020-12-06T19:10:35.678" v="1301" actId="478"/>
          <ac:spMkLst>
            <pc:docMk/>
            <pc:sldMk cId="587376043" sldId="372"/>
            <ac:spMk id="10" creationId="{C79CD815-0850-49C6-8E3E-3A3E42D73B51}"/>
          </ac:spMkLst>
        </pc:spChg>
        <pc:spChg chg="mod ord">
          <ac:chgData name="Borrello, Sydney N." userId="4ff8b949-2dad-4081-baaa-e35383ce160b" providerId="ADAL" clId="{1FE31507-781B-4511-BEB1-E9DE9AEBCA96}" dt="2020-12-07T18:57:14.443" v="3383" actId="164"/>
          <ac:spMkLst>
            <pc:docMk/>
            <pc:sldMk cId="587376043" sldId="372"/>
            <ac:spMk id="11" creationId="{F397F1D8-BAEF-4DEB-90F2-32FAB4A81F28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587376043" sldId="372"/>
            <ac:spMk id="15" creationId="{F81BCF36-A4F5-4A11-825F-E27AC7148D41}"/>
          </ac:spMkLst>
        </pc:spChg>
        <pc:spChg chg="add mod ord">
          <ac:chgData name="Borrello, Sydney N." userId="4ff8b949-2dad-4081-baaa-e35383ce160b" providerId="ADAL" clId="{1FE31507-781B-4511-BEB1-E9DE9AEBCA96}" dt="2020-12-07T18:51:30.524" v="3288" actId="1076"/>
          <ac:spMkLst>
            <pc:docMk/>
            <pc:sldMk cId="587376043" sldId="372"/>
            <ac:spMk id="16" creationId="{0F18B32B-A099-4A24-A3DB-8CFCFAC53226}"/>
          </ac:spMkLst>
        </pc:spChg>
        <pc:spChg chg="add mod ord">
          <ac:chgData name="Borrello, Sydney N." userId="4ff8b949-2dad-4081-baaa-e35383ce160b" providerId="ADAL" clId="{1FE31507-781B-4511-BEB1-E9DE9AEBCA96}" dt="2020-12-04T21:03:47.040" v="110" actId="164"/>
          <ac:spMkLst>
            <pc:docMk/>
            <pc:sldMk cId="587376043" sldId="372"/>
            <ac:spMk id="17" creationId="{7A5B4D0F-4083-415E-A22E-BEA0BFB91D46}"/>
          </ac:spMkLst>
        </pc:spChg>
        <pc:spChg chg="add mod ord">
          <ac:chgData name="Borrello, Sydney N." userId="4ff8b949-2dad-4081-baaa-e35383ce160b" providerId="ADAL" clId="{1FE31507-781B-4511-BEB1-E9DE9AEBCA96}" dt="2020-12-07T18:51:30.524" v="3288" actId="1076"/>
          <ac:spMkLst>
            <pc:docMk/>
            <pc:sldMk cId="587376043" sldId="372"/>
            <ac:spMk id="18" creationId="{7B9AC6AD-1780-478E-AD9F-4F7D7B530634}"/>
          </ac:spMkLst>
        </pc:spChg>
        <pc:spChg chg="add mod ord">
          <ac:chgData name="Borrello, Sydney N." userId="4ff8b949-2dad-4081-baaa-e35383ce160b" providerId="ADAL" clId="{1FE31507-781B-4511-BEB1-E9DE9AEBCA96}" dt="2020-12-07T18:51:30.524" v="3288" actId="1076"/>
          <ac:spMkLst>
            <pc:docMk/>
            <pc:sldMk cId="587376043" sldId="372"/>
            <ac:spMk id="24" creationId="{9875A486-7CC3-4AD6-944D-38EA09F956A8}"/>
          </ac:spMkLst>
        </pc:spChg>
        <pc:spChg chg="add mod">
          <ac:chgData name="Borrello, Sydney N." userId="4ff8b949-2dad-4081-baaa-e35383ce160b" providerId="ADAL" clId="{1FE31507-781B-4511-BEB1-E9DE9AEBCA96}" dt="2020-12-06T19:10:33.747" v="1299"/>
          <ac:spMkLst>
            <pc:docMk/>
            <pc:sldMk cId="587376043" sldId="372"/>
            <ac:spMk id="26" creationId="{F24F2CD0-0EB5-4801-A08D-0D47D8361695}"/>
          </ac:spMkLst>
        </pc:spChg>
        <pc:spChg chg="mod">
          <ac:chgData name="Borrello, Sydney N." userId="4ff8b949-2dad-4081-baaa-e35383ce160b" providerId="ADAL" clId="{1FE31507-781B-4511-BEB1-E9DE9AEBCA96}" dt="2020-12-07T18:51:30.524" v="3288" actId="1076"/>
          <ac:spMkLst>
            <pc:docMk/>
            <pc:sldMk cId="587376043" sldId="372"/>
            <ac:spMk id="29" creationId="{215E510F-85C6-4C40-A210-9A5098717818}"/>
          </ac:spMkLst>
        </pc:spChg>
        <pc:spChg chg="add mod ord">
          <ac:chgData name="Borrello, Sydney N." userId="4ff8b949-2dad-4081-baaa-e35383ce160b" providerId="ADAL" clId="{1FE31507-781B-4511-BEB1-E9DE9AEBCA96}" dt="2020-12-07T18:51:30.524" v="3288" actId="1076"/>
          <ac:spMkLst>
            <pc:docMk/>
            <pc:sldMk cId="587376043" sldId="372"/>
            <ac:spMk id="32" creationId="{60E6E55C-86F0-4DFF-A30A-573D64F4C1A5}"/>
          </ac:spMkLst>
        </pc:spChg>
        <pc:spChg chg="add mod">
          <ac:chgData name="Borrello, Sydney N." userId="4ff8b949-2dad-4081-baaa-e35383ce160b" providerId="ADAL" clId="{1FE31507-781B-4511-BEB1-E9DE9AEBCA96}" dt="2020-12-07T18:57:14.443" v="3383" actId="164"/>
          <ac:spMkLst>
            <pc:docMk/>
            <pc:sldMk cId="587376043" sldId="372"/>
            <ac:spMk id="36" creationId="{AA45DB14-7A05-446F-B6A9-823EA83BB022}"/>
          </ac:spMkLst>
        </pc:spChg>
        <pc:spChg chg="add del mod">
          <ac:chgData name="Borrello, Sydney N." userId="4ff8b949-2dad-4081-baaa-e35383ce160b" providerId="ADAL" clId="{1FE31507-781B-4511-BEB1-E9DE9AEBCA96}" dt="2020-12-04T21:32:23.610" v="320" actId="478"/>
          <ac:spMkLst>
            <pc:docMk/>
            <pc:sldMk cId="587376043" sldId="372"/>
            <ac:spMk id="45" creationId="{729D9CAA-192E-4F8A-A09E-630326C6F9D7}"/>
          </ac:spMkLst>
        </pc:spChg>
        <pc:spChg chg="add mod ord">
          <ac:chgData name="Borrello, Sydney N." userId="4ff8b949-2dad-4081-baaa-e35383ce160b" providerId="ADAL" clId="{1FE31507-781B-4511-BEB1-E9DE9AEBCA96}" dt="2020-12-07T18:51:30.524" v="3288" actId="1076"/>
          <ac:spMkLst>
            <pc:docMk/>
            <pc:sldMk cId="587376043" sldId="372"/>
            <ac:spMk id="46" creationId="{053F4C5B-4E66-45B2-B1C8-76916B254423}"/>
          </ac:spMkLst>
        </pc:spChg>
        <pc:spChg chg="del">
          <ac:chgData name="Borrello, Sydney N." userId="4ff8b949-2dad-4081-baaa-e35383ce160b" providerId="ADAL" clId="{1FE31507-781B-4511-BEB1-E9DE9AEBCA96}" dt="2020-12-04T20:56:03.631" v="51" actId="478"/>
          <ac:spMkLst>
            <pc:docMk/>
            <pc:sldMk cId="587376043" sldId="372"/>
            <ac:spMk id="60" creationId="{FA9158F4-C677-4A87-8CF4-51FFCF236B36}"/>
          </ac:spMkLst>
        </pc:spChg>
        <pc:grpChg chg="add del mod">
          <ac:chgData name="Borrello, Sydney N." userId="4ff8b949-2dad-4081-baaa-e35383ce160b" providerId="ADAL" clId="{1FE31507-781B-4511-BEB1-E9DE9AEBCA96}" dt="2020-12-04T21:15:15.403" v="171" actId="478"/>
          <ac:grpSpMkLst>
            <pc:docMk/>
            <pc:sldMk cId="587376043" sldId="372"/>
            <ac:grpSpMk id="8" creationId="{43F1425C-3A09-4502-B9D8-6D9588AEBF28}"/>
          </ac:grpSpMkLst>
        </pc:grpChg>
        <pc:grpChg chg="add mod">
          <ac:chgData name="Borrello, Sydney N." userId="4ff8b949-2dad-4081-baaa-e35383ce160b" providerId="ADAL" clId="{1FE31507-781B-4511-BEB1-E9DE9AEBCA96}" dt="2020-12-07T18:51:30.524" v="3288" actId="1076"/>
          <ac:grpSpMkLst>
            <pc:docMk/>
            <pc:sldMk cId="587376043" sldId="372"/>
            <ac:grpSpMk id="8" creationId="{4F431B8D-8B3A-4D72-88F5-9C75442C00AB}"/>
          </ac:grpSpMkLst>
        </pc:grpChg>
        <pc:grpChg chg="add mod">
          <ac:chgData name="Borrello, Sydney N." userId="4ff8b949-2dad-4081-baaa-e35383ce160b" providerId="ADAL" clId="{1FE31507-781B-4511-BEB1-E9DE9AEBCA96}" dt="2020-12-07T18:51:30.524" v="3288" actId="1076"/>
          <ac:grpSpMkLst>
            <pc:docMk/>
            <pc:sldMk cId="587376043" sldId="372"/>
            <ac:grpSpMk id="10" creationId="{11D9E3D3-3784-4CDF-984B-513734BE354B}"/>
          </ac:grpSpMkLst>
        </pc:grpChg>
        <pc:grpChg chg="add mod">
          <ac:chgData name="Borrello, Sydney N." userId="4ff8b949-2dad-4081-baaa-e35383ce160b" providerId="ADAL" clId="{1FE31507-781B-4511-BEB1-E9DE9AEBCA96}" dt="2020-12-07T18:57:17.433" v="3384" actId="1076"/>
          <ac:grpSpMkLst>
            <pc:docMk/>
            <pc:sldMk cId="587376043" sldId="372"/>
            <ac:grpSpMk id="13" creationId="{29DED725-8FE3-4252-A84F-75D66CF92199}"/>
          </ac:grpSpMkLst>
        </pc:grpChg>
        <pc:grpChg chg="add mod">
          <ac:chgData name="Borrello, Sydney N." userId="4ff8b949-2dad-4081-baaa-e35383ce160b" providerId="ADAL" clId="{1FE31507-781B-4511-BEB1-E9DE9AEBCA96}" dt="2020-12-07T18:51:30.524" v="3288" actId="1076"/>
          <ac:grpSpMkLst>
            <pc:docMk/>
            <pc:sldMk cId="587376043" sldId="372"/>
            <ac:grpSpMk id="14" creationId="{1641A76D-16FD-4ACD-BAEC-95135954AF02}"/>
          </ac:grpSpMkLst>
        </pc:grpChg>
        <pc:grpChg chg="add del mod">
          <ac:chgData name="Borrello, Sydney N." userId="4ff8b949-2dad-4081-baaa-e35383ce160b" providerId="ADAL" clId="{1FE31507-781B-4511-BEB1-E9DE9AEBCA96}" dt="2020-12-04T21:16:39.973" v="190" actId="478"/>
          <ac:grpSpMkLst>
            <pc:docMk/>
            <pc:sldMk cId="587376043" sldId="372"/>
            <ac:grpSpMk id="20" creationId="{814E6FC9-BD3A-40EE-81E8-AA9114CC6FB7}"/>
          </ac:grpSpMkLst>
        </pc:grpChg>
        <pc:grpChg chg="add mod">
          <ac:chgData name="Borrello, Sydney N." userId="4ff8b949-2dad-4081-baaa-e35383ce160b" providerId="ADAL" clId="{1FE31507-781B-4511-BEB1-E9DE9AEBCA96}" dt="2020-12-07T18:51:30.524" v="3288" actId="1076"/>
          <ac:grpSpMkLst>
            <pc:docMk/>
            <pc:sldMk cId="587376043" sldId="372"/>
            <ac:grpSpMk id="25" creationId="{4D12C086-A5DC-4360-B7A4-855D34B22C67}"/>
          </ac:grpSpMkLst>
        </pc:grpChg>
        <pc:grpChg chg="add mod">
          <ac:chgData name="Borrello, Sydney N." userId="4ff8b949-2dad-4081-baaa-e35383ce160b" providerId="ADAL" clId="{1FE31507-781B-4511-BEB1-E9DE9AEBCA96}" dt="2020-12-07T18:51:30.524" v="3288" actId="1076"/>
          <ac:grpSpMkLst>
            <pc:docMk/>
            <pc:sldMk cId="587376043" sldId="372"/>
            <ac:grpSpMk id="28" creationId="{81DB1C4C-6B9E-4F5A-9FC5-6B839342695C}"/>
          </ac:grpSpMkLst>
        </pc:grpChg>
        <pc:grpChg chg="add mod ord">
          <ac:chgData name="Borrello, Sydney N." userId="4ff8b949-2dad-4081-baaa-e35383ce160b" providerId="ADAL" clId="{1FE31507-781B-4511-BEB1-E9DE9AEBCA96}" dt="2020-12-07T18:51:30.524" v="3288" actId="1076"/>
          <ac:grpSpMkLst>
            <pc:docMk/>
            <pc:sldMk cId="587376043" sldId="372"/>
            <ac:grpSpMk id="33" creationId="{75B223A5-73E1-485F-B18D-0ED54C67D43A}"/>
          </ac:grpSpMkLst>
        </pc:grpChg>
        <pc:grpChg chg="add mod">
          <ac:chgData name="Borrello, Sydney N." userId="4ff8b949-2dad-4081-baaa-e35383ce160b" providerId="ADAL" clId="{1FE31507-781B-4511-BEB1-E9DE9AEBCA96}" dt="2020-12-07T18:51:30.524" v="3288" actId="1076"/>
          <ac:grpSpMkLst>
            <pc:docMk/>
            <pc:sldMk cId="587376043" sldId="372"/>
            <ac:grpSpMk id="34" creationId="{47FD5D25-C348-42EB-8C48-3FDE723E1892}"/>
          </ac:grpSpMkLst>
        </pc:grpChg>
        <pc:grpChg chg="add mod">
          <ac:chgData name="Borrello, Sydney N." userId="4ff8b949-2dad-4081-baaa-e35383ce160b" providerId="ADAL" clId="{1FE31507-781B-4511-BEB1-E9DE9AEBCA96}" dt="2020-12-07T18:51:30.524" v="3288" actId="1076"/>
          <ac:grpSpMkLst>
            <pc:docMk/>
            <pc:sldMk cId="587376043" sldId="372"/>
            <ac:grpSpMk id="35" creationId="{06443A1D-D440-418C-9FFB-81D5C994995C}"/>
          </ac:grpSpMkLst>
        </pc:grpChg>
        <pc:grpChg chg="add mod">
          <ac:chgData name="Borrello, Sydney N." userId="4ff8b949-2dad-4081-baaa-e35383ce160b" providerId="ADAL" clId="{1FE31507-781B-4511-BEB1-E9DE9AEBCA96}" dt="2020-12-07T18:51:30.524" v="3288" actId="1076"/>
          <ac:grpSpMkLst>
            <pc:docMk/>
            <pc:sldMk cId="587376043" sldId="372"/>
            <ac:grpSpMk id="38" creationId="{BB880EE8-1D14-4302-9835-F2249E3F808F}"/>
          </ac:grpSpMkLst>
        </pc:grpChg>
        <pc:picChg chg="del mod">
          <ac:chgData name="Borrello, Sydney N." userId="4ff8b949-2dad-4081-baaa-e35383ce160b" providerId="ADAL" clId="{1FE31507-781B-4511-BEB1-E9DE9AEBCA96}" dt="2020-12-04T21:15:15.403" v="171" actId="478"/>
          <ac:picMkLst>
            <pc:docMk/>
            <pc:sldMk cId="587376043" sldId="372"/>
            <ac:picMk id="4" creationId="{7E8F18CD-4E51-2C40-BD57-95EE8A981AE0}"/>
          </ac:picMkLst>
        </pc:picChg>
        <pc:picChg chg="del">
          <ac:chgData name="Borrello, Sydney N." userId="4ff8b949-2dad-4081-baaa-e35383ce160b" providerId="ADAL" clId="{1FE31507-781B-4511-BEB1-E9DE9AEBCA96}" dt="2020-12-07T18:47:44.327" v="3276" actId="478"/>
          <ac:picMkLst>
            <pc:docMk/>
            <pc:sldMk cId="587376043" sldId="372"/>
            <ac:picMk id="4" creationId="{AF1DD847-5511-A64A-BF3E-E1DE5CA318EA}"/>
          </ac:picMkLst>
        </pc:picChg>
        <pc:picChg chg="add mod">
          <ac:chgData name="Borrello, Sydney N." userId="4ff8b949-2dad-4081-baaa-e35383ce160b" providerId="ADAL" clId="{1FE31507-781B-4511-BEB1-E9DE9AEBCA96}" dt="2020-12-07T18:51:30.524" v="3288" actId="1076"/>
          <ac:picMkLst>
            <pc:docMk/>
            <pc:sldMk cId="587376043" sldId="372"/>
            <ac:picMk id="6" creationId="{8DD6ABE6-FA9A-4FFF-8238-FF9EAFF52DE0}"/>
          </ac:picMkLst>
        </pc:picChg>
        <pc:picChg chg="add mod">
          <ac:chgData name="Borrello, Sydney N." userId="4ff8b949-2dad-4081-baaa-e35383ce160b" providerId="ADAL" clId="{1FE31507-781B-4511-BEB1-E9DE9AEBCA96}" dt="2020-12-04T21:03:47.040" v="110" actId="164"/>
          <ac:picMkLst>
            <pc:docMk/>
            <pc:sldMk cId="587376043" sldId="372"/>
            <ac:picMk id="15" creationId="{EB070F16-A0B3-41EB-9009-7D8E63C804B1}"/>
          </ac:picMkLst>
        </pc:picChg>
        <pc:picChg chg="del mod">
          <ac:chgData name="Borrello, Sydney N." userId="4ff8b949-2dad-4081-baaa-e35383ce160b" providerId="ADAL" clId="{1FE31507-781B-4511-BEB1-E9DE9AEBCA96}" dt="2020-12-04T21:21:02.490" v="222" actId="478"/>
          <ac:picMkLst>
            <pc:docMk/>
            <pc:sldMk cId="587376043" sldId="372"/>
            <ac:picMk id="22" creationId="{D931E539-A8A4-F640-A270-A2C9DB2CA8E0}"/>
          </ac:picMkLst>
        </pc:picChg>
        <pc:picChg chg="add mod">
          <ac:chgData name="Borrello, Sydney N." userId="4ff8b949-2dad-4081-baaa-e35383ce160b" providerId="ADAL" clId="{1FE31507-781B-4511-BEB1-E9DE9AEBCA96}" dt="2020-12-07T18:51:30.524" v="3288" actId="1076"/>
          <ac:picMkLst>
            <pc:docMk/>
            <pc:sldMk cId="587376043" sldId="372"/>
            <ac:picMk id="23" creationId="{26ACB733-B45F-4060-A934-3AF083250C04}"/>
          </ac:picMkLst>
        </pc:picChg>
        <pc:picChg chg="add del mod">
          <ac:chgData name="Borrello, Sydney N." userId="4ff8b949-2dad-4081-baaa-e35383ce160b" providerId="ADAL" clId="{1FE31507-781B-4511-BEB1-E9DE9AEBCA96}" dt="2020-12-04T21:14:44.825" v="169" actId="478"/>
          <ac:picMkLst>
            <pc:docMk/>
            <pc:sldMk cId="587376043" sldId="372"/>
            <ac:picMk id="27" creationId="{B7AE3EA4-9C98-447C-9311-FB5855E2D667}"/>
          </ac:picMkLst>
        </pc:picChg>
        <pc:picChg chg="add del">
          <ac:chgData name="Borrello, Sydney N." userId="4ff8b949-2dad-4081-baaa-e35383ce160b" providerId="ADAL" clId="{1FE31507-781B-4511-BEB1-E9DE9AEBCA96}" dt="2020-12-04T21:17:21.825" v="192" actId="478"/>
          <ac:picMkLst>
            <pc:docMk/>
            <pc:sldMk cId="587376043" sldId="372"/>
            <ac:picMk id="29" creationId="{FA1B67DA-70FA-4CA5-A86A-F9AC69A4B8A6}"/>
          </ac:picMkLst>
        </pc:picChg>
        <pc:picChg chg="add mod">
          <ac:chgData name="Borrello, Sydney N." userId="4ff8b949-2dad-4081-baaa-e35383ce160b" providerId="ADAL" clId="{1FE31507-781B-4511-BEB1-E9DE9AEBCA96}" dt="2020-12-07T18:51:30.524" v="3288" actId="1076"/>
          <ac:picMkLst>
            <pc:docMk/>
            <pc:sldMk cId="587376043" sldId="372"/>
            <ac:picMk id="31" creationId="{42828371-E3F8-44C2-8772-445AA2DE428A}"/>
          </ac:picMkLst>
        </pc:picChg>
        <pc:picChg chg="add mod">
          <ac:chgData name="Borrello, Sydney N." userId="4ff8b949-2dad-4081-baaa-e35383ce160b" providerId="ADAL" clId="{1FE31507-781B-4511-BEB1-E9DE9AEBCA96}" dt="2020-12-07T18:51:30.524" v="3288" actId="1076"/>
          <ac:picMkLst>
            <pc:docMk/>
            <pc:sldMk cId="587376043" sldId="372"/>
            <ac:picMk id="37" creationId="{96DCBECF-6269-4739-B3C1-C9E8BB078405}"/>
          </ac:picMkLst>
        </pc:picChg>
        <pc:picChg chg="add del mod">
          <ac:chgData name="Borrello, Sydney N." userId="4ff8b949-2dad-4081-baaa-e35383ce160b" providerId="ADAL" clId="{1FE31507-781B-4511-BEB1-E9DE9AEBCA96}" dt="2020-12-04T20:54:44.431" v="27" actId="478"/>
          <ac:picMkLst>
            <pc:docMk/>
            <pc:sldMk cId="587376043" sldId="372"/>
            <ac:picMk id="1026" creationId="{20068DCC-883E-4F1A-A63B-CE88C5F3A3FC}"/>
          </ac:picMkLst>
        </pc:picChg>
        <pc:picChg chg="add del">
          <ac:chgData name="Borrello, Sydney N." userId="4ff8b949-2dad-4081-baaa-e35383ce160b" providerId="ADAL" clId="{1FE31507-781B-4511-BEB1-E9DE9AEBCA96}" dt="2020-12-04T20:54:48.346" v="29" actId="478"/>
          <ac:picMkLst>
            <pc:docMk/>
            <pc:sldMk cId="587376043" sldId="372"/>
            <ac:picMk id="1028" creationId="{40702E27-C03B-4FF0-8177-4F94EC6F09D0}"/>
          </ac:picMkLst>
        </pc:picChg>
        <pc:picChg chg="add mod">
          <ac:chgData name="Borrello, Sydney N." userId="4ff8b949-2dad-4081-baaa-e35383ce160b" providerId="ADAL" clId="{1FE31507-781B-4511-BEB1-E9DE9AEBCA96}" dt="2020-12-07T18:51:30.524" v="3288" actId="1076"/>
          <ac:picMkLst>
            <pc:docMk/>
            <pc:sldMk cId="587376043" sldId="372"/>
            <ac:picMk id="1030" creationId="{6AF34EC8-23E5-47CC-901B-856E4C17E1AA}"/>
          </ac:picMkLst>
        </pc:picChg>
        <pc:picChg chg="add del mod">
          <ac:chgData name="Borrello, Sydney N." userId="4ff8b949-2dad-4081-baaa-e35383ce160b" providerId="ADAL" clId="{1FE31507-781B-4511-BEB1-E9DE9AEBCA96}" dt="2020-12-04T21:28:15.424" v="299" actId="478"/>
          <ac:picMkLst>
            <pc:docMk/>
            <pc:sldMk cId="587376043" sldId="372"/>
            <ac:picMk id="2050" creationId="{097470A8-C78C-4AC7-AEF8-8FF36C5734A5}"/>
          </ac:picMkLst>
        </pc:picChg>
        <pc:picChg chg="add del mod">
          <ac:chgData name="Borrello, Sydney N." userId="4ff8b949-2dad-4081-baaa-e35383ce160b" providerId="ADAL" clId="{1FE31507-781B-4511-BEB1-E9DE9AEBCA96}" dt="2020-12-04T21:28:17.029" v="300" actId="478"/>
          <ac:picMkLst>
            <pc:docMk/>
            <pc:sldMk cId="587376043" sldId="372"/>
            <ac:picMk id="2052" creationId="{72092D2D-A2DB-48A2-963A-7627C2D556E1}"/>
          </ac:picMkLst>
        </pc:picChg>
        <pc:picChg chg="add mod">
          <ac:chgData name="Borrello, Sydney N." userId="4ff8b949-2dad-4081-baaa-e35383ce160b" providerId="ADAL" clId="{1FE31507-781B-4511-BEB1-E9DE9AEBCA96}" dt="2020-12-07T18:51:30.524" v="3288" actId="1076"/>
          <ac:picMkLst>
            <pc:docMk/>
            <pc:sldMk cId="587376043" sldId="372"/>
            <ac:picMk id="2054" creationId="{B1B72F42-F374-4DA3-B9F7-A23E8B8C17C1}"/>
          </ac:picMkLst>
        </pc:picChg>
        <pc:picChg chg="add mod">
          <ac:chgData name="Borrello, Sydney N." userId="4ff8b949-2dad-4081-baaa-e35383ce160b" providerId="ADAL" clId="{1FE31507-781B-4511-BEB1-E9DE9AEBCA96}" dt="2020-12-07T18:51:30.524" v="3288" actId="1076"/>
          <ac:picMkLst>
            <pc:docMk/>
            <pc:sldMk cId="587376043" sldId="372"/>
            <ac:picMk id="2056" creationId="{27A06A20-3802-4BB5-8B4E-F3E18A433878}"/>
          </ac:picMkLst>
        </pc:picChg>
        <pc:picChg chg="add del">
          <ac:chgData name="Borrello, Sydney N." userId="4ff8b949-2dad-4081-baaa-e35383ce160b" providerId="ADAL" clId="{1FE31507-781B-4511-BEB1-E9DE9AEBCA96}" dt="2020-12-04T21:21:12.026" v="227" actId="478"/>
          <ac:picMkLst>
            <pc:docMk/>
            <pc:sldMk cId="587376043" sldId="372"/>
            <ac:picMk id="2058" creationId="{5F31CECE-7ACD-4DB7-858E-3CF219C1A26E}"/>
          </ac:picMkLst>
        </pc:picChg>
        <pc:picChg chg="add del">
          <ac:chgData name="Borrello, Sydney N." userId="4ff8b949-2dad-4081-baaa-e35383ce160b" providerId="ADAL" clId="{1FE31507-781B-4511-BEB1-E9DE9AEBCA96}" dt="2020-12-04T21:21:16.424" v="229" actId="478"/>
          <ac:picMkLst>
            <pc:docMk/>
            <pc:sldMk cId="587376043" sldId="372"/>
            <ac:picMk id="2060" creationId="{A1AC4E7B-9775-4290-8B59-E32367D957FD}"/>
          </ac:picMkLst>
        </pc:picChg>
        <pc:cxnChg chg="add del mod ord">
          <ac:chgData name="Borrello, Sydney N." userId="4ff8b949-2dad-4081-baaa-e35383ce160b" providerId="ADAL" clId="{1FE31507-781B-4511-BEB1-E9DE9AEBCA96}" dt="2020-12-04T21:16:12.204" v="182" actId="478"/>
          <ac:cxnSpMkLst>
            <pc:docMk/>
            <pc:sldMk cId="587376043" sldId="372"/>
            <ac:cxnSpMk id="5" creationId="{E073CDF1-B1B5-427C-B046-FE7FCCB49396}"/>
          </ac:cxnSpMkLst>
        </pc:cxnChg>
        <pc:cxnChg chg="del mod ord">
          <ac:chgData name="Borrello, Sydney N." userId="4ff8b949-2dad-4081-baaa-e35383ce160b" providerId="ADAL" clId="{1FE31507-781B-4511-BEB1-E9DE9AEBCA96}" dt="2020-12-04T21:03:50.854" v="111" actId="478"/>
          <ac:cxnSpMkLst>
            <pc:docMk/>
            <pc:sldMk cId="587376043" sldId="372"/>
            <ac:cxnSpMk id="19" creationId="{147D072E-1F8D-1149-9AB4-E0F980EA63F5}"/>
          </ac:cxnSpMkLst>
        </pc:cxnChg>
      </pc:sldChg>
      <pc:sldChg chg="addSp delSp modSp mod modTransition modAnim modNotes">
        <pc:chgData name="Borrello, Sydney N." userId="4ff8b949-2dad-4081-baaa-e35383ce160b" providerId="ADAL" clId="{1FE31507-781B-4511-BEB1-E9DE9AEBCA96}" dt="2020-12-08T21:15:25.362" v="4660" actId="1076"/>
        <pc:sldMkLst>
          <pc:docMk/>
          <pc:sldMk cId="3085151154" sldId="373"/>
        </pc:sldMkLst>
        <pc:spChg chg="add del mod">
          <ac:chgData name="Borrello, Sydney N." userId="4ff8b949-2dad-4081-baaa-e35383ce160b" providerId="ADAL" clId="{1FE31507-781B-4511-BEB1-E9DE9AEBCA96}" dt="2020-12-06T20:02:34.410" v="1633" actId="478"/>
          <ac:spMkLst>
            <pc:docMk/>
            <pc:sldMk cId="3085151154" sldId="373"/>
            <ac:spMk id="2" creationId="{E220456E-831E-4AB5-8832-33828D68B516}"/>
          </ac:spMkLst>
        </pc:spChg>
        <pc:spChg chg="add del mod topLvl">
          <ac:chgData name="Borrello, Sydney N." userId="4ff8b949-2dad-4081-baaa-e35383ce160b" providerId="ADAL" clId="{1FE31507-781B-4511-BEB1-E9DE9AEBCA96}" dt="2020-12-06T22:13:36.131" v="2327" actId="478"/>
          <ac:spMkLst>
            <pc:docMk/>
            <pc:sldMk cId="3085151154" sldId="373"/>
            <ac:spMk id="4" creationId="{7E304CCC-BAD5-4E7E-8ECC-D0974B28D790}"/>
          </ac:spMkLst>
        </pc:spChg>
        <pc:spChg chg="add mod">
          <ac:chgData name="Borrello, Sydney N." userId="4ff8b949-2dad-4081-baaa-e35383ce160b" providerId="ADAL" clId="{1FE31507-781B-4511-BEB1-E9DE9AEBCA96}" dt="2020-12-06T22:13:03.637" v="2322" actId="1076"/>
          <ac:spMkLst>
            <pc:docMk/>
            <pc:sldMk cId="3085151154" sldId="373"/>
            <ac:spMk id="11" creationId="{68C8CC8D-3C2D-48BC-8304-F6EF0039E0DC}"/>
          </ac:spMkLst>
        </pc:spChg>
        <pc:spChg chg="add mod">
          <ac:chgData name="Borrello, Sydney N." userId="4ff8b949-2dad-4081-baaa-e35383ce160b" providerId="ADAL" clId="{1FE31507-781B-4511-BEB1-E9DE9AEBCA96}" dt="2020-12-06T22:13:10.981" v="2323" actId="1076"/>
          <ac:spMkLst>
            <pc:docMk/>
            <pc:sldMk cId="3085151154" sldId="373"/>
            <ac:spMk id="12" creationId="{126B8251-876D-4877-9148-6F47512F2E8E}"/>
          </ac:spMkLst>
        </pc:spChg>
        <pc:spChg chg="add mod">
          <ac:chgData name="Borrello, Sydney N." userId="4ff8b949-2dad-4081-baaa-e35383ce160b" providerId="ADAL" clId="{1FE31507-781B-4511-BEB1-E9DE9AEBCA96}" dt="2020-12-06T22:11:26.592" v="2308" actId="164"/>
          <ac:spMkLst>
            <pc:docMk/>
            <pc:sldMk cId="3085151154" sldId="373"/>
            <ac:spMk id="13" creationId="{1B0D3E05-9B7C-4DEA-B846-2A0D80AADD5B}"/>
          </ac:spMkLst>
        </pc:spChg>
        <pc:spChg chg="add del mod">
          <ac:chgData name="Borrello, Sydney N." userId="4ff8b949-2dad-4081-baaa-e35383ce160b" providerId="ADAL" clId="{1FE31507-781B-4511-BEB1-E9DE9AEBCA96}" dt="2020-12-04T21:24:38.270" v="278" actId="478"/>
          <ac:spMkLst>
            <pc:docMk/>
            <pc:sldMk cId="3085151154" sldId="373"/>
            <ac:spMk id="13" creationId="{A1758162-E8E3-42BA-B7D8-971383FF0FFB}"/>
          </ac:spMkLst>
        </pc:spChg>
        <pc:spChg chg="add mod">
          <ac:chgData name="Borrello, Sydney N." userId="4ff8b949-2dad-4081-baaa-e35383ce160b" providerId="ADAL" clId="{1FE31507-781B-4511-BEB1-E9DE9AEBCA96}" dt="2020-12-08T20:57:10.650" v="4649" actId="20577"/>
          <ac:spMkLst>
            <pc:docMk/>
            <pc:sldMk cId="3085151154" sldId="373"/>
            <ac:spMk id="15" creationId="{8DA5754B-20C3-4618-A993-A424F45F5430}"/>
          </ac:spMkLst>
        </pc:spChg>
        <pc:spChg chg="add mod">
          <ac:chgData name="Borrello, Sydney N." userId="4ff8b949-2dad-4081-baaa-e35383ce160b" providerId="ADAL" clId="{1FE31507-781B-4511-BEB1-E9DE9AEBCA96}" dt="2020-12-06T22:12:53.714" v="2320" actId="1076"/>
          <ac:spMkLst>
            <pc:docMk/>
            <pc:sldMk cId="3085151154" sldId="373"/>
            <ac:spMk id="17" creationId="{DA52ABCE-88CC-4C21-86E4-AB042E7558B0}"/>
          </ac:spMkLst>
        </pc:spChg>
        <pc:spChg chg="add del mod">
          <ac:chgData name="Borrello, Sydney N." userId="4ff8b949-2dad-4081-baaa-e35383ce160b" providerId="ADAL" clId="{1FE31507-781B-4511-BEB1-E9DE9AEBCA96}" dt="2020-12-06T21:57:39.898" v="2169" actId="478"/>
          <ac:spMkLst>
            <pc:docMk/>
            <pc:sldMk cId="3085151154" sldId="373"/>
            <ac:spMk id="18" creationId="{0B3B25DA-6D0E-4F21-B761-3793264138CC}"/>
          </ac:spMkLst>
        </pc:spChg>
        <pc:spChg chg="add mod">
          <ac:chgData name="Borrello, Sydney N." userId="4ff8b949-2dad-4081-baaa-e35383ce160b" providerId="ADAL" clId="{1FE31507-781B-4511-BEB1-E9DE9AEBCA96}" dt="2020-12-06T21:59:31.263" v="2201" actId="164"/>
          <ac:spMkLst>
            <pc:docMk/>
            <pc:sldMk cId="3085151154" sldId="373"/>
            <ac:spMk id="19" creationId="{01FA1452-C9C1-4BEA-8115-A53D87BA8E29}"/>
          </ac:spMkLst>
        </pc:spChg>
        <pc:spChg chg="add mod">
          <ac:chgData name="Borrello, Sydney N." userId="4ff8b949-2dad-4081-baaa-e35383ce160b" providerId="ADAL" clId="{1FE31507-781B-4511-BEB1-E9DE9AEBCA96}" dt="2020-12-06T21:58:52.667" v="2190" actId="164"/>
          <ac:spMkLst>
            <pc:docMk/>
            <pc:sldMk cId="3085151154" sldId="373"/>
            <ac:spMk id="20" creationId="{CB67EF8B-781D-4E2F-80AB-0279EB854012}"/>
          </ac:spMkLst>
        </pc:spChg>
        <pc:spChg chg="mod">
          <ac:chgData name="Borrello, Sydney N." userId="4ff8b949-2dad-4081-baaa-e35383ce160b" providerId="ADAL" clId="{1FE31507-781B-4511-BEB1-E9DE9AEBCA96}" dt="2020-12-08T21:15:12.678" v="4658" actId="1076"/>
          <ac:spMkLst>
            <pc:docMk/>
            <pc:sldMk cId="3085151154" sldId="373"/>
            <ac:spMk id="21" creationId="{478F63D6-31A0-47EE-8603-B123E1B1EE9D}"/>
          </ac:spMkLst>
        </pc:spChg>
        <pc:spChg chg="add mod">
          <ac:chgData name="Borrello, Sydney N." userId="4ff8b949-2dad-4081-baaa-e35383ce160b" providerId="ADAL" clId="{1FE31507-781B-4511-BEB1-E9DE9AEBCA96}" dt="2020-12-06T21:59:11.097" v="2198" actId="20577"/>
          <ac:spMkLst>
            <pc:docMk/>
            <pc:sldMk cId="3085151154" sldId="373"/>
            <ac:spMk id="22" creationId="{E6B662BE-8639-42E6-BA62-25E78248BF20}"/>
          </ac:spMkLst>
        </pc:spChg>
        <pc:spChg chg="del mod">
          <ac:chgData name="Borrello, Sydney N." userId="4ff8b949-2dad-4081-baaa-e35383ce160b" providerId="ADAL" clId="{1FE31507-781B-4511-BEB1-E9DE9AEBCA96}" dt="2020-12-06T20:01:11.590" v="1451" actId="478"/>
          <ac:spMkLst>
            <pc:docMk/>
            <pc:sldMk cId="3085151154" sldId="373"/>
            <ac:spMk id="23" creationId="{6072A9ED-F75E-4455-BD24-642E3E4D41DE}"/>
          </ac:spMkLst>
        </pc:spChg>
        <pc:spChg chg="add mod">
          <ac:chgData name="Borrello, Sydney N." userId="4ff8b949-2dad-4081-baaa-e35383ce160b" providerId="ADAL" clId="{1FE31507-781B-4511-BEB1-E9DE9AEBCA96}" dt="2020-12-06T21:58:52.667" v="2190" actId="164"/>
          <ac:spMkLst>
            <pc:docMk/>
            <pc:sldMk cId="3085151154" sldId="373"/>
            <ac:spMk id="24" creationId="{B89FF191-1718-4D35-97F9-9E71DA0DE852}"/>
          </ac:spMkLst>
        </pc:spChg>
        <pc:spChg chg="mod ord">
          <ac:chgData name="Borrello, Sydney N." userId="4ff8b949-2dad-4081-baaa-e35383ce160b" providerId="ADAL" clId="{1FE31507-781B-4511-BEB1-E9DE9AEBCA96}" dt="2020-12-07T18:42:11.280" v="3194" actId="207"/>
          <ac:spMkLst>
            <pc:docMk/>
            <pc:sldMk cId="3085151154" sldId="373"/>
            <ac:spMk id="26" creationId="{5F6FD453-5966-4171-BDBC-C60F27F9E133}"/>
          </ac:spMkLst>
        </pc:spChg>
        <pc:spChg chg="add del mod">
          <ac:chgData name="Borrello, Sydney N." userId="4ff8b949-2dad-4081-baaa-e35383ce160b" providerId="ADAL" clId="{1FE31507-781B-4511-BEB1-E9DE9AEBCA96}" dt="2020-12-08T20:57:00.465" v="4636" actId="20577"/>
          <ac:spMkLst>
            <pc:docMk/>
            <pc:sldMk cId="3085151154" sldId="373"/>
            <ac:spMk id="27" creationId="{E8106881-AAF9-49B3-A176-137831F95013}"/>
          </ac:spMkLst>
        </pc:spChg>
        <pc:spChg chg="add mod">
          <ac:chgData name="Borrello, Sydney N." userId="4ff8b949-2dad-4081-baaa-e35383ce160b" providerId="ADAL" clId="{1FE31507-781B-4511-BEB1-E9DE9AEBCA96}" dt="2020-12-06T22:11:26.592" v="2308" actId="164"/>
          <ac:spMkLst>
            <pc:docMk/>
            <pc:sldMk cId="3085151154" sldId="373"/>
            <ac:spMk id="30" creationId="{324D9C54-D048-4A1F-B6AF-DA0BB9DB5BD5}"/>
          </ac:spMkLst>
        </pc:spChg>
        <pc:spChg chg="mod">
          <ac:chgData name="Borrello, Sydney N." userId="4ff8b949-2dad-4081-baaa-e35383ce160b" providerId="ADAL" clId="{1FE31507-781B-4511-BEB1-E9DE9AEBCA96}" dt="2020-12-06T22:04:58.521" v="2256" actId="1076"/>
          <ac:spMkLst>
            <pc:docMk/>
            <pc:sldMk cId="3085151154" sldId="373"/>
            <ac:spMk id="31" creationId="{C247DE07-97A6-428D-949D-59F2ABE64321}"/>
          </ac:spMkLst>
        </pc:spChg>
        <pc:spChg chg="add mod">
          <ac:chgData name="Borrello, Sydney N." userId="4ff8b949-2dad-4081-baaa-e35383ce160b" providerId="ADAL" clId="{1FE31507-781B-4511-BEB1-E9DE9AEBCA96}" dt="2020-12-06T22:02:21.754" v="2231" actId="164"/>
          <ac:spMkLst>
            <pc:docMk/>
            <pc:sldMk cId="3085151154" sldId="373"/>
            <ac:spMk id="32" creationId="{1F50C0CC-C2D9-47B1-871B-D58078BC9D46}"/>
          </ac:spMkLst>
        </pc:spChg>
        <pc:spChg chg="add mod">
          <ac:chgData name="Borrello, Sydney N." userId="4ff8b949-2dad-4081-baaa-e35383ce160b" providerId="ADAL" clId="{1FE31507-781B-4511-BEB1-E9DE9AEBCA96}" dt="2020-12-06T22:02:21.754" v="2231" actId="164"/>
          <ac:spMkLst>
            <pc:docMk/>
            <pc:sldMk cId="3085151154" sldId="373"/>
            <ac:spMk id="33" creationId="{5F5B4C4A-84B1-4C06-A339-0F3EBF48EE95}"/>
          </ac:spMkLst>
        </pc:spChg>
        <pc:spChg chg="add del mod">
          <ac:chgData name="Borrello, Sydney N." userId="4ff8b949-2dad-4081-baaa-e35383ce160b" providerId="ADAL" clId="{1FE31507-781B-4511-BEB1-E9DE9AEBCA96}" dt="2020-12-07T18:43:53.640" v="3210" actId="478"/>
          <ac:spMkLst>
            <pc:docMk/>
            <pc:sldMk cId="3085151154" sldId="373"/>
            <ac:spMk id="34" creationId="{590C01DF-B966-4875-8EAD-EC709E6D732C}"/>
          </ac:spMkLst>
        </pc:spChg>
        <pc:spChg chg="add mod">
          <ac:chgData name="Borrello, Sydney N." userId="4ff8b949-2dad-4081-baaa-e35383ce160b" providerId="ADAL" clId="{1FE31507-781B-4511-BEB1-E9DE9AEBCA96}" dt="2020-12-07T18:41:54.771" v="3191" actId="207"/>
          <ac:spMkLst>
            <pc:docMk/>
            <pc:sldMk cId="3085151154" sldId="373"/>
            <ac:spMk id="36" creationId="{81B6FD10-E59A-4C77-93EE-2734A96E2AA5}"/>
          </ac:spMkLst>
        </pc:spChg>
        <pc:spChg chg="mod">
          <ac:chgData name="Borrello, Sydney N." userId="4ff8b949-2dad-4081-baaa-e35383ce160b" providerId="ADAL" clId="{1FE31507-781B-4511-BEB1-E9DE9AEBCA96}" dt="2020-12-06T23:47:37.916" v="2693" actId="1076"/>
          <ac:spMkLst>
            <pc:docMk/>
            <pc:sldMk cId="3085151154" sldId="373"/>
            <ac:spMk id="44" creationId="{87CE17F8-09D8-4DD8-A9DE-99DE97306AE3}"/>
          </ac:spMkLst>
        </pc:spChg>
        <pc:spChg chg="mod">
          <ac:chgData name="Borrello, Sydney N." userId="4ff8b949-2dad-4081-baaa-e35383ce160b" providerId="ADAL" clId="{1FE31507-781B-4511-BEB1-E9DE9AEBCA96}" dt="2020-12-06T23:47:15.345" v="2689" actId="1076"/>
          <ac:spMkLst>
            <pc:docMk/>
            <pc:sldMk cId="3085151154" sldId="373"/>
            <ac:spMk id="45" creationId="{0F09396E-3E97-4519-AE8F-5C26BEC55A6E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3085151154" sldId="373"/>
            <ac:spMk id="46" creationId="{B26889C9-DC9F-467A-A858-82BCE81D259D}"/>
          </ac:spMkLst>
        </pc:spChg>
        <pc:grpChg chg="add mod topLvl">
          <ac:chgData name="Borrello, Sydney N." userId="4ff8b949-2dad-4081-baaa-e35383ce160b" providerId="ADAL" clId="{1FE31507-781B-4511-BEB1-E9DE9AEBCA96}" dt="2020-12-06T22:13:36.131" v="2327" actId="478"/>
          <ac:grpSpMkLst>
            <pc:docMk/>
            <pc:sldMk cId="3085151154" sldId="373"/>
            <ac:grpSpMk id="2" creationId="{CE3A90C7-39A7-4199-BB23-BBF1CF907301}"/>
          </ac:grpSpMkLst>
        </pc:grpChg>
        <pc:grpChg chg="add mod">
          <ac:chgData name="Borrello, Sydney N." userId="4ff8b949-2dad-4081-baaa-e35383ce160b" providerId="ADAL" clId="{1FE31507-781B-4511-BEB1-E9DE9AEBCA96}" dt="2020-12-04T21:25:42.516" v="295" actId="1076"/>
          <ac:grpSpMkLst>
            <pc:docMk/>
            <pc:sldMk cId="3085151154" sldId="373"/>
            <ac:grpSpMk id="6" creationId="{0FC8E4AD-537B-4CC0-8EA5-3DD717BCD604}"/>
          </ac:grpSpMkLst>
        </pc:grpChg>
        <pc:grpChg chg="add mod">
          <ac:chgData name="Borrello, Sydney N." userId="4ff8b949-2dad-4081-baaa-e35383ce160b" providerId="ADAL" clId="{1FE31507-781B-4511-BEB1-E9DE9AEBCA96}" dt="2020-12-08T17:04:31.135" v="4515" actId="1076"/>
          <ac:grpSpMkLst>
            <pc:docMk/>
            <pc:sldMk cId="3085151154" sldId="373"/>
            <ac:grpSpMk id="7" creationId="{C7E5D7D9-B8DF-4A3D-8A73-2DDF145D8632}"/>
          </ac:grpSpMkLst>
        </pc:grpChg>
        <pc:grpChg chg="add mod">
          <ac:chgData name="Borrello, Sydney N." userId="4ff8b949-2dad-4081-baaa-e35383ce160b" providerId="ADAL" clId="{1FE31507-781B-4511-BEB1-E9DE9AEBCA96}" dt="2020-12-06T22:07:16.060" v="2257" actId="164"/>
          <ac:grpSpMkLst>
            <pc:docMk/>
            <pc:sldMk cId="3085151154" sldId="373"/>
            <ac:grpSpMk id="8" creationId="{1A4ABBEA-309A-49CE-B5CA-E779A22F0052}"/>
          </ac:grpSpMkLst>
        </pc:grpChg>
        <pc:grpChg chg="add del mod">
          <ac:chgData name="Borrello, Sydney N." userId="4ff8b949-2dad-4081-baaa-e35383ce160b" providerId="ADAL" clId="{1FE31507-781B-4511-BEB1-E9DE9AEBCA96}" dt="2020-12-08T21:15:19.975" v="4659" actId="1076"/>
          <ac:grpSpMkLst>
            <pc:docMk/>
            <pc:sldMk cId="3085151154" sldId="373"/>
            <ac:grpSpMk id="9" creationId="{B748A1F2-0159-4B70-AA4C-14157078967A}"/>
          </ac:grpSpMkLst>
        </pc:grpChg>
        <pc:grpChg chg="add mod">
          <ac:chgData name="Borrello, Sydney N." userId="4ff8b949-2dad-4081-baaa-e35383ce160b" providerId="ADAL" clId="{1FE31507-781B-4511-BEB1-E9DE9AEBCA96}" dt="2020-12-06T22:07:16.060" v="2257" actId="164"/>
          <ac:grpSpMkLst>
            <pc:docMk/>
            <pc:sldMk cId="3085151154" sldId="373"/>
            <ac:grpSpMk id="10" creationId="{57C1F5F7-F3C0-4ECF-B64B-212E6E931409}"/>
          </ac:grpSpMkLst>
        </pc:grpChg>
        <pc:grpChg chg="mod">
          <ac:chgData name="Borrello, Sydney N." userId="4ff8b949-2dad-4081-baaa-e35383ce160b" providerId="ADAL" clId="{1FE31507-781B-4511-BEB1-E9DE9AEBCA96}" dt="2020-12-04T21:25:37.852" v="294" actId="164"/>
          <ac:grpSpMkLst>
            <pc:docMk/>
            <pc:sldMk cId="3085151154" sldId="373"/>
            <ac:grpSpMk id="14" creationId="{353C741F-87EA-4401-9DE8-1B6112C1F6EE}"/>
          </ac:grpSpMkLst>
        </pc:grpChg>
        <pc:grpChg chg="add mod">
          <ac:chgData name="Borrello, Sydney N." userId="4ff8b949-2dad-4081-baaa-e35383ce160b" providerId="ADAL" clId="{1FE31507-781B-4511-BEB1-E9DE9AEBCA96}" dt="2020-12-06T22:07:16.060" v="2257" actId="164"/>
          <ac:grpSpMkLst>
            <pc:docMk/>
            <pc:sldMk cId="3085151154" sldId="373"/>
            <ac:grpSpMk id="16" creationId="{383710CC-D4D1-4DE1-A139-7B92CE86C92A}"/>
          </ac:grpSpMkLst>
        </pc:grpChg>
        <pc:grpChg chg="add mod">
          <ac:chgData name="Borrello, Sydney N." userId="4ff8b949-2dad-4081-baaa-e35383ce160b" providerId="ADAL" clId="{1FE31507-781B-4511-BEB1-E9DE9AEBCA96}" dt="2020-12-06T23:42:48.556" v="2670" actId="164"/>
          <ac:grpSpMkLst>
            <pc:docMk/>
            <pc:sldMk cId="3085151154" sldId="373"/>
            <ac:grpSpMk id="18" creationId="{0ED50A4E-60D6-42BB-8392-2F38C21BED8F}"/>
          </ac:grpSpMkLst>
        </pc:grpChg>
        <pc:grpChg chg="add mod">
          <ac:chgData name="Borrello, Sydney N." userId="4ff8b949-2dad-4081-baaa-e35383ce160b" providerId="ADAL" clId="{1FE31507-781B-4511-BEB1-E9DE9AEBCA96}" dt="2020-12-08T21:15:25.362" v="4660" actId="1076"/>
          <ac:grpSpMkLst>
            <pc:docMk/>
            <pc:sldMk cId="3085151154" sldId="373"/>
            <ac:grpSpMk id="23" creationId="{75BBAF11-FD4A-45A7-AA3C-4D450535F4F0}"/>
          </ac:grpSpMkLst>
        </pc:grpChg>
        <pc:grpChg chg="add mod">
          <ac:chgData name="Borrello, Sydney N." userId="4ff8b949-2dad-4081-baaa-e35383ce160b" providerId="ADAL" clId="{1FE31507-781B-4511-BEB1-E9DE9AEBCA96}" dt="2020-12-06T22:11:26.592" v="2308" actId="164"/>
          <ac:grpSpMkLst>
            <pc:docMk/>
            <pc:sldMk cId="3085151154" sldId="373"/>
            <ac:grpSpMk id="28" creationId="{86A77331-8F3B-4A96-864D-1A3ECEA8F539}"/>
          </ac:grpSpMkLst>
        </pc:grpChg>
        <pc:grpChg chg="add mod">
          <ac:chgData name="Borrello, Sydney N." userId="4ff8b949-2dad-4081-baaa-e35383ce160b" providerId="ADAL" clId="{1FE31507-781B-4511-BEB1-E9DE9AEBCA96}" dt="2020-12-06T22:11:26.592" v="2308" actId="164"/>
          <ac:grpSpMkLst>
            <pc:docMk/>
            <pc:sldMk cId="3085151154" sldId="373"/>
            <ac:grpSpMk id="29" creationId="{BED797D2-0E65-47DF-B02F-862332A59EDD}"/>
          </ac:grpSpMkLst>
        </pc:grpChg>
        <pc:grpChg chg="add mod">
          <ac:chgData name="Borrello, Sydney N." userId="4ff8b949-2dad-4081-baaa-e35383ce160b" providerId="ADAL" clId="{1FE31507-781B-4511-BEB1-E9DE9AEBCA96}" dt="2020-12-06T23:42:48.556" v="2670" actId="164"/>
          <ac:grpSpMkLst>
            <pc:docMk/>
            <pc:sldMk cId="3085151154" sldId="373"/>
            <ac:grpSpMk id="38" creationId="{90513D49-117B-4AB0-80EC-96C8C0922A72}"/>
          </ac:grpSpMkLst>
        </pc:grpChg>
        <pc:grpChg chg="mod">
          <ac:chgData name="Borrello, Sydney N." userId="4ff8b949-2dad-4081-baaa-e35383ce160b" providerId="ADAL" clId="{1FE31507-781B-4511-BEB1-E9DE9AEBCA96}" dt="2020-12-06T23:42:34.356" v="2665"/>
          <ac:grpSpMkLst>
            <pc:docMk/>
            <pc:sldMk cId="3085151154" sldId="373"/>
            <ac:grpSpMk id="39" creationId="{A4EFE6EF-DD4A-4425-9F62-29F60F5ACD6E}"/>
          </ac:grpSpMkLst>
        </pc:grpChg>
        <pc:grpChg chg="mod">
          <ac:chgData name="Borrello, Sydney N." userId="4ff8b949-2dad-4081-baaa-e35383ce160b" providerId="ADAL" clId="{1FE31507-781B-4511-BEB1-E9DE9AEBCA96}" dt="2020-12-06T22:11:26.592" v="2308" actId="164"/>
          <ac:grpSpMkLst>
            <pc:docMk/>
            <pc:sldMk cId="3085151154" sldId="373"/>
            <ac:grpSpMk id="40" creationId="{A52E8C51-0E2C-104B-A34F-6927A310BBA6}"/>
          </ac:grpSpMkLst>
        </pc:grpChg>
        <pc:picChg chg="mod">
          <ac:chgData name="Borrello, Sydney N." userId="4ff8b949-2dad-4081-baaa-e35383ce160b" providerId="ADAL" clId="{1FE31507-781B-4511-BEB1-E9DE9AEBCA96}" dt="2020-12-04T21:25:37.852" v="294" actId="164"/>
          <ac:picMkLst>
            <pc:docMk/>
            <pc:sldMk cId="3085151154" sldId="373"/>
            <ac:picMk id="3" creationId="{6FA05091-2538-4232-8679-DFE26AE8641A}"/>
          </ac:picMkLst>
        </pc:picChg>
        <pc:picChg chg="add mod ord modCrop">
          <ac:chgData name="Borrello, Sydney N." userId="4ff8b949-2dad-4081-baaa-e35383ce160b" providerId="ADAL" clId="{1FE31507-781B-4511-BEB1-E9DE9AEBCA96}" dt="2020-12-04T21:25:24.091" v="290" actId="732"/>
          <ac:picMkLst>
            <pc:docMk/>
            <pc:sldMk cId="3085151154" sldId="373"/>
            <ac:picMk id="5" creationId="{AA021E10-A526-46FF-A2FB-20ED917339E4}"/>
          </ac:picMkLst>
        </pc:picChg>
        <pc:picChg chg="add mod modCrop">
          <ac:chgData name="Borrello, Sydney N." userId="4ff8b949-2dad-4081-baaa-e35383ce160b" providerId="ADAL" clId="{1FE31507-781B-4511-BEB1-E9DE9AEBCA96}" dt="2020-12-06T23:42:24.610" v="2662" actId="164"/>
          <ac:picMkLst>
            <pc:docMk/>
            <pc:sldMk cId="3085151154" sldId="373"/>
            <ac:picMk id="35" creationId="{CE891D1C-444B-4BE1-91BF-072B09714E68}"/>
          </ac:picMkLst>
        </pc:picChg>
        <pc:picChg chg="mod">
          <ac:chgData name="Borrello, Sydney N." userId="4ff8b949-2dad-4081-baaa-e35383ce160b" providerId="ADAL" clId="{1FE31507-781B-4511-BEB1-E9DE9AEBCA96}" dt="2020-12-06T23:47:01.940" v="2687" actId="1076"/>
          <ac:picMkLst>
            <pc:docMk/>
            <pc:sldMk cId="3085151154" sldId="373"/>
            <ac:picMk id="43" creationId="{E24CEC7E-3460-4BF2-9C73-9D2E8C70472B}"/>
          </ac:picMkLst>
        </pc:picChg>
      </pc:sldChg>
      <pc:sldChg chg="delSp del mod modTransition">
        <pc:chgData name="Borrello, Sydney N." userId="4ff8b949-2dad-4081-baaa-e35383ce160b" providerId="ADAL" clId="{1FE31507-781B-4511-BEB1-E9DE9AEBCA96}" dt="2020-12-06T18:06:01.730" v="941" actId="47"/>
        <pc:sldMkLst>
          <pc:docMk/>
          <pc:sldMk cId="3270686874" sldId="374"/>
        </pc:sldMkLst>
        <pc:spChg chg="del">
          <ac:chgData name="Borrello, Sydney N." userId="4ff8b949-2dad-4081-baaa-e35383ce160b" providerId="ADAL" clId="{1FE31507-781B-4511-BEB1-E9DE9AEBCA96}" dt="2020-12-06T18:06:00.134" v="940" actId="478"/>
          <ac:spMkLst>
            <pc:docMk/>
            <pc:sldMk cId="3270686874" sldId="374"/>
            <ac:spMk id="5" creationId="{58873A9F-1626-4DB8-B041-FB70B9C3AF26}"/>
          </ac:spMkLst>
        </pc:spChg>
        <pc:picChg chg="del">
          <ac:chgData name="Borrello, Sydney N." userId="4ff8b949-2dad-4081-baaa-e35383ce160b" providerId="ADAL" clId="{1FE31507-781B-4511-BEB1-E9DE9AEBCA96}" dt="2020-12-06T18:06:00.134" v="940" actId="478"/>
          <ac:picMkLst>
            <pc:docMk/>
            <pc:sldMk cId="3270686874" sldId="374"/>
            <ac:picMk id="2" creationId="{E37E9BC5-5320-498F-B9D5-C914479AC69A}"/>
          </ac:picMkLst>
        </pc:picChg>
      </pc:sldChg>
      <pc:sldChg chg="addSp delSp modSp mod ord modTransition setBg modAnim">
        <pc:chgData name="Borrello, Sydney N." userId="4ff8b949-2dad-4081-baaa-e35383ce160b" providerId="ADAL" clId="{1FE31507-781B-4511-BEB1-E9DE9AEBCA96}" dt="2020-12-08T15:47:02.144" v="4428"/>
        <pc:sldMkLst>
          <pc:docMk/>
          <pc:sldMk cId="2750144370" sldId="375"/>
        </pc:sldMkLst>
        <pc:spChg chg="mod">
          <ac:chgData name="Borrello, Sydney N." userId="4ff8b949-2dad-4081-baaa-e35383ce160b" providerId="ADAL" clId="{1FE31507-781B-4511-BEB1-E9DE9AEBCA96}" dt="2020-12-06T20:22:40.319" v="1657" actId="1076"/>
          <ac:spMkLst>
            <pc:docMk/>
            <pc:sldMk cId="2750144370" sldId="375"/>
            <ac:spMk id="4" creationId="{71D492E1-9BE7-43E8-8141-9643A073F998}"/>
          </ac:spMkLst>
        </pc:spChg>
        <pc:spChg chg="add mod">
          <ac:chgData name="Borrello, Sydney N." userId="4ff8b949-2dad-4081-baaa-e35383ce160b" providerId="ADAL" clId="{1FE31507-781B-4511-BEB1-E9DE9AEBCA96}" dt="2020-12-06T20:22:09.347" v="1649" actId="164"/>
          <ac:spMkLst>
            <pc:docMk/>
            <pc:sldMk cId="2750144370" sldId="375"/>
            <ac:spMk id="5" creationId="{1A10EBD4-57BD-4338-987B-A12C08E6F102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2750144370" sldId="375"/>
            <ac:spMk id="5" creationId="{631FC4AD-F790-4A06-B8FB-76B393549331}"/>
          </ac:spMkLst>
        </pc:spChg>
        <pc:spChg chg="mod">
          <ac:chgData name="Borrello, Sydney N." userId="4ff8b949-2dad-4081-baaa-e35383ce160b" providerId="ADAL" clId="{1FE31507-781B-4511-BEB1-E9DE9AEBCA96}" dt="2020-12-06T20:22:44.743" v="1659" actId="1076"/>
          <ac:spMkLst>
            <pc:docMk/>
            <pc:sldMk cId="2750144370" sldId="375"/>
            <ac:spMk id="6" creationId="{0D35C403-9BB4-47BF-944D-7D2E026E9027}"/>
          </ac:spMkLst>
        </pc:spChg>
        <pc:spChg chg="add mod ord">
          <ac:chgData name="Borrello, Sydney N." userId="4ff8b949-2dad-4081-baaa-e35383ce160b" providerId="ADAL" clId="{1FE31507-781B-4511-BEB1-E9DE9AEBCA96}" dt="2020-12-07T19:42:17.939" v="4116" actId="14100"/>
          <ac:spMkLst>
            <pc:docMk/>
            <pc:sldMk cId="2750144370" sldId="375"/>
            <ac:spMk id="8" creationId="{50A76987-AED2-4A26-A508-BEC9D4C47451}"/>
          </ac:spMkLst>
        </pc:spChg>
        <pc:spChg chg="mod topLvl">
          <ac:chgData name="Borrello, Sydney N." userId="4ff8b949-2dad-4081-baaa-e35383ce160b" providerId="ADAL" clId="{1FE31507-781B-4511-BEB1-E9DE9AEBCA96}" dt="2020-12-07T18:22:13.026" v="2989" actId="164"/>
          <ac:spMkLst>
            <pc:docMk/>
            <pc:sldMk cId="2750144370" sldId="375"/>
            <ac:spMk id="10" creationId="{F85C3B26-B375-483F-834D-66E8DB67DBD5}"/>
          </ac:spMkLst>
        </pc:spChg>
        <pc:spChg chg="add mod topLvl">
          <ac:chgData name="Borrello, Sydney N." userId="4ff8b949-2dad-4081-baaa-e35383ce160b" providerId="ADAL" clId="{1FE31507-781B-4511-BEB1-E9DE9AEBCA96}" dt="2020-12-07T18:45:12.864" v="3228" actId="1076"/>
          <ac:spMkLst>
            <pc:docMk/>
            <pc:sldMk cId="2750144370" sldId="375"/>
            <ac:spMk id="13" creationId="{CCFA9860-4581-4203-9A82-7C7EC6ECFDCF}"/>
          </ac:spMkLst>
        </pc:spChg>
        <pc:spChg chg="add mod topLvl">
          <ac:chgData name="Borrello, Sydney N." userId="4ff8b949-2dad-4081-baaa-e35383ce160b" providerId="ADAL" clId="{1FE31507-781B-4511-BEB1-E9DE9AEBCA96}" dt="2020-12-07T18:45:33.351" v="3234" actId="255"/>
          <ac:spMkLst>
            <pc:docMk/>
            <pc:sldMk cId="2750144370" sldId="375"/>
            <ac:spMk id="14" creationId="{D7A5E8C6-DDF5-4E0E-B909-95266267ADDA}"/>
          </ac:spMkLst>
        </pc:spChg>
        <pc:spChg chg="add del mod">
          <ac:chgData name="Borrello, Sydney N." userId="4ff8b949-2dad-4081-baaa-e35383ce160b" providerId="ADAL" clId="{1FE31507-781B-4511-BEB1-E9DE9AEBCA96}" dt="2020-12-06T23:20:55.804" v="2531" actId="478"/>
          <ac:spMkLst>
            <pc:docMk/>
            <pc:sldMk cId="2750144370" sldId="375"/>
            <ac:spMk id="16" creationId="{665C2725-0668-4BD6-AC47-02B0CBFA64A8}"/>
          </ac:spMkLst>
        </pc:spChg>
        <pc:spChg chg="del mod topLvl">
          <ac:chgData name="Borrello, Sydney N." userId="4ff8b949-2dad-4081-baaa-e35383ce160b" providerId="ADAL" clId="{1FE31507-781B-4511-BEB1-E9DE9AEBCA96}" dt="2020-12-06T23:21:18.936" v="2536" actId="478"/>
          <ac:spMkLst>
            <pc:docMk/>
            <pc:sldMk cId="2750144370" sldId="375"/>
            <ac:spMk id="18" creationId="{72E73F00-8BFB-4F33-AFFA-52DF4FF9C9B8}"/>
          </ac:spMkLst>
        </pc:spChg>
        <pc:spChg chg="del mod topLvl">
          <ac:chgData name="Borrello, Sydney N." userId="4ff8b949-2dad-4081-baaa-e35383ce160b" providerId="ADAL" clId="{1FE31507-781B-4511-BEB1-E9DE9AEBCA96}" dt="2020-12-06T23:21:22.390" v="2537" actId="478"/>
          <ac:spMkLst>
            <pc:docMk/>
            <pc:sldMk cId="2750144370" sldId="375"/>
            <ac:spMk id="19" creationId="{5E782E74-09CA-44AC-9BC1-75CBAD20E164}"/>
          </ac:spMkLst>
        </pc:spChg>
        <pc:spChg chg="add mod">
          <ac:chgData name="Borrello, Sydney N." userId="4ff8b949-2dad-4081-baaa-e35383ce160b" providerId="ADAL" clId="{1FE31507-781B-4511-BEB1-E9DE9AEBCA96}" dt="2020-12-07T18:45:43.233" v="3235" actId="1076"/>
          <ac:spMkLst>
            <pc:docMk/>
            <pc:sldMk cId="2750144370" sldId="375"/>
            <ac:spMk id="20" creationId="{0D7E57D2-0791-4428-929E-E616A8D3241F}"/>
          </ac:spMkLst>
        </pc:spChg>
        <pc:grpChg chg="add mod">
          <ac:chgData name="Borrello, Sydney N." userId="4ff8b949-2dad-4081-baaa-e35383ce160b" providerId="ADAL" clId="{1FE31507-781B-4511-BEB1-E9DE9AEBCA96}" dt="2020-12-07T19:27:38.340" v="3871" actId="1076"/>
          <ac:grpSpMkLst>
            <pc:docMk/>
            <pc:sldMk cId="2750144370" sldId="375"/>
            <ac:grpSpMk id="2" creationId="{4D6E0D5C-E721-4E9B-BD04-E57E1B0B6F33}"/>
          </ac:grpSpMkLst>
        </pc:grpChg>
        <pc:grpChg chg="add del mod">
          <ac:chgData name="Borrello, Sydney N." userId="4ff8b949-2dad-4081-baaa-e35383ce160b" providerId="ADAL" clId="{1FE31507-781B-4511-BEB1-E9DE9AEBCA96}" dt="2020-12-06T22:07:54.512" v="2264" actId="478"/>
          <ac:grpSpMkLst>
            <pc:docMk/>
            <pc:sldMk cId="2750144370" sldId="375"/>
            <ac:grpSpMk id="2" creationId="{98DB9A07-B5E6-48B4-948C-7FBA25BD54C6}"/>
          </ac:grpSpMkLst>
        </pc:grpChg>
        <pc:grpChg chg="del">
          <ac:chgData name="Borrello, Sydney N." userId="4ff8b949-2dad-4081-baaa-e35383ce160b" providerId="ADAL" clId="{1FE31507-781B-4511-BEB1-E9DE9AEBCA96}" dt="2020-12-06T22:07:54.512" v="2264" actId="478"/>
          <ac:grpSpMkLst>
            <pc:docMk/>
            <pc:sldMk cId="2750144370" sldId="375"/>
            <ac:grpSpMk id="3" creationId="{CF6D9F7A-11C6-45B1-87BC-71B7BE62FA35}"/>
          </ac:grpSpMkLst>
        </pc:grpChg>
        <pc:grpChg chg="add del mod">
          <ac:chgData name="Borrello, Sydney N." userId="4ff8b949-2dad-4081-baaa-e35383ce160b" providerId="ADAL" clId="{1FE31507-781B-4511-BEB1-E9DE9AEBCA96}" dt="2020-12-06T22:08:16.206" v="2268" actId="478"/>
          <ac:grpSpMkLst>
            <pc:docMk/>
            <pc:sldMk cId="2750144370" sldId="375"/>
            <ac:grpSpMk id="9" creationId="{D5EF5B7E-0F26-4FB6-8A31-AD9FE2871F01}"/>
          </ac:grpSpMkLst>
        </pc:grpChg>
        <pc:grpChg chg="add mod">
          <ac:chgData name="Borrello, Sydney N." userId="4ff8b949-2dad-4081-baaa-e35383ce160b" providerId="ADAL" clId="{1FE31507-781B-4511-BEB1-E9DE9AEBCA96}" dt="2020-12-07T19:42:29.477" v="4118" actId="1076"/>
          <ac:grpSpMkLst>
            <pc:docMk/>
            <pc:sldMk cId="2750144370" sldId="375"/>
            <ac:grpSpMk id="15" creationId="{4237ED27-7D96-4CCA-B6EB-9DC90D139334}"/>
          </ac:grpSpMkLst>
        </pc:grpChg>
        <pc:grpChg chg="add del mod">
          <ac:chgData name="Borrello, Sydney N." userId="4ff8b949-2dad-4081-baaa-e35383ce160b" providerId="ADAL" clId="{1FE31507-781B-4511-BEB1-E9DE9AEBCA96}" dt="2020-12-06T23:21:31.719" v="2539" actId="165"/>
          <ac:grpSpMkLst>
            <pc:docMk/>
            <pc:sldMk cId="2750144370" sldId="375"/>
            <ac:grpSpMk id="15" creationId="{C781C2EB-509F-4C23-BA29-12C0C848A18C}"/>
          </ac:grpSpMkLst>
        </pc:grpChg>
        <pc:grpChg chg="add del mod">
          <ac:chgData name="Borrello, Sydney N." userId="4ff8b949-2dad-4081-baaa-e35383ce160b" providerId="ADAL" clId="{1FE31507-781B-4511-BEB1-E9DE9AEBCA96}" dt="2020-12-06T23:21:18.936" v="2536" actId="478"/>
          <ac:grpSpMkLst>
            <pc:docMk/>
            <pc:sldMk cId="2750144370" sldId="375"/>
            <ac:grpSpMk id="17" creationId="{2E687DE7-EBF4-4338-B893-5E3E25827266}"/>
          </ac:grpSpMkLst>
        </pc:grpChg>
        <pc:picChg chg="mod">
          <ac:chgData name="Borrello, Sydney N." userId="4ff8b949-2dad-4081-baaa-e35383ce160b" providerId="ADAL" clId="{1FE31507-781B-4511-BEB1-E9DE9AEBCA96}" dt="2020-12-07T19:43:02.077" v="4128" actId="14100"/>
          <ac:picMkLst>
            <pc:docMk/>
            <pc:sldMk cId="2750144370" sldId="375"/>
            <ac:picMk id="7" creationId="{3FBBB4A6-C5C5-41D7-A19A-5647AB245E24}"/>
          </ac:picMkLst>
        </pc:picChg>
        <pc:picChg chg="add mod">
          <ac:chgData name="Borrello, Sydney N." userId="4ff8b949-2dad-4081-baaa-e35383ce160b" providerId="ADAL" clId="{1FE31507-781B-4511-BEB1-E9DE9AEBCA96}" dt="2020-12-06T20:22:09.347" v="1649" actId="164"/>
          <ac:picMkLst>
            <pc:docMk/>
            <pc:sldMk cId="2750144370" sldId="375"/>
            <ac:picMk id="7" creationId="{AA615914-A0BA-4200-8469-2C5462388C48}"/>
          </ac:picMkLst>
        </pc:picChg>
        <pc:picChg chg="mod">
          <ac:chgData name="Borrello, Sydney N." userId="4ff8b949-2dad-4081-baaa-e35383ce160b" providerId="ADAL" clId="{1FE31507-781B-4511-BEB1-E9DE9AEBCA96}" dt="2020-12-07T18:47:13.802" v="3270" actId="164"/>
          <ac:picMkLst>
            <pc:docMk/>
            <pc:sldMk cId="2750144370" sldId="375"/>
            <ac:picMk id="9" creationId="{C5F6765B-7C06-4634-9B18-1285A1B0CC15}"/>
          </ac:picMkLst>
        </pc:picChg>
        <pc:picChg chg="del mod topLvl">
          <ac:chgData name="Borrello, Sydney N." userId="4ff8b949-2dad-4081-baaa-e35383ce160b" providerId="ADAL" clId="{1FE31507-781B-4511-BEB1-E9DE9AEBCA96}" dt="2020-12-06T22:08:16.206" v="2268" actId="478"/>
          <ac:picMkLst>
            <pc:docMk/>
            <pc:sldMk cId="2750144370" sldId="375"/>
            <ac:picMk id="11" creationId="{771A363B-8F0B-4829-AFC8-1705F5122601}"/>
          </ac:picMkLst>
        </pc:picChg>
        <pc:picChg chg="mod">
          <ac:chgData name="Borrello, Sydney N." userId="4ff8b949-2dad-4081-baaa-e35383ce160b" providerId="ADAL" clId="{1FE31507-781B-4511-BEB1-E9DE9AEBCA96}" dt="2020-12-07T18:47:13.802" v="3270" actId="164"/>
          <ac:picMkLst>
            <pc:docMk/>
            <pc:sldMk cId="2750144370" sldId="375"/>
            <ac:picMk id="11" creationId="{8174FBC2-05FF-4E5B-B276-910C70D8608A}"/>
          </ac:picMkLst>
        </pc:picChg>
        <pc:picChg chg="add mod">
          <ac:chgData name="Borrello, Sydney N." userId="4ff8b949-2dad-4081-baaa-e35383ce160b" providerId="ADAL" clId="{1FE31507-781B-4511-BEB1-E9DE9AEBCA96}" dt="2020-12-07T18:22:13.026" v="2989" actId="164"/>
          <ac:picMkLst>
            <pc:docMk/>
            <pc:sldMk cId="2750144370" sldId="375"/>
            <ac:picMk id="12" creationId="{F7853088-A3FE-45AE-85FB-A6ACCD7D8DF6}"/>
          </ac:picMkLst>
        </pc:picChg>
        <pc:picChg chg="add mod">
          <ac:chgData name="Borrello, Sydney N." userId="4ff8b949-2dad-4081-baaa-e35383ce160b" providerId="ADAL" clId="{1FE31507-781B-4511-BEB1-E9DE9AEBCA96}" dt="2020-12-07T19:43:07.337" v="4130" actId="1076"/>
          <ac:picMkLst>
            <pc:docMk/>
            <pc:sldMk cId="2750144370" sldId="375"/>
            <ac:picMk id="17" creationId="{5921172E-2AB7-4838-933C-D451B05DEC5D}"/>
          </ac:picMkLst>
        </pc:picChg>
        <pc:picChg chg="mod">
          <ac:chgData name="Borrello, Sydney N." userId="4ff8b949-2dad-4081-baaa-e35383ce160b" providerId="ADAL" clId="{1FE31507-781B-4511-BEB1-E9DE9AEBCA96}" dt="2020-12-07T19:42:55.524" v="4126" actId="1076"/>
          <ac:picMkLst>
            <pc:docMk/>
            <pc:sldMk cId="2750144370" sldId="375"/>
            <ac:picMk id="18" creationId="{0DA5EC95-80D2-43AD-9115-F34B81D0C20B}"/>
          </ac:picMkLst>
        </pc:picChg>
        <pc:picChg chg="add del mod">
          <ac:chgData name="Borrello, Sydney N." userId="4ff8b949-2dad-4081-baaa-e35383ce160b" providerId="ADAL" clId="{1FE31507-781B-4511-BEB1-E9DE9AEBCA96}" dt="2020-12-07T19:40:41.303" v="4100" actId="931"/>
          <ac:picMkLst>
            <pc:docMk/>
            <pc:sldMk cId="2750144370" sldId="375"/>
            <ac:picMk id="19" creationId="{1F80FAE3-E20D-4F90-B3E6-F1310279C26F}"/>
          </ac:picMkLst>
        </pc:picChg>
        <pc:picChg chg="add mod ord modCrop">
          <ac:chgData name="Borrello, Sydney N." userId="4ff8b949-2dad-4081-baaa-e35383ce160b" providerId="ADAL" clId="{1FE31507-781B-4511-BEB1-E9DE9AEBCA96}" dt="2020-12-07T19:41:35.823" v="4113" actId="167"/>
          <ac:picMkLst>
            <pc:docMk/>
            <pc:sldMk cId="2750144370" sldId="375"/>
            <ac:picMk id="22" creationId="{8350E5F1-3FE2-4E7D-A732-2C7F48DA0464}"/>
          </ac:picMkLst>
        </pc:picChg>
      </pc:sldChg>
      <pc:sldChg chg="addSp delSp modSp add del mod setBg">
        <pc:chgData name="Borrello, Sydney N." userId="4ff8b949-2dad-4081-baaa-e35383ce160b" providerId="ADAL" clId="{1FE31507-781B-4511-BEB1-E9DE9AEBCA96}" dt="2020-12-04T23:03:25.704" v="676" actId="47"/>
        <pc:sldMkLst>
          <pc:docMk/>
          <pc:sldMk cId="3975002423" sldId="376"/>
        </pc:sldMkLst>
        <pc:spChg chg="del">
          <ac:chgData name="Borrello, Sydney N." userId="4ff8b949-2dad-4081-baaa-e35383ce160b" providerId="ADAL" clId="{1FE31507-781B-4511-BEB1-E9DE9AEBCA96}" dt="2020-12-04T22:52:30.562" v="490" actId="478"/>
          <ac:spMkLst>
            <pc:docMk/>
            <pc:sldMk cId="3975002423" sldId="376"/>
            <ac:spMk id="3" creationId="{49B843EB-6AAE-4829-9F8E-1AB1684DB029}"/>
          </ac:spMkLst>
        </pc:spChg>
        <pc:spChg chg="del">
          <ac:chgData name="Borrello, Sydney N." userId="4ff8b949-2dad-4081-baaa-e35383ce160b" providerId="ADAL" clId="{1FE31507-781B-4511-BEB1-E9DE9AEBCA96}" dt="2020-12-04T22:52:30.028" v="489" actId="478"/>
          <ac:spMkLst>
            <pc:docMk/>
            <pc:sldMk cId="3975002423" sldId="376"/>
            <ac:spMk id="6" creationId="{078DA22D-E2CC-4BB0-BA68-417BB5A80B3B}"/>
          </ac:spMkLst>
        </pc:spChg>
        <pc:spChg chg="del">
          <ac:chgData name="Borrello, Sydney N." userId="4ff8b949-2dad-4081-baaa-e35383ce160b" providerId="ADAL" clId="{1FE31507-781B-4511-BEB1-E9DE9AEBCA96}" dt="2020-12-04T22:52:28.856" v="488" actId="478"/>
          <ac:spMkLst>
            <pc:docMk/>
            <pc:sldMk cId="3975002423" sldId="376"/>
            <ac:spMk id="14" creationId="{F5AF3875-5877-4752-B482-DED04F830B80}"/>
          </ac:spMkLst>
        </pc:spChg>
        <pc:spChg chg="mod">
          <ac:chgData name="Borrello, Sydney N." userId="4ff8b949-2dad-4081-baaa-e35383ce160b" providerId="ADAL" clId="{1FE31507-781B-4511-BEB1-E9DE9AEBCA96}" dt="2020-12-04T22:56:53.409" v="507" actId="26606"/>
          <ac:spMkLst>
            <pc:docMk/>
            <pc:sldMk cId="3975002423" sldId="376"/>
            <ac:spMk id="19" creationId="{BCD9A2FB-FE4B-43E7-8431-620F1FD63952}"/>
          </ac:spMkLst>
        </pc:spChg>
        <pc:spChg chg="add del">
          <ac:chgData name="Borrello, Sydney N." userId="4ff8b949-2dad-4081-baaa-e35383ce160b" providerId="ADAL" clId="{1FE31507-781B-4511-BEB1-E9DE9AEBCA96}" dt="2020-12-04T22:56:53.409" v="507" actId="26606"/>
          <ac:spMkLst>
            <pc:docMk/>
            <pc:sldMk cId="3975002423" sldId="376"/>
            <ac:spMk id="65" creationId="{0DF69BD6-A832-49C4-B5FE-69CC90B74E47}"/>
          </ac:spMkLst>
        </pc:spChg>
        <pc:spChg chg="add">
          <ac:chgData name="Borrello, Sydney N." userId="4ff8b949-2dad-4081-baaa-e35383ce160b" providerId="ADAL" clId="{1FE31507-781B-4511-BEB1-E9DE9AEBCA96}" dt="2020-12-04T22:56:53.409" v="507" actId="26606"/>
          <ac:spMkLst>
            <pc:docMk/>
            <pc:sldMk cId="3975002423" sldId="376"/>
            <ac:spMk id="74" creationId="{E18F6E8B-15ED-43C7-94BA-91549A651C73}"/>
          </ac:spMkLst>
        </pc:spChg>
        <pc:spChg chg="add">
          <ac:chgData name="Borrello, Sydney N." userId="4ff8b949-2dad-4081-baaa-e35383ce160b" providerId="ADAL" clId="{1FE31507-781B-4511-BEB1-E9DE9AEBCA96}" dt="2020-12-04T22:56:53.409" v="507" actId="26606"/>
          <ac:spMkLst>
            <pc:docMk/>
            <pc:sldMk cId="3975002423" sldId="376"/>
            <ac:spMk id="81" creationId="{B81933D1-5615-42C7-9C0B-4EB7105CCE2D}"/>
          </ac:spMkLst>
        </pc:spChg>
        <pc:spChg chg="add">
          <ac:chgData name="Borrello, Sydney N." userId="4ff8b949-2dad-4081-baaa-e35383ce160b" providerId="ADAL" clId="{1FE31507-781B-4511-BEB1-E9DE9AEBCA96}" dt="2020-12-04T22:56:53.409" v="507" actId="26606"/>
          <ac:spMkLst>
            <pc:docMk/>
            <pc:sldMk cId="3975002423" sldId="376"/>
            <ac:spMk id="83" creationId="{B089A89A-1E9C-4761-9DFF-53C275FBF870}"/>
          </ac:spMkLst>
        </pc:spChg>
        <pc:spChg chg="add">
          <ac:chgData name="Borrello, Sydney N." userId="4ff8b949-2dad-4081-baaa-e35383ce160b" providerId="ADAL" clId="{1FE31507-781B-4511-BEB1-E9DE9AEBCA96}" dt="2020-12-04T22:56:53.409" v="507" actId="26606"/>
          <ac:spMkLst>
            <pc:docMk/>
            <pc:sldMk cId="3975002423" sldId="376"/>
            <ac:spMk id="85" creationId="{19C9EAEA-39D0-4B0E-A0EB-51E7B26740B1}"/>
          </ac:spMkLst>
        </pc:spChg>
        <pc:grpChg chg="del">
          <ac:chgData name="Borrello, Sydney N." userId="4ff8b949-2dad-4081-baaa-e35383ce160b" providerId="ADAL" clId="{1FE31507-781B-4511-BEB1-E9DE9AEBCA96}" dt="2020-12-04T22:52:32.662" v="491" actId="478"/>
          <ac:grpSpMkLst>
            <pc:docMk/>
            <pc:sldMk cId="3975002423" sldId="376"/>
            <ac:grpSpMk id="4" creationId="{F55E3F2C-421F-46B5-BEE6-B15843D28236}"/>
          </ac:grpSpMkLst>
        </pc:grpChg>
        <pc:grpChg chg="del">
          <ac:chgData name="Borrello, Sydney N." userId="4ff8b949-2dad-4081-baaa-e35383ce160b" providerId="ADAL" clId="{1FE31507-781B-4511-BEB1-E9DE9AEBCA96}" dt="2020-12-04T22:52:36.518" v="492" actId="478"/>
          <ac:grpSpMkLst>
            <pc:docMk/>
            <pc:sldMk cId="3975002423" sldId="376"/>
            <ac:grpSpMk id="5" creationId="{EA4C89AD-F6D8-4EBC-BDEE-BE0ABBF04778}"/>
          </ac:grpSpMkLst>
        </pc:grpChg>
        <pc:grpChg chg="add del">
          <ac:chgData name="Borrello, Sydney N." userId="4ff8b949-2dad-4081-baaa-e35383ce160b" providerId="ADAL" clId="{1FE31507-781B-4511-BEB1-E9DE9AEBCA96}" dt="2020-12-04T22:56:53.409" v="507" actId="26606"/>
          <ac:grpSpMkLst>
            <pc:docMk/>
            <pc:sldMk cId="3975002423" sldId="376"/>
            <ac:grpSpMk id="67" creationId="{CB018903-3549-4A3B-A9DF-B26757CAA9C6}"/>
          </ac:grpSpMkLst>
        </pc:grpChg>
        <pc:grpChg chg="add">
          <ac:chgData name="Borrello, Sydney N." userId="4ff8b949-2dad-4081-baaa-e35383ce160b" providerId="ADAL" clId="{1FE31507-781B-4511-BEB1-E9DE9AEBCA96}" dt="2020-12-04T22:56:53.409" v="507" actId="26606"/>
          <ac:grpSpMkLst>
            <pc:docMk/>
            <pc:sldMk cId="3975002423" sldId="376"/>
            <ac:grpSpMk id="76" creationId="{032D8612-31EB-44CF-A1D0-14FD4C705424}"/>
          </ac:grpSpMkLst>
        </pc:grpChg>
        <pc:picChg chg="del topLvl">
          <ac:chgData name="Borrello, Sydney N." userId="4ff8b949-2dad-4081-baaa-e35383ce160b" providerId="ADAL" clId="{1FE31507-781B-4511-BEB1-E9DE9AEBCA96}" dt="2020-12-04T22:52:36.518" v="492" actId="478"/>
          <ac:picMkLst>
            <pc:docMk/>
            <pc:sldMk cId="3975002423" sldId="376"/>
            <ac:picMk id="9" creationId="{D44DD413-AFD5-4777-AE33-371382994B0C}"/>
          </ac:picMkLst>
        </pc:picChg>
        <pc:picChg chg="mod ord topLvl">
          <ac:chgData name="Borrello, Sydney N." userId="4ff8b949-2dad-4081-baaa-e35383ce160b" providerId="ADAL" clId="{1FE31507-781B-4511-BEB1-E9DE9AEBCA96}" dt="2020-12-04T22:56:53.409" v="507" actId="26606"/>
          <ac:picMkLst>
            <pc:docMk/>
            <pc:sldMk cId="3975002423" sldId="376"/>
            <ac:picMk id="10" creationId="{9795572F-647E-4037-B7DC-F317DCF3374F}"/>
          </ac:picMkLst>
        </pc:picChg>
        <pc:picChg chg="mod ord">
          <ac:chgData name="Borrello, Sydney N." userId="4ff8b949-2dad-4081-baaa-e35383ce160b" providerId="ADAL" clId="{1FE31507-781B-4511-BEB1-E9DE9AEBCA96}" dt="2020-12-04T22:56:53.409" v="507" actId="26606"/>
          <ac:picMkLst>
            <pc:docMk/>
            <pc:sldMk cId="3975002423" sldId="376"/>
            <ac:picMk id="12" creationId="{AB8E83B9-9740-4659-98C5-A407B44EBD10}"/>
          </ac:picMkLst>
        </pc:picChg>
      </pc:sldChg>
      <pc:sldChg chg="add del">
        <pc:chgData name="Borrello, Sydney N." userId="4ff8b949-2dad-4081-baaa-e35383ce160b" providerId="ADAL" clId="{1FE31507-781B-4511-BEB1-E9DE9AEBCA96}" dt="2020-12-04T23:11:21.951" v="815" actId="47"/>
        <pc:sldMkLst>
          <pc:docMk/>
          <pc:sldMk cId="2288066746" sldId="377"/>
        </pc:sldMkLst>
      </pc:sldChg>
      <pc:sldChg chg="delSp modSp add del mod ord modTransition">
        <pc:chgData name="Borrello, Sydney N." userId="4ff8b949-2dad-4081-baaa-e35383ce160b" providerId="ADAL" clId="{1FE31507-781B-4511-BEB1-E9DE9AEBCA96}" dt="2020-12-06T18:05:46.470" v="939" actId="47"/>
        <pc:sldMkLst>
          <pc:docMk/>
          <pc:sldMk cId="3257512437" sldId="378"/>
        </pc:sldMkLst>
        <pc:spChg chg="del topLvl">
          <ac:chgData name="Borrello, Sydney N." userId="4ff8b949-2dad-4081-baaa-e35383ce160b" providerId="ADAL" clId="{1FE31507-781B-4511-BEB1-E9DE9AEBCA96}" dt="2020-12-04T22:54:35.821" v="501" actId="478"/>
          <ac:spMkLst>
            <pc:docMk/>
            <pc:sldMk cId="3257512437" sldId="378"/>
            <ac:spMk id="2" creationId="{DF3F2CDE-1154-4F37-A695-D141CB82E524}"/>
          </ac:spMkLst>
        </pc:spChg>
        <pc:spChg chg="del topLvl">
          <ac:chgData name="Borrello, Sydney N." userId="4ff8b949-2dad-4081-baaa-e35383ce160b" providerId="ADAL" clId="{1FE31507-781B-4511-BEB1-E9DE9AEBCA96}" dt="2020-12-04T22:54:46.248" v="502" actId="478"/>
          <ac:spMkLst>
            <pc:docMk/>
            <pc:sldMk cId="3257512437" sldId="378"/>
            <ac:spMk id="11" creationId="{341CA5B9-D534-4C36-9727-AA7CBEEB11D2}"/>
          </ac:spMkLst>
        </pc:spChg>
        <pc:spChg chg="del mod">
          <ac:chgData name="Borrello, Sydney N." userId="4ff8b949-2dad-4081-baaa-e35383ce160b" providerId="ADAL" clId="{1FE31507-781B-4511-BEB1-E9DE9AEBCA96}" dt="2020-12-04T22:55:57.958" v="506" actId="478"/>
          <ac:spMkLst>
            <pc:docMk/>
            <pc:sldMk cId="3257512437" sldId="378"/>
            <ac:spMk id="60" creationId="{FA9158F4-C677-4A87-8CF4-51FFCF236B36}"/>
          </ac:spMkLst>
        </pc:spChg>
        <pc:grpChg chg="del">
          <ac:chgData name="Borrello, Sydney N." userId="4ff8b949-2dad-4081-baaa-e35383ce160b" providerId="ADAL" clId="{1FE31507-781B-4511-BEB1-E9DE9AEBCA96}" dt="2020-12-04T22:54:35.821" v="501" actId="478"/>
          <ac:grpSpMkLst>
            <pc:docMk/>
            <pc:sldMk cId="3257512437" sldId="378"/>
            <ac:grpSpMk id="4" creationId="{F55E3F2C-421F-46B5-BEE6-B15843D28236}"/>
          </ac:grpSpMkLst>
        </pc:grpChg>
        <pc:picChg chg="mod">
          <ac:chgData name="Borrello, Sydney N." userId="4ff8b949-2dad-4081-baaa-e35383ce160b" providerId="ADAL" clId="{1FE31507-781B-4511-BEB1-E9DE9AEBCA96}" dt="2020-12-04T22:55:53.861" v="504" actId="1076"/>
          <ac:picMkLst>
            <pc:docMk/>
            <pc:sldMk cId="3257512437" sldId="378"/>
            <ac:picMk id="17" creationId="{DB422C90-D023-4B93-9853-FA02E2E14FEC}"/>
          </ac:picMkLst>
        </pc:picChg>
        <pc:picChg chg="mod">
          <ac:chgData name="Borrello, Sydney N." userId="4ff8b949-2dad-4081-baaa-e35383ce160b" providerId="ADAL" clId="{1FE31507-781B-4511-BEB1-E9DE9AEBCA96}" dt="2020-12-04T22:55:53.861" v="504" actId="1076"/>
          <ac:picMkLst>
            <pc:docMk/>
            <pc:sldMk cId="3257512437" sldId="378"/>
            <ac:picMk id="18" creationId="{512E4F0C-B430-4BA5-88CD-A39BF20D411F}"/>
          </ac:picMkLst>
        </pc:picChg>
      </pc:sldChg>
      <pc:sldChg chg="addSp delSp modSp add del mod">
        <pc:chgData name="Borrello, Sydney N." userId="4ff8b949-2dad-4081-baaa-e35383ce160b" providerId="ADAL" clId="{1FE31507-781B-4511-BEB1-E9DE9AEBCA96}" dt="2020-12-04T23:08:14.570" v="742" actId="47"/>
        <pc:sldMkLst>
          <pc:docMk/>
          <pc:sldMk cId="4094194001" sldId="379"/>
        </pc:sldMkLst>
        <pc:spChg chg="add mod ord">
          <ac:chgData name="Borrello, Sydney N." userId="4ff8b949-2dad-4081-baaa-e35383ce160b" providerId="ADAL" clId="{1FE31507-781B-4511-BEB1-E9DE9AEBCA96}" dt="2020-12-04T23:02:57.310" v="671" actId="14100"/>
          <ac:spMkLst>
            <pc:docMk/>
            <pc:sldMk cId="4094194001" sldId="379"/>
            <ac:spMk id="2" creationId="{8D426355-7AE3-4CCE-8F22-82C94AEDA6CC}"/>
          </ac:spMkLst>
        </pc:spChg>
        <pc:spChg chg="add mod ord">
          <ac:chgData name="Borrello, Sydney N." userId="4ff8b949-2dad-4081-baaa-e35383ce160b" providerId="ADAL" clId="{1FE31507-781B-4511-BEB1-E9DE9AEBCA96}" dt="2020-12-04T23:03:00.493" v="672" actId="164"/>
          <ac:spMkLst>
            <pc:docMk/>
            <pc:sldMk cId="4094194001" sldId="379"/>
            <ac:spMk id="11" creationId="{55BF2A66-A7CA-44A0-88B0-8C430D3398F0}"/>
          </ac:spMkLst>
        </pc:spChg>
        <pc:spChg chg="add mod ord">
          <ac:chgData name="Borrello, Sydney N." userId="4ff8b949-2dad-4081-baaa-e35383ce160b" providerId="ADAL" clId="{1FE31507-781B-4511-BEB1-E9DE9AEBCA96}" dt="2020-12-04T23:03:04.618" v="673" actId="164"/>
          <ac:spMkLst>
            <pc:docMk/>
            <pc:sldMk cId="4094194001" sldId="379"/>
            <ac:spMk id="12" creationId="{F070634B-8972-47E4-AE14-53556415430E}"/>
          </ac:spMkLst>
        </pc:spChg>
        <pc:grpChg chg="add mod">
          <ac:chgData name="Borrello, Sydney N." userId="4ff8b949-2dad-4081-baaa-e35383ce160b" providerId="ADAL" clId="{1FE31507-781B-4511-BEB1-E9DE9AEBCA96}" dt="2020-12-04T23:03:08.638" v="674" actId="1076"/>
          <ac:grpSpMkLst>
            <pc:docMk/>
            <pc:sldMk cId="4094194001" sldId="379"/>
            <ac:grpSpMk id="4" creationId="{2DF395F2-487B-4914-843E-54625E3CE164}"/>
          </ac:grpSpMkLst>
        </pc:grpChg>
        <pc:grpChg chg="add mod">
          <ac:chgData name="Borrello, Sydney N." userId="4ff8b949-2dad-4081-baaa-e35383ce160b" providerId="ADAL" clId="{1FE31507-781B-4511-BEB1-E9DE9AEBCA96}" dt="2020-12-04T23:03:13.312" v="675" actId="1076"/>
          <ac:grpSpMkLst>
            <pc:docMk/>
            <pc:sldMk cId="4094194001" sldId="379"/>
            <ac:grpSpMk id="5" creationId="{520C55D1-9EC8-4AC6-AD8C-83DBE3AED13D}"/>
          </ac:grpSpMkLst>
        </pc:grpChg>
        <pc:picChg chg="add mod">
          <ac:chgData name="Borrello, Sydney N." userId="4ff8b949-2dad-4081-baaa-e35383ce160b" providerId="ADAL" clId="{1FE31507-781B-4511-BEB1-E9DE9AEBCA96}" dt="2020-12-04T23:03:00.493" v="672" actId="164"/>
          <ac:picMkLst>
            <pc:docMk/>
            <pc:sldMk cId="4094194001" sldId="379"/>
            <ac:picMk id="8" creationId="{2FF1EE2D-C7FC-4CB2-B442-BD3AB89F10AE}"/>
          </ac:picMkLst>
        </pc:picChg>
        <pc:picChg chg="add mod">
          <ac:chgData name="Borrello, Sydney N." userId="4ff8b949-2dad-4081-baaa-e35383ce160b" providerId="ADAL" clId="{1FE31507-781B-4511-BEB1-E9DE9AEBCA96}" dt="2020-12-04T23:03:04.618" v="673" actId="164"/>
          <ac:picMkLst>
            <pc:docMk/>
            <pc:sldMk cId="4094194001" sldId="379"/>
            <ac:picMk id="9" creationId="{B89EC04D-8DEE-4FD2-B706-D9E22DC2BB6D}"/>
          </ac:picMkLst>
        </pc:picChg>
        <pc:picChg chg="del">
          <ac:chgData name="Borrello, Sydney N." userId="4ff8b949-2dad-4081-baaa-e35383ce160b" providerId="ADAL" clId="{1FE31507-781B-4511-BEB1-E9DE9AEBCA96}" dt="2020-12-04T22:57:39.371" v="509" actId="478"/>
          <ac:picMkLst>
            <pc:docMk/>
            <pc:sldMk cId="4094194001" sldId="379"/>
            <ac:picMk id="17" creationId="{DB422C90-D023-4B93-9853-FA02E2E14FEC}"/>
          </ac:picMkLst>
        </pc:picChg>
        <pc:picChg chg="del">
          <ac:chgData name="Borrello, Sydney N." userId="4ff8b949-2dad-4081-baaa-e35383ce160b" providerId="ADAL" clId="{1FE31507-781B-4511-BEB1-E9DE9AEBCA96}" dt="2020-12-04T22:57:39.371" v="509" actId="478"/>
          <ac:picMkLst>
            <pc:docMk/>
            <pc:sldMk cId="4094194001" sldId="379"/>
            <ac:picMk id="18" creationId="{512E4F0C-B430-4BA5-88CD-A39BF20D411F}"/>
          </ac:picMkLst>
        </pc:picChg>
      </pc:sldChg>
      <pc:sldChg chg="addSp delSp modSp add mod modTransition modNotes">
        <pc:chgData name="Borrello, Sydney N." userId="4ff8b949-2dad-4081-baaa-e35383ce160b" providerId="ADAL" clId="{1FE31507-781B-4511-BEB1-E9DE9AEBCA96}" dt="2020-12-08T15:47:02.144" v="4428"/>
        <pc:sldMkLst>
          <pc:docMk/>
          <pc:sldMk cId="1684754810" sldId="380"/>
        </pc:sldMkLst>
        <pc:spChg chg="mod ord topLvl">
          <ac:chgData name="Borrello, Sydney N." userId="4ff8b949-2dad-4081-baaa-e35383ce160b" providerId="ADAL" clId="{1FE31507-781B-4511-BEB1-E9DE9AEBCA96}" dt="2020-12-07T18:11:15.756" v="2833" actId="1076"/>
          <ac:spMkLst>
            <pc:docMk/>
            <pc:sldMk cId="1684754810" sldId="380"/>
            <ac:spMk id="2" creationId="{8D426355-7AE3-4CCE-8F22-82C94AEDA6CC}"/>
          </ac:spMkLst>
        </pc:spChg>
        <pc:spChg chg="mod">
          <ac:chgData name="Borrello, Sydney N." userId="4ff8b949-2dad-4081-baaa-e35383ce160b" providerId="ADAL" clId="{1FE31507-781B-4511-BEB1-E9DE9AEBCA96}" dt="2020-12-07T18:09:56.405" v="2818" actId="14100"/>
          <ac:spMkLst>
            <pc:docMk/>
            <pc:sldMk cId="1684754810" sldId="380"/>
            <ac:spMk id="11" creationId="{55BF2A66-A7CA-44A0-88B0-8C430D3398F0}"/>
          </ac:spMkLst>
        </pc:spChg>
        <pc:spChg chg="mod">
          <ac:chgData name="Borrello, Sydney N." userId="4ff8b949-2dad-4081-baaa-e35383ce160b" providerId="ADAL" clId="{1FE31507-781B-4511-BEB1-E9DE9AEBCA96}" dt="2020-12-07T18:10:03.862" v="2820" actId="14100"/>
          <ac:spMkLst>
            <pc:docMk/>
            <pc:sldMk cId="1684754810" sldId="380"/>
            <ac:spMk id="12" creationId="{F070634B-8972-47E4-AE14-53556415430E}"/>
          </ac:spMkLst>
        </pc:spChg>
        <pc:spChg chg="add del mod">
          <ac:chgData name="Borrello, Sydney N." userId="4ff8b949-2dad-4081-baaa-e35383ce160b" providerId="ADAL" clId="{1FE31507-781B-4511-BEB1-E9DE9AEBCA96}" dt="2020-12-07T17:28:39.519" v="2702" actId="478"/>
          <ac:spMkLst>
            <pc:docMk/>
            <pc:sldMk cId="1684754810" sldId="380"/>
            <ac:spMk id="13" creationId="{B49EDF2E-D8D4-4C81-802C-B2A72E7F06A7}"/>
          </ac:spMkLst>
        </pc:spChg>
        <pc:spChg chg="add del mod topLvl">
          <ac:chgData name="Borrello, Sydney N." userId="4ff8b949-2dad-4081-baaa-e35383ce160b" providerId="ADAL" clId="{1FE31507-781B-4511-BEB1-E9DE9AEBCA96}" dt="2020-12-07T17:28:41.641" v="2703" actId="478"/>
          <ac:spMkLst>
            <pc:docMk/>
            <pc:sldMk cId="1684754810" sldId="380"/>
            <ac:spMk id="15" creationId="{54316CAE-6600-494A-B11F-64C64878B2A9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1684754810" sldId="380"/>
            <ac:spMk id="15" creationId="{E717BC4C-73D5-40F7-B4EB-11B885D9FFA1}"/>
          </ac:spMkLst>
        </pc:spChg>
        <pc:spChg chg="add del mod">
          <ac:chgData name="Borrello, Sydney N." userId="4ff8b949-2dad-4081-baaa-e35383ce160b" providerId="ADAL" clId="{1FE31507-781B-4511-BEB1-E9DE9AEBCA96}" dt="2020-12-07T17:52:42.217" v="2738" actId="22"/>
          <ac:spMkLst>
            <pc:docMk/>
            <pc:sldMk cId="1684754810" sldId="380"/>
            <ac:spMk id="18" creationId="{09AD457F-DDB6-4DAF-82DC-8FF7195E40DC}"/>
          </ac:spMkLst>
        </pc:spChg>
        <pc:spChg chg="add del mod topLvl">
          <ac:chgData name="Borrello, Sydney N." userId="4ff8b949-2dad-4081-baaa-e35383ce160b" providerId="ADAL" clId="{1FE31507-781B-4511-BEB1-E9DE9AEBCA96}" dt="2020-12-06T21:39:10.469" v="1709" actId="1076"/>
          <ac:spMkLst>
            <pc:docMk/>
            <pc:sldMk cId="1684754810" sldId="380"/>
            <ac:spMk id="20" creationId="{07353A83-1C6F-40B7-8B89-C0A60F14B64E}"/>
          </ac:spMkLst>
        </pc:spChg>
        <pc:spChg chg="add del mod topLvl">
          <ac:chgData name="Borrello, Sydney N." userId="4ff8b949-2dad-4081-baaa-e35383ce160b" providerId="ADAL" clId="{1FE31507-781B-4511-BEB1-E9DE9AEBCA96}" dt="2020-12-06T21:39:09.856" v="1707" actId="478"/>
          <ac:spMkLst>
            <pc:docMk/>
            <pc:sldMk cId="1684754810" sldId="380"/>
            <ac:spMk id="21" creationId="{A938CD31-B958-457D-9340-49F0E80743EA}"/>
          </ac:spMkLst>
        </pc:spChg>
        <pc:spChg chg="add del mod">
          <ac:chgData name="Borrello, Sydney N." userId="4ff8b949-2dad-4081-baaa-e35383ce160b" providerId="ADAL" clId="{1FE31507-781B-4511-BEB1-E9DE9AEBCA96}" dt="2020-12-06T21:39:10.165" v="1708" actId="478"/>
          <ac:spMkLst>
            <pc:docMk/>
            <pc:sldMk cId="1684754810" sldId="380"/>
            <ac:spMk id="22" creationId="{AD53E13F-7ABA-436D-B4DF-1E3F3EBAAC05}"/>
          </ac:spMkLst>
        </pc:spChg>
        <pc:grpChg chg="mod ord">
          <ac:chgData name="Borrello, Sydney N." userId="4ff8b949-2dad-4081-baaa-e35383ce160b" providerId="ADAL" clId="{1FE31507-781B-4511-BEB1-E9DE9AEBCA96}" dt="2020-12-07T19:30:40.786" v="3998" actId="164"/>
          <ac:grpSpMkLst>
            <pc:docMk/>
            <pc:sldMk cId="1684754810" sldId="380"/>
            <ac:grpSpMk id="4" creationId="{2DF395F2-487B-4914-843E-54625E3CE164}"/>
          </ac:grpSpMkLst>
        </pc:grpChg>
        <pc:grpChg chg="mod ord">
          <ac:chgData name="Borrello, Sydney N." userId="4ff8b949-2dad-4081-baaa-e35383ce160b" providerId="ADAL" clId="{1FE31507-781B-4511-BEB1-E9DE9AEBCA96}" dt="2020-12-07T19:31:01.451" v="4001" actId="14100"/>
          <ac:grpSpMkLst>
            <pc:docMk/>
            <pc:sldMk cId="1684754810" sldId="380"/>
            <ac:grpSpMk id="5" creationId="{520C55D1-9EC8-4AC6-AD8C-83DBE3AED13D}"/>
          </ac:grpSpMkLst>
        </pc:grpChg>
        <pc:grpChg chg="add mod">
          <ac:chgData name="Borrello, Sydney N." userId="4ff8b949-2dad-4081-baaa-e35383ce160b" providerId="ADAL" clId="{1FE31507-781B-4511-BEB1-E9DE9AEBCA96}" dt="2020-12-07T19:30:44.925" v="3999" actId="1076"/>
          <ac:grpSpMkLst>
            <pc:docMk/>
            <pc:sldMk cId="1684754810" sldId="380"/>
            <ac:grpSpMk id="7" creationId="{732334A6-3080-434B-82FA-C7D4763ABA1A}"/>
          </ac:grpSpMkLst>
        </pc:grpChg>
        <pc:grpChg chg="add del mod">
          <ac:chgData name="Borrello, Sydney N." userId="4ff8b949-2dad-4081-baaa-e35383ce160b" providerId="ADAL" clId="{1FE31507-781B-4511-BEB1-E9DE9AEBCA96}" dt="2020-12-07T17:28:41.641" v="2703" actId="478"/>
          <ac:grpSpMkLst>
            <pc:docMk/>
            <pc:sldMk cId="1684754810" sldId="380"/>
            <ac:grpSpMk id="7" creationId="{A8E5DA73-8E58-4CFE-97E1-71AE945EDC3A}"/>
          </ac:grpSpMkLst>
        </pc:grpChg>
        <pc:grpChg chg="add del mod">
          <ac:chgData name="Borrello, Sydney N." userId="4ff8b949-2dad-4081-baaa-e35383ce160b" providerId="ADAL" clId="{1FE31507-781B-4511-BEB1-E9DE9AEBCA96}" dt="2020-12-06T21:39:10.771" v="1710"/>
          <ac:grpSpMkLst>
            <pc:docMk/>
            <pc:sldMk cId="1684754810" sldId="380"/>
            <ac:grpSpMk id="18" creationId="{43A9BE86-7C8F-40B5-8E31-9B046F82DB8E}"/>
          </ac:grpSpMkLst>
        </pc:grpChg>
        <pc:picChg chg="mod">
          <ac:chgData name="Borrello, Sydney N." userId="4ff8b949-2dad-4081-baaa-e35383ce160b" providerId="ADAL" clId="{1FE31507-781B-4511-BEB1-E9DE9AEBCA96}" dt="2020-12-07T18:11:19.696" v="2835" actId="14100"/>
          <ac:picMkLst>
            <pc:docMk/>
            <pc:sldMk cId="1684754810" sldId="380"/>
            <ac:picMk id="8" creationId="{2FF1EE2D-C7FC-4CB2-B442-BD3AB89F10AE}"/>
          </ac:picMkLst>
        </pc:picChg>
        <pc:picChg chg="mod">
          <ac:chgData name="Borrello, Sydney N." userId="4ff8b949-2dad-4081-baaa-e35383ce160b" providerId="ADAL" clId="{1FE31507-781B-4511-BEB1-E9DE9AEBCA96}" dt="2020-12-07T19:31:08.456" v="4003" actId="1076"/>
          <ac:picMkLst>
            <pc:docMk/>
            <pc:sldMk cId="1684754810" sldId="380"/>
            <ac:picMk id="9" creationId="{B89EC04D-8DEE-4FD2-B706-D9E22DC2BB6D}"/>
          </ac:picMkLst>
        </pc:picChg>
        <pc:picChg chg="add del mod">
          <ac:chgData name="Borrello, Sydney N." userId="4ff8b949-2dad-4081-baaa-e35383ce160b" providerId="ADAL" clId="{1FE31507-781B-4511-BEB1-E9DE9AEBCA96}" dt="2020-12-04T23:14:28.878" v="832" actId="931"/>
          <ac:picMkLst>
            <pc:docMk/>
            <pc:sldMk cId="1684754810" sldId="380"/>
            <ac:picMk id="10" creationId="{F753AB17-7B8D-42E7-8F95-C4071F3D64AF}"/>
          </ac:picMkLst>
        </pc:picChg>
        <pc:picChg chg="mod modCrop">
          <ac:chgData name="Borrello, Sydney N." userId="4ff8b949-2dad-4081-baaa-e35383ce160b" providerId="ADAL" clId="{1FE31507-781B-4511-BEB1-E9DE9AEBCA96}" dt="2020-12-07T19:30:40.786" v="3998" actId="164"/>
          <ac:picMkLst>
            <pc:docMk/>
            <pc:sldMk cId="1684754810" sldId="380"/>
            <ac:picMk id="16" creationId="{0BF4D0B4-8157-F44A-8DD4-7B4254C19745}"/>
          </ac:picMkLst>
        </pc:picChg>
        <pc:picChg chg="add del mod ord modCrop">
          <ac:chgData name="Borrello, Sydney N." userId="4ff8b949-2dad-4081-baaa-e35383ce160b" providerId="ADAL" clId="{1FE31507-781B-4511-BEB1-E9DE9AEBCA96}" dt="2020-12-07T18:10:58.666" v="2828" actId="478"/>
          <ac:picMkLst>
            <pc:docMk/>
            <pc:sldMk cId="1684754810" sldId="380"/>
            <ac:picMk id="17" creationId="{A2C815D2-E29A-40AF-B11A-FA558417C2ED}"/>
          </ac:picMkLst>
        </pc:picChg>
      </pc:sldChg>
      <pc:sldChg chg="addSp modSp new del mod">
        <pc:chgData name="Borrello, Sydney N." userId="4ff8b949-2dad-4081-baaa-e35383ce160b" providerId="ADAL" clId="{1FE31507-781B-4511-BEB1-E9DE9AEBCA96}" dt="2020-12-07T00:00:26.776" v="2697" actId="47"/>
        <pc:sldMkLst>
          <pc:docMk/>
          <pc:sldMk cId="2400169173" sldId="381"/>
        </pc:sldMkLst>
        <pc:picChg chg="add mod">
          <ac:chgData name="Borrello, Sydney N." userId="4ff8b949-2dad-4081-baaa-e35383ce160b" providerId="ADAL" clId="{1FE31507-781B-4511-BEB1-E9DE9AEBCA96}" dt="2020-12-06T18:07:01.876" v="948" actId="14100"/>
          <ac:picMkLst>
            <pc:docMk/>
            <pc:sldMk cId="2400169173" sldId="381"/>
            <ac:picMk id="2" creationId="{E3C0ED6E-426A-4C47-979A-34FFBE74A469}"/>
          </ac:picMkLst>
        </pc:picChg>
        <pc:picChg chg="add mod">
          <ac:chgData name="Borrello, Sydney N." userId="4ff8b949-2dad-4081-baaa-e35383ce160b" providerId="ADAL" clId="{1FE31507-781B-4511-BEB1-E9DE9AEBCA96}" dt="2020-12-06T18:07:27.895" v="953" actId="1076"/>
          <ac:picMkLst>
            <pc:docMk/>
            <pc:sldMk cId="2400169173" sldId="381"/>
            <ac:picMk id="3" creationId="{C932B9E7-E4BC-4C4D-9722-78608AC79336}"/>
          </ac:picMkLst>
        </pc:picChg>
      </pc:sldChg>
      <pc:sldChg chg="addSp delSp modSp add del mod setBg">
        <pc:chgData name="Borrello, Sydney N." userId="4ff8b949-2dad-4081-baaa-e35383ce160b" providerId="ADAL" clId="{1FE31507-781B-4511-BEB1-E9DE9AEBCA96}" dt="2020-12-08T19:19:58.988" v="4518" actId="47"/>
        <pc:sldMkLst>
          <pc:docMk/>
          <pc:sldMk cId="3158799109" sldId="382"/>
        </pc:sldMkLst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3158799109" sldId="382"/>
            <ac:spMk id="3" creationId="{EDE9C173-1084-44D5-AB11-A9DD38139738}"/>
          </ac:spMkLst>
        </pc:spChg>
        <pc:spChg chg="add mod">
          <ac:chgData name="Borrello, Sydney N." userId="4ff8b949-2dad-4081-baaa-e35383ce160b" providerId="ADAL" clId="{1FE31507-781B-4511-BEB1-E9DE9AEBCA96}" dt="2020-12-07T19:26:37.982" v="3856" actId="1076"/>
          <ac:spMkLst>
            <pc:docMk/>
            <pc:sldMk cId="3158799109" sldId="382"/>
            <ac:spMk id="7" creationId="{74077631-A378-4FB6-A85E-9E11E8BEE464}"/>
          </ac:spMkLst>
        </pc:spChg>
        <pc:spChg chg="add mod ord">
          <ac:chgData name="Borrello, Sydney N." userId="4ff8b949-2dad-4081-baaa-e35383ce160b" providerId="ADAL" clId="{1FE31507-781B-4511-BEB1-E9DE9AEBCA96}" dt="2020-12-07T19:26:56.589" v="3864" actId="14100"/>
          <ac:spMkLst>
            <pc:docMk/>
            <pc:sldMk cId="3158799109" sldId="382"/>
            <ac:spMk id="8" creationId="{93AFC178-AB5B-40D5-B98D-A0B9F219249A}"/>
          </ac:spMkLst>
        </pc:spChg>
        <pc:grpChg chg="add mod">
          <ac:chgData name="Borrello, Sydney N." userId="4ff8b949-2dad-4081-baaa-e35383ce160b" providerId="ADAL" clId="{1FE31507-781B-4511-BEB1-E9DE9AEBCA96}" dt="2020-12-07T20:09:05.140" v="4131" actId="1076"/>
          <ac:grpSpMkLst>
            <pc:docMk/>
            <pc:sldMk cId="3158799109" sldId="382"/>
            <ac:grpSpMk id="11" creationId="{C72787B8-8817-44AB-8C52-A0FE46990658}"/>
          </ac:grpSpMkLst>
        </pc:grpChg>
        <pc:picChg chg="del">
          <ac:chgData name="Borrello, Sydney N." userId="4ff8b949-2dad-4081-baaa-e35383ce160b" providerId="ADAL" clId="{1FE31507-781B-4511-BEB1-E9DE9AEBCA96}" dt="2020-12-06T18:07:33.114" v="955" actId="478"/>
          <ac:picMkLst>
            <pc:docMk/>
            <pc:sldMk cId="3158799109" sldId="382"/>
            <ac:picMk id="2" creationId="{E3C0ED6E-426A-4C47-979A-34FFBE74A469}"/>
          </ac:picMkLst>
        </pc:picChg>
        <pc:picChg chg="del">
          <ac:chgData name="Borrello, Sydney N." userId="4ff8b949-2dad-4081-baaa-e35383ce160b" providerId="ADAL" clId="{1FE31507-781B-4511-BEB1-E9DE9AEBCA96}" dt="2020-12-06T18:07:33.114" v="955" actId="478"/>
          <ac:picMkLst>
            <pc:docMk/>
            <pc:sldMk cId="3158799109" sldId="382"/>
            <ac:picMk id="3" creationId="{C932B9E7-E4BC-4C4D-9722-78608AC79336}"/>
          </ac:picMkLst>
        </pc:picChg>
        <pc:picChg chg="add mod">
          <ac:chgData name="Borrello, Sydney N." userId="4ff8b949-2dad-4081-baaa-e35383ce160b" providerId="ADAL" clId="{1FE31507-781B-4511-BEB1-E9DE9AEBCA96}" dt="2020-12-06T23:25:28.731" v="2598" actId="1076"/>
          <ac:picMkLst>
            <pc:docMk/>
            <pc:sldMk cId="3158799109" sldId="382"/>
            <ac:picMk id="5" creationId="{9C3D9BBF-F7E4-41D7-A534-4880BC5F2124}"/>
          </ac:picMkLst>
        </pc:picChg>
        <pc:picChg chg="add mod">
          <ac:chgData name="Borrello, Sydney N." userId="4ff8b949-2dad-4081-baaa-e35383ce160b" providerId="ADAL" clId="{1FE31507-781B-4511-BEB1-E9DE9AEBCA96}" dt="2020-12-06T23:25:20.801" v="2596" actId="1076"/>
          <ac:picMkLst>
            <pc:docMk/>
            <pc:sldMk cId="3158799109" sldId="382"/>
            <ac:picMk id="6" creationId="{83043F66-157E-4209-95CF-77207A63E0C4}"/>
          </ac:picMkLst>
        </pc:picChg>
        <pc:picChg chg="add mod">
          <ac:chgData name="Borrello, Sydney N." userId="4ff8b949-2dad-4081-baaa-e35383ce160b" providerId="ADAL" clId="{1FE31507-781B-4511-BEB1-E9DE9AEBCA96}" dt="2020-12-07T19:26:49.699" v="3862" actId="1076"/>
          <ac:picMkLst>
            <pc:docMk/>
            <pc:sldMk cId="3158799109" sldId="382"/>
            <ac:picMk id="9" creationId="{56D9D010-F140-4BB5-B268-FC9AA1602424}"/>
          </ac:picMkLst>
        </pc:picChg>
        <pc:picChg chg="add mod">
          <ac:chgData name="Borrello, Sydney N." userId="4ff8b949-2dad-4081-baaa-e35383ce160b" providerId="ADAL" clId="{1FE31507-781B-4511-BEB1-E9DE9AEBCA96}" dt="2020-12-07T19:26:45.034" v="3860" actId="1076"/>
          <ac:picMkLst>
            <pc:docMk/>
            <pc:sldMk cId="3158799109" sldId="382"/>
            <ac:picMk id="10" creationId="{271B2C07-0E4B-4A19-A56B-A82AAD47D835}"/>
          </ac:picMkLst>
        </pc:picChg>
      </pc:sldChg>
      <pc:sldChg chg="addSp delSp modSp add del mod ord">
        <pc:chgData name="Borrello, Sydney N." userId="4ff8b949-2dad-4081-baaa-e35383ce160b" providerId="ADAL" clId="{1FE31507-781B-4511-BEB1-E9DE9AEBCA96}" dt="2020-12-06T18:33:33.450" v="1100" actId="47"/>
        <pc:sldMkLst>
          <pc:docMk/>
          <pc:sldMk cId="334497542" sldId="383"/>
        </pc:sldMkLst>
        <pc:spChg chg="mod">
          <ac:chgData name="Borrello, Sydney N." userId="4ff8b949-2dad-4081-baaa-e35383ce160b" providerId="ADAL" clId="{1FE31507-781B-4511-BEB1-E9DE9AEBCA96}" dt="2020-12-06T18:33:01.600" v="1087"/>
          <ac:spMkLst>
            <pc:docMk/>
            <pc:sldMk cId="334497542" sldId="383"/>
            <ac:spMk id="18" creationId="{901B0AB8-B705-4B06-8041-D5A5F3D15D0A}"/>
          </ac:spMkLst>
        </pc:spChg>
        <pc:spChg chg="mod">
          <ac:chgData name="Borrello, Sydney N." userId="4ff8b949-2dad-4081-baaa-e35383ce160b" providerId="ADAL" clId="{1FE31507-781B-4511-BEB1-E9DE9AEBCA96}" dt="2020-12-06T18:33:01.600" v="1087"/>
          <ac:spMkLst>
            <pc:docMk/>
            <pc:sldMk cId="334497542" sldId="383"/>
            <ac:spMk id="22" creationId="{360E3AFD-5445-4505-82C9-5EA30CB95B8F}"/>
          </ac:spMkLst>
        </pc:spChg>
        <pc:grpChg chg="del">
          <ac:chgData name="Borrello, Sydney N." userId="4ff8b949-2dad-4081-baaa-e35383ce160b" providerId="ADAL" clId="{1FE31507-781B-4511-BEB1-E9DE9AEBCA96}" dt="2020-12-06T18:32:54.924" v="1085" actId="478"/>
          <ac:grpSpMkLst>
            <pc:docMk/>
            <pc:sldMk cId="334497542" sldId="383"/>
            <ac:grpSpMk id="4" creationId="{2DF395F2-487B-4914-843E-54625E3CE164}"/>
          </ac:grpSpMkLst>
        </pc:grpChg>
        <pc:grpChg chg="del">
          <ac:chgData name="Borrello, Sydney N." userId="4ff8b949-2dad-4081-baaa-e35383ce160b" providerId="ADAL" clId="{1FE31507-781B-4511-BEB1-E9DE9AEBCA96}" dt="2020-12-06T18:32:56.152" v="1086" actId="478"/>
          <ac:grpSpMkLst>
            <pc:docMk/>
            <pc:sldMk cId="334497542" sldId="383"/>
            <ac:grpSpMk id="5" creationId="{520C55D1-9EC8-4AC6-AD8C-83DBE3AED13D}"/>
          </ac:grpSpMkLst>
        </pc:grpChg>
        <pc:grpChg chg="add mod">
          <ac:chgData name="Borrello, Sydney N." userId="4ff8b949-2dad-4081-baaa-e35383ce160b" providerId="ADAL" clId="{1FE31507-781B-4511-BEB1-E9DE9AEBCA96}" dt="2020-12-06T18:33:31.526" v="1098" actId="14100"/>
          <ac:grpSpMkLst>
            <pc:docMk/>
            <pc:sldMk cId="334497542" sldId="383"/>
            <ac:grpSpMk id="16" creationId="{1B3DE1DB-CE82-46B9-8AF4-D2E4DFD7A11F}"/>
          </ac:grpSpMkLst>
        </pc:grpChg>
        <pc:grpChg chg="add mod">
          <ac:chgData name="Borrello, Sydney N." userId="4ff8b949-2dad-4081-baaa-e35383ce160b" providerId="ADAL" clId="{1FE31507-781B-4511-BEB1-E9DE9AEBCA96}" dt="2020-12-06T18:33:31.827" v="1099" actId="14100"/>
          <ac:grpSpMkLst>
            <pc:docMk/>
            <pc:sldMk cId="334497542" sldId="383"/>
            <ac:grpSpMk id="21" creationId="{69DD4179-7314-4DF0-AC9D-004D8939E3F9}"/>
          </ac:grpSpMkLst>
        </pc:grpChg>
        <pc:picChg chg="mod">
          <ac:chgData name="Borrello, Sydney N." userId="4ff8b949-2dad-4081-baaa-e35383ce160b" providerId="ADAL" clId="{1FE31507-781B-4511-BEB1-E9DE9AEBCA96}" dt="2020-12-06T18:33:01.600" v="1087"/>
          <ac:picMkLst>
            <pc:docMk/>
            <pc:sldMk cId="334497542" sldId="383"/>
            <ac:picMk id="20" creationId="{1F13375A-DF89-41BB-8C99-E13655907A4D}"/>
          </ac:picMkLst>
        </pc:picChg>
        <pc:picChg chg="mod">
          <ac:chgData name="Borrello, Sydney N." userId="4ff8b949-2dad-4081-baaa-e35383ce160b" providerId="ADAL" clId="{1FE31507-781B-4511-BEB1-E9DE9AEBCA96}" dt="2020-12-06T18:33:01.600" v="1087"/>
          <ac:picMkLst>
            <pc:docMk/>
            <pc:sldMk cId="334497542" sldId="383"/>
            <ac:picMk id="23" creationId="{FFAA8FC4-B4AC-4501-B754-86EC58857EDF}"/>
          </ac:picMkLst>
        </pc:picChg>
      </pc:sldChg>
      <pc:sldChg chg="delSp modSp del mod">
        <pc:chgData name="Borrello, Sydney N." userId="4ff8b949-2dad-4081-baaa-e35383ce160b" providerId="ADAL" clId="{1FE31507-781B-4511-BEB1-E9DE9AEBCA96}" dt="2020-12-06T22:09:06.160" v="2284" actId="47"/>
        <pc:sldMkLst>
          <pc:docMk/>
          <pc:sldMk cId="1728463624" sldId="383"/>
        </pc:sldMkLst>
        <pc:spChg chg="del mod">
          <ac:chgData name="Borrello, Sydney N." userId="4ff8b949-2dad-4081-baaa-e35383ce160b" providerId="ADAL" clId="{1FE31507-781B-4511-BEB1-E9DE9AEBCA96}" dt="2020-12-06T22:07:45.096" v="2262" actId="478"/>
          <ac:spMkLst>
            <pc:docMk/>
            <pc:sldMk cId="1728463624" sldId="383"/>
            <ac:spMk id="7" creationId="{B11B6F5A-4142-344E-AD5D-8D495E223FFD}"/>
          </ac:spMkLst>
        </pc:spChg>
        <pc:picChg chg="mod">
          <ac:chgData name="Borrello, Sydney N." userId="4ff8b949-2dad-4081-baaa-e35383ce160b" providerId="ADAL" clId="{1FE31507-781B-4511-BEB1-E9DE9AEBCA96}" dt="2020-12-06T22:07:40.722" v="2260" actId="1076"/>
          <ac:picMkLst>
            <pc:docMk/>
            <pc:sldMk cId="1728463624" sldId="383"/>
            <ac:picMk id="5" creationId="{B1D83B15-2C21-9B4F-AC2C-DCB29598C46A}"/>
          </ac:picMkLst>
        </pc:picChg>
      </pc:sldChg>
      <pc:sldChg chg="delSp modSp add mod">
        <pc:chgData name="Borrello, Sydney N." userId="4ff8b949-2dad-4081-baaa-e35383ce160b" providerId="ADAL" clId="{1FE31507-781B-4511-BEB1-E9DE9AEBCA96}" dt="2020-12-08T21:15:40.698" v="4670" actId="20577"/>
        <pc:sldMkLst>
          <pc:docMk/>
          <pc:sldMk cId="419311529" sldId="384"/>
        </pc:sldMkLst>
        <pc:spChg chg="mod">
          <ac:chgData name="Borrello, Sydney N." userId="4ff8b949-2dad-4081-baaa-e35383ce160b" providerId="ADAL" clId="{1FE31507-781B-4511-BEB1-E9DE9AEBCA96}" dt="2020-12-07T00:00:13.537" v="2696" actId="20577"/>
          <ac:spMkLst>
            <pc:docMk/>
            <pc:sldMk cId="419311529" sldId="384"/>
            <ac:spMk id="4" creationId="{71D492E1-9BE7-43E8-8141-9643A073F998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419311529" sldId="384"/>
            <ac:spMk id="5" creationId="{D57A6136-981F-40C7-96F8-D0E4273B6396}"/>
          </ac:spMkLst>
        </pc:spChg>
        <pc:spChg chg="mod">
          <ac:chgData name="Borrello, Sydney N." userId="4ff8b949-2dad-4081-baaa-e35383ce160b" providerId="ADAL" clId="{1FE31507-781B-4511-BEB1-E9DE9AEBCA96}" dt="2020-12-08T21:15:40.698" v="4670" actId="20577"/>
          <ac:spMkLst>
            <pc:docMk/>
            <pc:sldMk cId="419311529" sldId="384"/>
            <ac:spMk id="6" creationId="{0D35C403-9BB4-47BF-944D-7D2E026E9027}"/>
          </ac:spMkLst>
        </pc:spChg>
        <pc:grpChg chg="del">
          <ac:chgData name="Borrello, Sydney N." userId="4ff8b949-2dad-4081-baaa-e35383ce160b" providerId="ADAL" clId="{1FE31507-781B-4511-BEB1-E9DE9AEBCA96}" dt="2020-12-06T22:34:12.562" v="2328" actId="478"/>
          <ac:grpSpMkLst>
            <pc:docMk/>
            <pc:sldMk cId="419311529" sldId="384"/>
            <ac:grpSpMk id="2" creationId="{98DB9A07-B5E6-48B4-948C-7FBA25BD54C6}"/>
          </ac:grpSpMkLst>
        </pc:grpChg>
      </pc:sldChg>
      <pc:sldChg chg="modSp add del mod">
        <pc:chgData name="Borrello, Sydney N." userId="4ff8b949-2dad-4081-baaa-e35383ce160b" providerId="ADAL" clId="{1FE31507-781B-4511-BEB1-E9DE9AEBCA96}" dt="2020-12-06T23:30:56.872" v="2613" actId="47"/>
        <pc:sldMkLst>
          <pc:docMk/>
          <pc:sldMk cId="165395061" sldId="385"/>
        </pc:sldMkLst>
        <pc:spChg chg="mod">
          <ac:chgData name="Borrello, Sydney N." userId="4ff8b949-2dad-4081-baaa-e35383ce160b" providerId="ADAL" clId="{1FE31507-781B-4511-BEB1-E9DE9AEBCA96}" dt="2020-12-06T23:29:37.416" v="2605" actId="20577"/>
          <ac:spMkLst>
            <pc:docMk/>
            <pc:sldMk cId="165395061" sldId="385"/>
            <ac:spMk id="7" creationId="{74077631-A378-4FB6-A85E-9E11E8BEE464}"/>
          </ac:spMkLst>
        </pc:spChg>
        <pc:spChg chg="mod">
          <ac:chgData name="Borrello, Sydney N." userId="4ff8b949-2dad-4081-baaa-e35383ce160b" providerId="ADAL" clId="{1FE31507-781B-4511-BEB1-E9DE9AEBCA96}" dt="2020-12-06T23:29:45.936" v="2606" actId="2085"/>
          <ac:spMkLst>
            <pc:docMk/>
            <pc:sldMk cId="165395061" sldId="385"/>
            <ac:spMk id="8" creationId="{93AFC178-AB5B-40D5-B98D-A0B9F219249A}"/>
          </ac:spMkLst>
        </pc:spChg>
      </pc:sldChg>
      <pc:sldChg chg="addSp delSp modSp add mod ord">
        <pc:chgData name="Borrello, Sydney N." userId="4ff8b949-2dad-4081-baaa-e35383ce160b" providerId="ADAL" clId="{1FE31507-781B-4511-BEB1-E9DE9AEBCA96}" dt="2020-12-08T15:47:02.144" v="4428"/>
        <pc:sldMkLst>
          <pc:docMk/>
          <pc:sldMk cId="1047635470" sldId="385"/>
        </pc:sldMkLst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1047635470" sldId="385"/>
            <ac:spMk id="5" creationId="{DDFC39E4-0CFC-4C85-86BC-07B459FC37C9}"/>
          </ac:spMkLst>
        </pc:spChg>
        <pc:spChg chg="mod">
          <ac:chgData name="Borrello, Sydney N." userId="4ff8b949-2dad-4081-baaa-e35383ce160b" providerId="ADAL" clId="{1FE31507-781B-4511-BEB1-E9DE9AEBCA96}" dt="2020-12-07T19:08:42.893" v="3614" actId="1076"/>
          <ac:spMkLst>
            <pc:docMk/>
            <pc:sldMk cId="1047635470" sldId="385"/>
            <ac:spMk id="21" creationId="{478F63D6-31A0-47EE-8603-B123E1B1EE9D}"/>
          </ac:spMkLst>
        </pc:spChg>
        <pc:spChg chg="add mod">
          <ac:chgData name="Borrello, Sydney N." userId="4ff8b949-2dad-4081-baaa-e35383ce160b" providerId="ADAL" clId="{1FE31507-781B-4511-BEB1-E9DE9AEBCA96}" dt="2020-12-07T19:18:59.381" v="3748" actId="2711"/>
          <ac:spMkLst>
            <pc:docMk/>
            <pc:sldMk cId="1047635470" sldId="385"/>
            <ac:spMk id="23" creationId="{86C8DAF0-F0C5-49F1-93C0-06AF8F6EE526}"/>
          </ac:spMkLst>
        </pc:spChg>
        <pc:spChg chg="mod">
          <ac:chgData name="Borrello, Sydney N." userId="4ff8b949-2dad-4081-baaa-e35383ce160b" providerId="ADAL" clId="{1FE31507-781B-4511-BEB1-E9DE9AEBCA96}" dt="2020-12-07T19:08:14.476" v="3605" actId="255"/>
          <ac:spMkLst>
            <pc:docMk/>
            <pc:sldMk cId="1047635470" sldId="385"/>
            <ac:spMk id="25" creationId="{54CC5224-3CB1-4B19-A1B9-AE53649DF9D6}"/>
          </ac:spMkLst>
        </pc:spChg>
        <pc:spChg chg="add del mod">
          <ac:chgData name="Borrello, Sydney N." userId="4ff8b949-2dad-4081-baaa-e35383ce160b" providerId="ADAL" clId="{1FE31507-781B-4511-BEB1-E9DE9AEBCA96}" dt="2020-12-07T19:00:20.936" v="3465" actId="478"/>
          <ac:spMkLst>
            <pc:docMk/>
            <pc:sldMk cId="1047635470" sldId="385"/>
            <ac:spMk id="26" creationId="{B1130DB0-13E6-41CA-87A0-B620F883937E}"/>
          </ac:spMkLst>
        </pc:spChg>
        <pc:spChg chg="mod">
          <ac:chgData name="Borrello, Sydney N." userId="4ff8b949-2dad-4081-baaa-e35383ce160b" providerId="ADAL" clId="{1FE31507-781B-4511-BEB1-E9DE9AEBCA96}" dt="2020-12-07T18:59:21.127" v="3400" actId="164"/>
          <ac:spMkLst>
            <pc:docMk/>
            <pc:sldMk cId="1047635470" sldId="385"/>
            <ac:spMk id="27" creationId="{D6505595-7A35-4CB9-8D28-67E45B706D47}"/>
          </ac:spMkLst>
        </pc:spChg>
        <pc:spChg chg="add mod">
          <ac:chgData name="Borrello, Sydney N." userId="4ff8b949-2dad-4081-baaa-e35383ce160b" providerId="ADAL" clId="{1FE31507-781B-4511-BEB1-E9DE9AEBCA96}" dt="2020-12-07T18:38:07.113" v="3161" actId="1076"/>
          <ac:spMkLst>
            <pc:docMk/>
            <pc:sldMk cId="1047635470" sldId="385"/>
            <ac:spMk id="28" creationId="{B0E3A806-E1C7-4887-9906-AC64AE1CA856}"/>
          </ac:spMkLst>
        </pc:spChg>
        <pc:spChg chg="del">
          <ac:chgData name="Borrello, Sydney N." userId="4ff8b949-2dad-4081-baaa-e35383ce160b" providerId="ADAL" clId="{1FE31507-781B-4511-BEB1-E9DE9AEBCA96}" dt="2020-12-07T18:35:27.348" v="3121" actId="478"/>
          <ac:spMkLst>
            <pc:docMk/>
            <pc:sldMk cId="1047635470" sldId="385"/>
            <ac:spMk id="29" creationId="{B49969CA-3700-48CE-A02D-D3EB83848BC7}"/>
          </ac:spMkLst>
        </pc:spChg>
        <pc:spChg chg="del">
          <ac:chgData name="Borrello, Sydney N." userId="4ff8b949-2dad-4081-baaa-e35383ce160b" providerId="ADAL" clId="{1FE31507-781B-4511-BEB1-E9DE9AEBCA96}" dt="2020-12-07T18:35:25.270" v="3120" actId="478"/>
          <ac:spMkLst>
            <pc:docMk/>
            <pc:sldMk cId="1047635470" sldId="385"/>
            <ac:spMk id="30" creationId="{55056E40-7117-4452-A1D4-E16F7168BF28}"/>
          </ac:spMkLst>
        </pc:spChg>
        <pc:spChg chg="add del mod">
          <ac:chgData name="Borrello, Sydney N." userId="4ff8b949-2dad-4081-baaa-e35383ce160b" providerId="ADAL" clId="{1FE31507-781B-4511-BEB1-E9DE9AEBCA96}" dt="2020-12-07T19:03:57.513" v="3543" actId="478"/>
          <ac:spMkLst>
            <pc:docMk/>
            <pc:sldMk cId="1047635470" sldId="385"/>
            <ac:spMk id="32" creationId="{CC0441AC-391C-42E7-A76D-F4249EAE3577}"/>
          </ac:spMkLst>
        </pc:spChg>
        <pc:spChg chg="add mod">
          <ac:chgData name="Borrello, Sydney N." userId="4ff8b949-2dad-4081-baaa-e35383ce160b" providerId="ADAL" clId="{1FE31507-781B-4511-BEB1-E9DE9AEBCA96}" dt="2020-12-07T19:19:16.654" v="3750" actId="2711"/>
          <ac:spMkLst>
            <pc:docMk/>
            <pc:sldMk cId="1047635470" sldId="385"/>
            <ac:spMk id="33" creationId="{F73A1BEF-5089-4CD9-99CE-1DADBCA51B73}"/>
          </ac:spMkLst>
        </pc:spChg>
        <pc:spChg chg="add mod">
          <ac:chgData name="Borrello, Sydney N." userId="4ff8b949-2dad-4081-baaa-e35383ce160b" providerId="ADAL" clId="{1FE31507-781B-4511-BEB1-E9DE9AEBCA96}" dt="2020-12-07T19:19:16.654" v="3750" actId="2711"/>
          <ac:spMkLst>
            <pc:docMk/>
            <pc:sldMk cId="1047635470" sldId="385"/>
            <ac:spMk id="34" creationId="{CBF54602-2EBA-47C7-BBC4-5D7D07F0A888}"/>
          </ac:spMkLst>
        </pc:spChg>
        <pc:spChg chg="add mod">
          <ac:chgData name="Borrello, Sydney N." userId="4ff8b949-2dad-4081-baaa-e35383ce160b" providerId="ADAL" clId="{1FE31507-781B-4511-BEB1-E9DE9AEBCA96}" dt="2020-12-07T19:19:16.654" v="3750" actId="2711"/>
          <ac:spMkLst>
            <pc:docMk/>
            <pc:sldMk cId="1047635470" sldId="385"/>
            <ac:spMk id="35" creationId="{E6E85363-670E-481E-8BAC-4B4DE4830019}"/>
          </ac:spMkLst>
        </pc:spChg>
        <pc:spChg chg="add mod ord">
          <ac:chgData name="Borrello, Sydney N." userId="4ff8b949-2dad-4081-baaa-e35383ce160b" providerId="ADAL" clId="{1FE31507-781B-4511-BEB1-E9DE9AEBCA96}" dt="2020-12-07T19:19:16.654" v="3750" actId="2711"/>
          <ac:spMkLst>
            <pc:docMk/>
            <pc:sldMk cId="1047635470" sldId="385"/>
            <ac:spMk id="36" creationId="{1334363E-0E91-4745-AE6F-6CA527623179}"/>
          </ac:spMkLst>
        </pc:spChg>
        <pc:spChg chg="add mod ord">
          <ac:chgData name="Borrello, Sydney N." userId="4ff8b949-2dad-4081-baaa-e35383ce160b" providerId="ADAL" clId="{1FE31507-781B-4511-BEB1-E9DE9AEBCA96}" dt="2020-12-07T19:08:22.418" v="3607" actId="164"/>
          <ac:spMkLst>
            <pc:docMk/>
            <pc:sldMk cId="1047635470" sldId="385"/>
            <ac:spMk id="37" creationId="{A2418DD9-9A4E-451B-A013-2121A4438319}"/>
          </ac:spMkLst>
        </pc:spChg>
        <pc:grpChg chg="del">
          <ac:chgData name="Borrello, Sydney N." userId="4ff8b949-2dad-4081-baaa-e35383ce160b" providerId="ADAL" clId="{1FE31507-781B-4511-BEB1-E9DE9AEBCA96}" dt="2020-12-07T18:35:15.258" v="3118" actId="478"/>
          <ac:grpSpMkLst>
            <pc:docMk/>
            <pc:sldMk cId="1047635470" sldId="385"/>
            <ac:grpSpMk id="5" creationId="{69E3F240-3163-429F-A505-15F0DA6D418A}"/>
          </ac:grpSpMkLst>
        </pc:grpChg>
        <pc:grpChg chg="add mod">
          <ac:chgData name="Borrello, Sydney N." userId="4ff8b949-2dad-4081-baaa-e35383ce160b" providerId="ADAL" clId="{1FE31507-781B-4511-BEB1-E9DE9AEBCA96}" dt="2020-12-07T18:59:30.836" v="3403" actId="164"/>
          <ac:grpSpMkLst>
            <pc:docMk/>
            <pc:sldMk cId="1047635470" sldId="385"/>
            <ac:grpSpMk id="7" creationId="{7C391AFC-9350-466D-8FEA-A4ABBB7A0AB0}"/>
          </ac:grpSpMkLst>
        </pc:grpChg>
        <pc:grpChg chg="add mod">
          <ac:chgData name="Borrello, Sydney N." userId="4ff8b949-2dad-4081-baaa-e35383ce160b" providerId="ADAL" clId="{1FE31507-781B-4511-BEB1-E9DE9AEBCA96}" dt="2020-12-07T19:08:22.418" v="3607" actId="164"/>
          <ac:grpSpMkLst>
            <pc:docMk/>
            <pc:sldMk cId="1047635470" sldId="385"/>
            <ac:grpSpMk id="12" creationId="{2875E1DF-CB6F-4EDC-84B5-DD0D94CDE89E}"/>
          </ac:grpSpMkLst>
        </pc:grpChg>
        <pc:grpChg chg="add mod">
          <ac:chgData name="Borrello, Sydney N." userId="4ff8b949-2dad-4081-baaa-e35383ce160b" providerId="ADAL" clId="{1FE31507-781B-4511-BEB1-E9DE9AEBCA96}" dt="2020-12-07T19:09:20.256" v="3622" actId="164"/>
          <ac:grpSpMkLst>
            <pc:docMk/>
            <pc:sldMk cId="1047635470" sldId="385"/>
            <ac:grpSpMk id="14" creationId="{1EF66B9E-0E48-496D-9F1D-A694F028AD19}"/>
          </ac:grpSpMkLst>
        </pc:grpChg>
        <pc:grpChg chg="add mod">
          <ac:chgData name="Borrello, Sydney N." userId="4ff8b949-2dad-4081-baaa-e35383ce160b" providerId="ADAL" clId="{1FE31507-781B-4511-BEB1-E9DE9AEBCA96}" dt="2020-12-07T19:08:22.418" v="3607" actId="164"/>
          <ac:grpSpMkLst>
            <pc:docMk/>
            <pc:sldMk cId="1047635470" sldId="385"/>
            <ac:grpSpMk id="19" creationId="{5BB14923-C253-4A7C-8377-6FBDD5F547E2}"/>
          </ac:grpSpMkLst>
        </pc:grpChg>
        <pc:grpChg chg="add mod">
          <ac:chgData name="Borrello, Sydney N." userId="4ff8b949-2dad-4081-baaa-e35383ce160b" providerId="ADAL" clId="{1FE31507-781B-4511-BEB1-E9DE9AEBCA96}" dt="2020-12-07T19:09:23.262" v="3623" actId="1076"/>
          <ac:grpSpMkLst>
            <pc:docMk/>
            <pc:sldMk cId="1047635470" sldId="385"/>
            <ac:grpSpMk id="38" creationId="{895E22E0-E3F8-4E93-B0B0-A14E82D225EE}"/>
          </ac:grpSpMkLst>
        </pc:grpChg>
        <pc:picChg chg="mod">
          <ac:chgData name="Borrello, Sydney N." userId="4ff8b949-2dad-4081-baaa-e35383ce160b" providerId="ADAL" clId="{1FE31507-781B-4511-BEB1-E9DE9AEBCA96}" dt="2020-12-07T18:59:21.127" v="3400" actId="164"/>
          <ac:picMkLst>
            <pc:docMk/>
            <pc:sldMk cId="1047635470" sldId="385"/>
            <ac:picMk id="4" creationId="{87AFB473-F287-4E6D-97BF-1D6C10039837}"/>
          </ac:picMkLst>
        </pc:picChg>
        <pc:picChg chg="mod">
          <ac:chgData name="Borrello, Sydney N." userId="4ff8b949-2dad-4081-baaa-e35383ce160b" providerId="ADAL" clId="{1FE31507-781B-4511-BEB1-E9DE9AEBCA96}" dt="2020-12-07T19:09:28.877" v="3624" actId="1076"/>
          <ac:picMkLst>
            <pc:docMk/>
            <pc:sldMk cId="1047635470" sldId="385"/>
            <ac:picMk id="6" creationId="{AE66E124-1C28-4147-9265-FFD3CB949476}"/>
          </ac:picMkLst>
        </pc:picChg>
        <pc:picChg chg="add del mod">
          <ac:chgData name="Borrello, Sydney N." userId="4ff8b949-2dad-4081-baaa-e35383ce160b" providerId="ADAL" clId="{1FE31507-781B-4511-BEB1-E9DE9AEBCA96}" dt="2020-12-07T18:40:09.988" v="3174" actId="478"/>
          <ac:picMkLst>
            <pc:docMk/>
            <pc:sldMk cId="1047635470" sldId="385"/>
            <ac:picMk id="31" creationId="{5F80A4CC-CBEC-4408-94C3-C5CC8975965F}"/>
          </ac:picMkLst>
        </pc:picChg>
      </pc:sldChg>
      <pc:sldChg chg="modSp add del mod">
        <pc:chgData name="Borrello, Sydney N." userId="4ff8b949-2dad-4081-baaa-e35383ce160b" providerId="ADAL" clId="{1FE31507-781B-4511-BEB1-E9DE9AEBCA96}" dt="2020-12-07T00:00:29.342" v="2698" actId="47"/>
        <pc:sldMkLst>
          <pc:docMk/>
          <pc:sldMk cId="3196844632" sldId="385"/>
        </pc:sldMkLst>
        <pc:spChg chg="mod">
          <ac:chgData name="Borrello, Sydney N." userId="4ff8b949-2dad-4081-baaa-e35383ce160b" providerId="ADAL" clId="{1FE31507-781B-4511-BEB1-E9DE9AEBCA96}" dt="2020-12-06T23:31:13.572" v="2628" actId="20577"/>
          <ac:spMkLst>
            <pc:docMk/>
            <pc:sldMk cId="3196844632" sldId="385"/>
            <ac:spMk id="7" creationId="{74077631-A378-4FB6-A85E-9E11E8BEE464}"/>
          </ac:spMkLst>
        </pc:spChg>
      </pc:sldChg>
      <pc:sldChg chg="addSp delSp modSp add del mod">
        <pc:chgData name="Borrello, Sydney N." userId="4ff8b949-2dad-4081-baaa-e35383ce160b" providerId="ADAL" clId="{1FE31507-781B-4511-BEB1-E9DE9AEBCA96}" dt="2020-12-07T19:15:35.227" v="3736" actId="47"/>
        <pc:sldMkLst>
          <pc:docMk/>
          <pc:sldMk cId="1471583355" sldId="386"/>
        </pc:sldMkLst>
        <pc:spChg chg="del mod">
          <ac:chgData name="Borrello, Sydney N." userId="4ff8b949-2dad-4081-baaa-e35383ce160b" providerId="ADAL" clId="{1FE31507-781B-4511-BEB1-E9DE9AEBCA96}" dt="2020-12-07T19:10:27.222" v="3629" actId="478"/>
          <ac:spMkLst>
            <pc:docMk/>
            <pc:sldMk cId="1471583355" sldId="386"/>
            <ac:spMk id="3" creationId="{49B843EB-6AAE-4829-9F8E-1AB1684DB029}"/>
          </ac:spMkLst>
        </pc:spChg>
        <pc:spChg chg="add mod">
          <ac:chgData name="Borrello, Sydney N." userId="4ff8b949-2dad-4081-baaa-e35383ce160b" providerId="ADAL" clId="{1FE31507-781B-4511-BEB1-E9DE9AEBCA96}" dt="2020-12-07T19:10:41.445" v="3633"/>
          <ac:spMkLst>
            <pc:docMk/>
            <pc:sldMk cId="1471583355" sldId="386"/>
            <ac:spMk id="16" creationId="{0582BD7D-4F1F-4C7A-ADC5-889F12E71121}"/>
          </ac:spMkLst>
        </pc:spChg>
        <pc:spChg chg="add mod">
          <ac:chgData name="Borrello, Sydney N." userId="4ff8b949-2dad-4081-baaa-e35383ce160b" providerId="ADAL" clId="{1FE31507-781B-4511-BEB1-E9DE9AEBCA96}" dt="2020-12-07T19:11:27.312" v="3652" actId="1076"/>
          <ac:spMkLst>
            <pc:docMk/>
            <pc:sldMk cId="1471583355" sldId="386"/>
            <ac:spMk id="17" creationId="{D048B983-EC29-4E8B-A9C1-3DF27583A6B3}"/>
          </ac:spMkLst>
        </pc:spChg>
        <pc:spChg chg="del">
          <ac:chgData name="Borrello, Sydney N." userId="4ff8b949-2dad-4081-baaa-e35383ce160b" providerId="ADAL" clId="{1FE31507-781B-4511-BEB1-E9DE9AEBCA96}" dt="2020-12-07T19:10:29.941" v="3630" actId="478"/>
          <ac:spMkLst>
            <pc:docMk/>
            <pc:sldMk cId="1471583355" sldId="386"/>
            <ac:spMk id="19" creationId="{BCD9A2FB-FE4B-43E7-8431-620F1FD63952}"/>
          </ac:spMkLst>
        </pc:spChg>
        <pc:grpChg chg="mod">
          <ac:chgData name="Borrello, Sydney N." userId="4ff8b949-2dad-4081-baaa-e35383ce160b" providerId="ADAL" clId="{1FE31507-781B-4511-BEB1-E9DE9AEBCA96}" dt="2020-12-07T19:11:29.243" v="3653" actId="1076"/>
          <ac:grpSpMkLst>
            <pc:docMk/>
            <pc:sldMk cId="1471583355" sldId="386"/>
            <ac:grpSpMk id="5" creationId="{1E371FD4-939B-494E-9EE1-1EAB33FD1215}"/>
          </ac:grpSpMkLst>
        </pc:grpChg>
      </pc:sldChg>
      <pc:sldChg chg="addSp delSp modSp add mod modTransition delAnim modAnim">
        <pc:chgData name="Borrello, Sydney N." userId="4ff8b949-2dad-4081-baaa-e35383ce160b" providerId="ADAL" clId="{1FE31507-781B-4511-BEB1-E9DE9AEBCA96}" dt="2020-12-08T15:47:02.144" v="4428"/>
        <pc:sldMkLst>
          <pc:docMk/>
          <pc:sldMk cId="541578010" sldId="387"/>
        </pc:sldMkLst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541578010" sldId="387"/>
            <ac:spMk id="5" creationId="{DDB16DFE-D5AD-4B99-B94B-BAB4EBB02117}"/>
          </ac:spMkLst>
        </pc:spChg>
        <pc:spChg chg="mod">
          <ac:chgData name="Borrello, Sydney N." userId="4ff8b949-2dad-4081-baaa-e35383ce160b" providerId="ADAL" clId="{1FE31507-781B-4511-BEB1-E9DE9AEBCA96}" dt="2020-12-07T19:15:13.238" v="3733" actId="20577"/>
          <ac:spMkLst>
            <pc:docMk/>
            <pc:sldMk cId="541578010" sldId="387"/>
            <ac:spMk id="19" creationId="{BCD9A2FB-FE4B-43E7-8431-620F1FD63952}"/>
          </ac:spMkLst>
        </pc:spChg>
        <pc:spChg chg="mod">
          <ac:chgData name="Borrello, Sydney N." userId="4ff8b949-2dad-4081-baaa-e35383ce160b" providerId="ADAL" clId="{1FE31507-781B-4511-BEB1-E9DE9AEBCA96}" dt="2020-12-07T19:17:35.346" v="3745" actId="1076"/>
          <ac:spMkLst>
            <pc:docMk/>
            <pc:sldMk cId="541578010" sldId="387"/>
            <ac:spMk id="44" creationId="{21C98248-0C41-49FC-AA34-ABBBEC7B47EA}"/>
          </ac:spMkLst>
        </pc:spChg>
        <pc:spChg chg="mod">
          <ac:chgData name="Borrello, Sydney N." userId="4ff8b949-2dad-4081-baaa-e35383ce160b" providerId="ADAL" clId="{1FE31507-781B-4511-BEB1-E9DE9AEBCA96}" dt="2020-12-07T19:17:35.346" v="3745" actId="1076"/>
          <ac:spMkLst>
            <pc:docMk/>
            <pc:sldMk cId="541578010" sldId="387"/>
            <ac:spMk id="45" creationId="{C98CDCCE-DAB5-4CDC-A498-816725B86EF8}"/>
          </ac:spMkLst>
        </pc:spChg>
        <pc:spChg chg="mod">
          <ac:chgData name="Borrello, Sydney N." userId="4ff8b949-2dad-4081-baaa-e35383ce160b" providerId="ADAL" clId="{1FE31507-781B-4511-BEB1-E9DE9AEBCA96}" dt="2020-12-07T19:17:27.390" v="3744" actId="1076"/>
          <ac:spMkLst>
            <pc:docMk/>
            <pc:sldMk cId="541578010" sldId="387"/>
            <ac:spMk id="46" creationId="{47EA54F7-454F-4524-B8C5-EC29E2472C2E}"/>
          </ac:spMkLst>
        </pc:spChg>
        <pc:spChg chg="mod">
          <ac:chgData name="Borrello, Sydney N." userId="4ff8b949-2dad-4081-baaa-e35383ce160b" providerId="ADAL" clId="{1FE31507-781B-4511-BEB1-E9DE9AEBCA96}" dt="2020-12-07T19:17:27.390" v="3744" actId="1076"/>
          <ac:spMkLst>
            <pc:docMk/>
            <pc:sldMk cId="541578010" sldId="387"/>
            <ac:spMk id="47" creationId="{4F555BA0-AD75-4267-8C8D-2E0E29152B29}"/>
          </ac:spMkLst>
        </pc:spChg>
        <pc:spChg chg="mod">
          <ac:chgData name="Borrello, Sydney N." userId="4ff8b949-2dad-4081-baaa-e35383ce160b" providerId="ADAL" clId="{1FE31507-781B-4511-BEB1-E9DE9AEBCA96}" dt="2020-12-07T19:17:13.497" v="3743" actId="1076"/>
          <ac:spMkLst>
            <pc:docMk/>
            <pc:sldMk cId="541578010" sldId="387"/>
            <ac:spMk id="49" creationId="{4ED5469F-0D4B-400D-8851-B83AF36136A5}"/>
          </ac:spMkLst>
        </pc:spChg>
        <pc:spChg chg="mod">
          <ac:chgData name="Borrello, Sydney N." userId="4ff8b949-2dad-4081-baaa-e35383ce160b" providerId="ADAL" clId="{1FE31507-781B-4511-BEB1-E9DE9AEBCA96}" dt="2020-12-07T19:17:13.497" v="3743" actId="1076"/>
          <ac:spMkLst>
            <pc:docMk/>
            <pc:sldMk cId="541578010" sldId="387"/>
            <ac:spMk id="50" creationId="{F5BCBA55-401B-4C4D-A6FD-8BEDE59E464F}"/>
          </ac:spMkLst>
        </pc:spChg>
        <pc:spChg chg="del">
          <ac:chgData name="Borrello, Sydney N." userId="4ff8b949-2dad-4081-baaa-e35383ce160b" providerId="ADAL" clId="{1FE31507-781B-4511-BEB1-E9DE9AEBCA96}" dt="2020-12-07T19:14:55.013" v="3698" actId="478"/>
          <ac:spMkLst>
            <pc:docMk/>
            <pc:sldMk cId="541578010" sldId="387"/>
            <ac:spMk id="60" creationId="{FA9158F4-C677-4A87-8CF4-51FFCF236B36}"/>
          </ac:spMkLst>
        </pc:spChg>
        <pc:spChg chg="del">
          <ac:chgData name="Borrello, Sydney N." userId="4ff8b949-2dad-4081-baaa-e35383ce160b" providerId="ADAL" clId="{1FE31507-781B-4511-BEB1-E9DE9AEBCA96}" dt="2020-12-07T19:14:55.013" v="3698" actId="478"/>
          <ac:spMkLst>
            <pc:docMk/>
            <pc:sldMk cId="541578010" sldId="387"/>
            <ac:spMk id="74" creationId="{5CF520D5-3620-4A67-A144-B2FE17FA87CF}"/>
          </ac:spMkLst>
        </pc:spChg>
        <pc:grpChg chg="del">
          <ac:chgData name="Borrello, Sydney N." userId="4ff8b949-2dad-4081-baaa-e35383ce160b" providerId="ADAL" clId="{1FE31507-781B-4511-BEB1-E9DE9AEBCA96}" dt="2020-12-07T19:14:59.157" v="3700" actId="478"/>
          <ac:grpSpMkLst>
            <pc:docMk/>
            <pc:sldMk cId="541578010" sldId="387"/>
            <ac:grpSpMk id="2" creationId="{262BBE2F-754B-4C00-98F2-E7E5B45117B8}"/>
          </ac:grpSpMkLst>
        </pc:grpChg>
        <pc:grpChg chg="add mod">
          <ac:chgData name="Borrello, Sydney N." userId="4ff8b949-2dad-4081-baaa-e35383ce160b" providerId="ADAL" clId="{1FE31507-781B-4511-BEB1-E9DE9AEBCA96}" dt="2020-12-07T19:16:22.346" v="3739" actId="1076"/>
          <ac:grpSpMkLst>
            <pc:docMk/>
            <pc:sldMk cId="541578010" sldId="387"/>
            <ac:grpSpMk id="32" creationId="{443B08D6-05BE-43B2-B16E-B2CCAE44FE58}"/>
          </ac:grpSpMkLst>
        </pc:grpChg>
        <pc:grpChg chg="mod">
          <ac:chgData name="Borrello, Sydney N." userId="4ff8b949-2dad-4081-baaa-e35383ce160b" providerId="ADAL" clId="{1FE31507-781B-4511-BEB1-E9DE9AEBCA96}" dt="2020-12-07T19:15:17.972" v="3734"/>
          <ac:grpSpMkLst>
            <pc:docMk/>
            <pc:sldMk cId="541578010" sldId="387"/>
            <ac:grpSpMk id="36" creationId="{5220CC08-F43F-4696-8735-62BD0DCA2376}"/>
          </ac:grpSpMkLst>
        </pc:grpChg>
        <pc:grpChg chg="del">
          <ac:chgData name="Borrello, Sydney N." userId="4ff8b949-2dad-4081-baaa-e35383ce160b" providerId="ADAL" clId="{1FE31507-781B-4511-BEB1-E9DE9AEBCA96}" dt="2020-12-07T19:14:55.013" v="3698" actId="478"/>
          <ac:grpSpMkLst>
            <pc:docMk/>
            <pc:sldMk cId="541578010" sldId="387"/>
            <ac:grpSpMk id="37" creationId="{1CF18715-6754-4C10-8C2B-9A144E818B40}"/>
          </ac:grpSpMkLst>
        </pc:grpChg>
        <pc:grpChg chg="del">
          <ac:chgData name="Borrello, Sydney N." userId="4ff8b949-2dad-4081-baaa-e35383ce160b" providerId="ADAL" clId="{1FE31507-781B-4511-BEB1-E9DE9AEBCA96}" dt="2020-12-07T19:14:55.013" v="3698" actId="478"/>
          <ac:grpSpMkLst>
            <pc:docMk/>
            <pc:sldMk cId="541578010" sldId="387"/>
            <ac:grpSpMk id="39" creationId="{0F13E83C-CDFC-49FF-AA20-DC496E906F1A}"/>
          </ac:grpSpMkLst>
        </pc:grpChg>
        <pc:grpChg chg="mod">
          <ac:chgData name="Borrello, Sydney N." userId="4ff8b949-2dad-4081-baaa-e35383ce160b" providerId="ADAL" clId="{1FE31507-781B-4511-BEB1-E9DE9AEBCA96}" dt="2020-12-07T19:15:17.972" v="3734"/>
          <ac:grpSpMkLst>
            <pc:docMk/>
            <pc:sldMk cId="541578010" sldId="387"/>
            <ac:grpSpMk id="40" creationId="{13641DA9-EDFF-47D3-A655-F0AC5132F068}"/>
          </ac:grpSpMkLst>
        </pc:grpChg>
        <pc:grpChg chg="mod">
          <ac:chgData name="Borrello, Sydney N." userId="4ff8b949-2dad-4081-baaa-e35383ce160b" providerId="ADAL" clId="{1FE31507-781B-4511-BEB1-E9DE9AEBCA96}" dt="2020-12-07T19:15:17.972" v="3734"/>
          <ac:grpSpMkLst>
            <pc:docMk/>
            <pc:sldMk cId="541578010" sldId="387"/>
            <ac:grpSpMk id="41" creationId="{362232F5-3958-40B4-8403-5FF623C1EFBA}"/>
          </ac:grpSpMkLst>
        </pc:grpChg>
        <pc:grpChg chg="mod">
          <ac:chgData name="Borrello, Sydney N." userId="4ff8b949-2dad-4081-baaa-e35383ce160b" providerId="ADAL" clId="{1FE31507-781B-4511-BEB1-E9DE9AEBCA96}" dt="2020-12-07T19:15:17.972" v="3734"/>
          <ac:grpSpMkLst>
            <pc:docMk/>
            <pc:sldMk cId="541578010" sldId="387"/>
            <ac:grpSpMk id="42" creationId="{C94CEBCB-4878-44F0-9BBB-A34DD562AF11}"/>
          </ac:grpSpMkLst>
        </pc:grpChg>
        <pc:grpChg chg="del">
          <ac:chgData name="Borrello, Sydney N." userId="4ff8b949-2dad-4081-baaa-e35383ce160b" providerId="ADAL" clId="{1FE31507-781B-4511-BEB1-E9DE9AEBCA96}" dt="2020-12-07T19:14:55.013" v="3698" actId="478"/>
          <ac:grpSpMkLst>
            <pc:docMk/>
            <pc:sldMk cId="541578010" sldId="387"/>
            <ac:grpSpMk id="48" creationId="{2F6C2284-E06A-40AD-BD49-C83ECB5EA149}"/>
          </ac:grpSpMkLst>
        </pc:grpChg>
        <pc:grpChg chg="del">
          <ac:chgData name="Borrello, Sydney N." userId="4ff8b949-2dad-4081-baaa-e35383ce160b" providerId="ADAL" clId="{1FE31507-781B-4511-BEB1-E9DE9AEBCA96}" dt="2020-12-07T19:14:55.013" v="3698" actId="478"/>
          <ac:grpSpMkLst>
            <pc:docMk/>
            <pc:sldMk cId="541578010" sldId="387"/>
            <ac:grpSpMk id="904" creationId="{E892F4DC-163E-4909-9B43-FA9747A4F731}"/>
          </ac:grpSpMkLst>
        </pc:grpChg>
        <pc:picChg chg="mod modCrop">
          <ac:chgData name="Borrello, Sydney N." userId="4ff8b949-2dad-4081-baaa-e35383ce160b" providerId="ADAL" clId="{1FE31507-781B-4511-BEB1-E9DE9AEBCA96}" dt="2020-12-07T19:16:45.031" v="3742" actId="732"/>
          <ac:picMkLst>
            <pc:docMk/>
            <pc:sldMk cId="541578010" sldId="387"/>
            <ac:picMk id="33" creationId="{DC37BBD7-C408-4F07-ABD2-42E43593A700}"/>
          </ac:picMkLst>
        </pc:picChg>
        <pc:picChg chg="del">
          <ac:chgData name="Borrello, Sydney N." userId="4ff8b949-2dad-4081-baaa-e35383ce160b" providerId="ADAL" clId="{1FE31507-781B-4511-BEB1-E9DE9AEBCA96}" dt="2020-12-07T19:14:56.736" v="3699" actId="478"/>
          <ac:picMkLst>
            <pc:docMk/>
            <pc:sldMk cId="541578010" sldId="387"/>
            <ac:picMk id="908" creationId="{1A00C4EC-EC4C-4852-93A6-A76A1B311026}"/>
          </ac:picMkLst>
        </pc:picChg>
      </pc:sldChg>
      <pc:sldChg chg="delSp modSp del mod">
        <pc:chgData name="Borrello, Sydney N." userId="4ff8b949-2dad-4081-baaa-e35383ce160b" providerId="ADAL" clId="{1FE31507-781B-4511-BEB1-E9DE9AEBCA96}" dt="2020-12-08T19:19:58.059" v="4517" actId="47"/>
        <pc:sldMkLst>
          <pc:docMk/>
          <pc:sldMk cId="2878276323" sldId="388"/>
        </pc:sldMkLst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2878276323" sldId="388"/>
            <ac:spMk id="3" creationId="{21E68409-4380-4E3E-9FF8-AF9EDBBC3115}"/>
          </ac:spMkLst>
        </pc:spChg>
        <pc:grpChg chg="mod">
          <ac:chgData name="Borrello, Sydney N." userId="4ff8b949-2dad-4081-baaa-e35383ce160b" providerId="ADAL" clId="{1FE31507-781B-4511-BEB1-E9DE9AEBCA96}" dt="2020-12-08T15:42:57.534" v="4417" actId="1076"/>
          <ac:grpSpMkLst>
            <pc:docMk/>
            <pc:sldMk cId="2878276323" sldId="388"/>
            <ac:grpSpMk id="11" creationId="{C72787B8-8817-44AB-8C52-A0FE46990658}"/>
          </ac:grpSpMkLst>
        </pc:grpChg>
        <pc:picChg chg="mod">
          <ac:chgData name="Borrello, Sydney N." userId="4ff8b949-2dad-4081-baaa-e35383ce160b" providerId="ADAL" clId="{1FE31507-781B-4511-BEB1-E9DE9AEBCA96}" dt="2020-12-08T15:43:07.993" v="4422" actId="1076"/>
          <ac:picMkLst>
            <pc:docMk/>
            <pc:sldMk cId="2878276323" sldId="388"/>
            <ac:picMk id="9" creationId="{56D9D010-F140-4BB5-B268-FC9AA1602424}"/>
          </ac:picMkLst>
        </pc:picChg>
        <pc:picChg chg="mod">
          <ac:chgData name="Borrello, Sydney N." userId="4ff8b949-2dad-4081-baaa-e35383ce160b" providerId="ADAL" clId="{1FE31507-781B-4511-BEB1-E9DE9AEBCA96}" dt="2020-12-08T15:43:04.645" v="4420" actId="1076"/>
          <ac:picMkLst>
            <pc:docMk/>
            <pc:sldMk cId="2878276323" sldId="388"/>
            <ac:picMk id="10" creationId="{271B2C07-0E4B-4A19-A56B-A82AAD47D835}"/>
          </ac:picMkLst>
        </pc:picChg>
      </pc:sldChg>
      <pc:sldChg chg="addSp delSp modSp add del mod modAnim">
        <pc:chgData name="Borrello, Sydney N." userId="4ff8b949-2dad-4081-baaa-e35383ce160b" providerId="ADAL" clId="{1FE31507-781B-4511-BEB1-E9DE9AEBCA96}" dt="2020-12-08T16:03:39.272" v="4507" actId="47"/>
        <pc:sldMkLst>
          <pc:docMk/>
          <pc:sldMk cId="383826066" sldId="389"/>
        </pc:sldMkLst>
        <pc:spChg chg="mod">
          <ac:chgData name="Borrello, Sydney N." userId="4ff8b949-2dad-4081-baaa-e35383ce160b" providerId="ADAL" clId="{1FE31507-781B-4511-BEB1-E9DE9AEBCA96}" dt="2020-12-08T15:23:46.113" v="4293" actId="14100"/>
          <ac:spMkLst>
            <pc:docMk/>
            <pc:sldMk cId="383826066" sldId="389"/>
            <ac:spMk id="2" creationId="{378E4315-F8E1-48F0-A732-A6F4BA71CA14}"/>
          </ac:spMkLst>
        </pc:spChg>
        <pc:spChg chg="del">
          <ac:chgData name="Borrello, Sydney N." userId="4ff8b949-2dad-4081-baaa-e35383ce160b" providerId="ADAL" clId="{1FE31507-781B-4511-BEB1-E9DE9AEBCA96}" dt="2020-12-08T15:47:02.144" v="4428"/>
          <ac:spMkLst>
            <pc:docMk/>
            <pc:sldMk cId="383826066" sldId="389"/>
            <ac:spMk id="16" creationId="{2BC6BE1F-5EB7-4FBA-BA24-53B6E6B6732C}"/>
          </ac:spMkLst>
        </pc:spChg>
        <pc:spChg chg="mod">
          <ac:chgData name="Borrello, Sydney N." userId="4ff8b949-2dad-4081-baaa-e35383ce160b" providerId="ADAL" clId="{1FE31507-781B-4511-BEB1-E9DE9AEBCA96}" dt="2020-12-08T01:23:32.414" v="4243" actId="20577"/>
          <ac:spMkLst>
            <pc:docMk/>
            <pc:sldMk cId="383826066" sldId="389"/>
            <ac:spMk id="19" creationId="{BCD9A2FB-FE4B-43E7-8431-620F1FD63952}"/>
          </ac:spMkLst>
        </pc:spChg>
        <pc:spChg chg="mod">
          <ac:chgData name="Borrello, Sydney N." userId="4ff8b949-2dad-4081-baaa-e35383ce160b" providerId="ADAL" clId="{1FE31507-781B-4511-BEB1-E9DE9AEBCA96}" dt="2020-12-08T03:02:18.236" v="4279" actId="255"/>
          <ac:spMkLst>
            <pc:docMk/>
            <pc:sldMk cId="383826066" sldId="389"/>
            <ac:spMk id="23" creationId="{26FB95E5-08A9-4B83-8B6B-A9F1C73B2DF7}"/>
          </ac:spMkLst>
        </pc:spChg>
        <pc:spChg chg="mod">
          <ac:chgData name="Borrello, Sydney N." userId="4ff8b949-2dad-4081-baaa-e35383ce160b" providerId="ADAL" clId="{1FE31507-781B-4511-BEB1-E9DE9AEBCA96}" dt="2020-12-08T03:05:57.686" v="4288" actId="207"/>
          <ac:spMkLst>
            <pc:docMk/>
            <pc:sldMk cId="383826066" sldId="389"/>
            <ac:spMk id="25" creationId="{18A38E9B-3910-414B-B60F-006776112417}"/>
          </ac:spMkLst>
        </pc:spChg>
        <pc:spChg chg="mod">
          <ac:chgData name="Borrello, Sydney N." userId="4ff8b949-2dad-4081-baaa-e35383ce160b" providerId="ADAL" clId="{1FE31507-781B-4511-BEB1-E9DE9AEBCA96}" dt="2020-12-08T03:02:12.968" v="4278" actId="255"/>
          <ac:spMkLst>
            <pc:docMk/>
            <pc:sldMk cId="383826066" sldId="389"/>
            <ac:spMk id="26" creationId="{EDFD6C4E-8892-4319-AF64-72B5FC544990}"/>
          </ac:spMkLst>
        </pc:spChg>
        <pc:spChg chg="del mod topLvl">
          <ac:chgData name="Borrello, Sydney N." userId="4ff8b949-2dad-4081-baaa-e35383ce160b" providerId="ADAL" clId="{1FE31507-781B-4511-BEB1-E9DE9AEBCA96}" dt="2020-12-08T01:23:17.719" v="4220" actId="478"/>
          <ac:spMkLst>
            <pc:docMk/>
            <pc:sldMk cId="383826066" sldId="389"/>
            <ac:spMk id="62" creationId="{A8F2CF4A-DC02-4623-BC93-A561B2438B7F}"/>
          </ac:spMkLst>
        </pc:spChg>
        <pc:spChg chg="mod">
          <ac:chgData name="Borrello, Sydney N." userId="4ff8b949-2dad-4081-baaa-e35383ce160b" providerId="ADAL" clId="{1FE31507-781B-4511-BEB1-E9DE9AEBCA96}" dt="2020-12-07T23:27:50.255" v="4181" actId="164"/>
          <ac:spMkLst>
            <pc:docMk/>
            <pc:sldMk cId="383826066" sldId="389"/>
            <ac:spMk id="74" creationId="{5CF520D5-3620-4A67-A144-B2FE17FA87CF}"/>
          </ac:spMkLst>
        </pc:spChg>
        <pc:spChg chg="mod topLvl">
          <ac:chgData name="Borrello, Sydney N." userId="4ff8b949-2dad-4081-baaa-e35383ce160b" providerId="ADAL" clId="{1FE31507-781B-4511-BEB1-E9DE9AEBCA96}" dt="2020-12-08T03:05:59.916" v="4292" actId="207"/>
          <ac:spMkLst>
            <pc:docMk/>
            <pc:sldMk cId="383826066" sldId="389"/>
            <ac:spMk id="101" creationId="{983E31B6-8C56-43FA-9205-1E2C981673BC}"/>
          </ac:spMkLst>
        </pc:spChg>
        <pc:grpChg chg="del mod">
          <ac:chgData name="Borrello, Sydney N." userId="4ff8b949-2dad-4081-baaa-e35383ce160b" providerId="ADAL" clId="{1FE31507-781B-4511-BEB1-E9DE9AEBCA96}" dt="2020-12-07T23:30:28.525" v="4209" actId="165"/>
          <ac:grpSpMkLst>
            <pc:docMk/>
            <pc:sldMk cId="383826066" sldId="389"/>
            <ac:grpSpMk id="2" creationId="{262BBE2F-754B-4C00-98F2-E7E5B45117B8}"/>
          </ac:grpSpMkLst>
        </pc:grpChg>
        <pc:grpChg chg="add del mod">
          <ac:chgData name="Borrello, Sydney N." userId="4ff8b949-2dad-4081-baaa-e35383ce160b" providerId="ADAL" clId="{1FE31507-781B-4511-BEB1-E9DE9AEBCA96}" dt="2020-12-08T02:58:59.882" v="4249" actId="478"/>
          <ac:grpSpMkLst>
            <pc:docMk/>
            <pc:sldMk cId="383826066" sldId="389"/>
            <ac:grpSpMk id="4" creationId="{4307BFB7-DED4-4C55-9BA4-5F8A5D861EDF}"/>
          </ac:grpSpMkLst>
        </pc:grpChg>
        <pc:grpChg chg="del">
          <ac:chgData name="Borrello, Sydney N." userId="4ff8b949-2dad-4081-baaa-e35383ce160b" providerId="ADAL" clId="{1FE31507-781B-4511-BEB1-E9DE9AEBCA96}" dt="2020-12-07T23:28:29.836" v="4185" actId="478"/>
          <ac:grpSpMkLst>
            <pc:docMk/>
            <pc:sldMk cId="383826066" sldId="389"/>
            <ac:grpSpMk id="37" creationId="{1CF18715-6754-4C10-8C2B-9A144E818B40}"/>
          </ac:grpSpMkLst>
        </pc:grpChg>
        <pc:grpChg chg="del">
          <ac:chgData name="Borrello, Sydney N." userId="4ff8b949-2dad-4081-baaa-e35383ce160b" providerId="ADAL" clId="{1FE31507-781B-4511-BEB1-E9DE9AEBCA96}" dt="2020-12-07T23:28:29.836" v="4185" actId="478"/>
          <ac:grpSpMkLst>
            <pc:docMk/>
            <pc:sldMk cId="383826066" sldId="389"/>
            <ac:grpSpMk id="39" creationId="{0F13E83C-CDFC-49FF-AA20-DC496E906F1A}"/>
          </ac:grpSpMkLst>
        </pc:grpChg>
        <pc:grpChg chg="del">
          <ac:chgData name="Borrello, Sydney N." userId="4ff8b949-2dad-4081-baaa-e35383ce160b" providerId="ADAL" clId="{1FE31507-781B-4511-BEB1-E9DE9AEBCA96}" dt="2020-12-07T23:28:29.836" v="4185" actId="478"/>
          <ac:grpSpMkLst>
            <pc:docMk/>
            <pc:sldMk cId="383826066" sldId="389"/>
            <ac:grpSpMk id="48" creationId="{2F6C2284-E06A-40AD-BD49-C83ECB5EA149}"/>
          </ac:grpSpMkLst>
        </pc:grpChg>
        <pc:grpChg chg="mod">
          <ac:chgData name="Borrello, Sydney N." userId="4ff8b949-2dad-4081-baaa-e35383ce160b" providerId="ADAL" clId="{1FE31507-781B-4511-BEB1-E9DE9AEBCA96}" dt="2020-12-07T23:27:50.255" v="4181" actId="164"/>
          <ac:grpSpMkLst>
            <pc:docMk/>
            <pc:sldMk cId="383826066" sldId="389"/>
            <ac:grpSpMk id="904" creationId="{E892F4DC-163E-4909-9B43-FA9747A4F731}"/>
          </ac:grpSpMkLst>
        </pc:grpChg>
        <pc:grpChg chg="mod">
          <ac:chgData name="Borrello, Sydney N." userId="4ff8b949-2dad-4081-baaa-e35383ce160b" providerId="ADAL" clId="{1FE31507-781B-4511-BEB1-E9DE9AEBCA96}" dt="2020-12-07T23:30:28.525" v="4209" actId="165"/>
          <ac:grpSpMkLst>
            <pc:docMk/>
            <pc:sldMk cId="383826066" sldId="389"/>
            <ac:grpSpMk id="921" creationId="{90BC0E86-0E9F-4607-80FC-8C178B159ED2}"/>
          </ac:grpSpMkLst>
        </pc:grpChg>
        <pc:grpChg chg="mod">
          <ac:chgData name="Borrello, Sydney N." userId="4ff8b949-2dad-4081-baaa-e35383ce160b" providerId="ADAL" clId="{1FE31507-781B-4511-BEB1-E9DE9AEBCA96}" dt="2020-12-07T23:30:28.525" v="4209" actId="165"/>
          <ac:grpSpMkLst>
            <pc:docMk/>
            <pc:sldMk cId="383826066" sldId="389"/>
            <ac:grpSpMk id="928" creationId="{43CFE7E5-9D8C-40F7-8BDA-85B40A90B2A1}"/>
          </ac:grpSpMkLst>
        </pc:grpChg>
        <pc:grpChg chg="mod topLvl">
          <ac:chgData name="Borrello, Sydney N." userId="4ff8b949-2dad-4081-baaa-e35383ce160b" providerId="ADAL" clId="{1FE31507-781B-4511-BEB1-E9DE9AEBCA96}" dt="2020-12-08T03:05:12.958" v="4284" actId="1076"/>
          <ac:grpSpMkLst>
            <pc:docMk/>
            <pc:sldMk cId="383826066" sldId="389"/>
            <ac:grpSpMk id="929" creationId="{C74257CB-EFD3-465E-880F-6ADC2CC615B2}"/>
          </ac:grpSpMkLst>
        </pc:grpChg>
        <pc:picChg chg="mod">
          <ac:chgData name="Borrello, Sydney N." userId="4ff8b949-2dad-4081-baaa-e35383ce160b" providerId="ADAL" clId="{1FE31507-781B-4511-BEB1-E9DE9AEBCA96}" dt="2020-12-07T23:30:28.525" v="4209" actId="165"/>
          <ac:picMkLst>
            <pc:docMk/>
            <pc:sldMk cId="383826066" sldId="389"/>
            <ac:picMk id="899" creationId="{2635288B-203B-4264-BB41-79A58432FF90}"/>
          </ac:picMkLst>
        </pc:picChg>
        <pc:picChg chg="mod ord modCrop">
          <ac:chgData name="Borrello, Sydney N." userId="4ff8b949-2dad-4081-baaa-e35383ce160b" providerId="ADAL" clId="{1FE31507-781B-4511-BEB1-E9DE9AEBCA96}" dt="2020-12-07T23:30:13.279" v="4206" actId="14100"/>
          <ac:picMkLst>
            <pc:docMk/>
            <pc:sldMk cId="383826066" sldId="389"/>
            <ac:picMk id="908" creationId="{1A00C4EC-EC4C-4852-93A6-A76A1B311026}"/>
          </ac:picMkLst>
        </pc:picChg>
        <pc:picChg chg="mod">
          <ac:chgData name="Borrello, Sydney N." userId="4ff8b949-2dad-4081-baaa-e35383ce160b" providerId="ADAL" clId="{1FE31507-781B-4511-BEB1-E9DE9AEBCA96}" dt="2020-12-07T23:30:28.525" v="4209" actId="165"/>
          <ac:picMkLst>
            <pc:docMk/>
            <pc:sldMk cId="383826066" sldId="389"/>
            <ac:picMk id="911" creationId="{72978F5D-AC48-4575-9DB4-EC40BE5A9AF0}"/>
          </ac:picMkLst>
        </pc:picChg>
        <pc:picChg chg="mod">
          <ac:chgData name="Borrello, Sydney N." userId="4ff8b949-2dad-4081-baaa-e35383ce160b" providerId="ADAL" clId="{1FE31507-781B-4511-BEB1-E9DE9AEBCA96}" dt="2020-12-07T23:30:28.525" v="4209" actId="165"/>
          <ac:picMkLst>
            <pc:docMk/>
            <pc:sldMk cId="383826066" sldId="389"/>
            <ac:picMk id="913" creationId="{650347EB-AB5D-40D9-A97E-A2AD53B03B75}"/>
          </ac:picMkLst>
        </pc:picChg>
        <pc:picChg chg="mod">
          <ac:chgData name="Borrello, Sydney N." userId="4ff8b949-2dad-4081-baaa-e35383ce160b" providerId="ADAL" clId="{1FE31507-781B-4511-BEB1-E9DE9AEBCA96}" dt="2020-12-07T23:30:28.525" v="4209" actId="165"/>
          <ac:picMkLst>
            <pc:docMk/>
            <pc:sldMk cId="383826066" sldId="389"/>
            <ac:picMk id="915" creationId="{04657E20-3467-4550-AFDD-C6B681BF1A20}"/>
          </ac:picMkLst>
        </pc:picChg>
        <pc:picChg chg="mod">
          <ac:chgData name="Borrello, Sydney N." userId="4ff8b949-2dad-4081-baaa-e35383ce160b" providerId="ADAL" clId="{1FE31507-781B-4511-BEB1-E9DE9AEBCA96}" dt="2020-12-08T01:23:07.891" v="4219" actId="14100"/>
          <ac:picMkLst>
            <pc:docMk/>
            <pc:sldMk cId="383826066" sldId="389"/>
            <ac:picMk id="926" creationId="{E35331F8-21A6-465D-B7BD-1E3D0C0E578F}"/>
          </ac:picMkLst>
        </pc:picChg>
        <pc:cxnChg chg="mod">
          <ac:chgData name="Borrello, Sydney N." userId="4ff8b949-2dad-4081-baaa-e35383ce160b" providerId="ADAL" clId="{1FE31507-781B-4511-BEB1-E9DE9AEBCA96}" dt="2020-12-08T01:24:06.237" v="4248" actId="1582"/>
          <ac:cxnSpMkLst>
            <pc:docMk/>
            <pc:sldMk cId="383826066" sldId="389"/>
            <ac:cxnSpMk id="92" creationId="{DAD44E24-86BA-403B-8A96-3AA05B28F087}"/>
          </ac:cxnSpMkLst>
        </pc:cxnChg>
        <pc:cxnChg chg="mod">
          <ac:chgData name="Borrello, Sydney N." userId="4ff8b949-2dad-4081-baaa-e35383ce160b" providerId="ADAL" clId="{1FE31507-781B-4511-BEB1-E9DE9AEBCA96}" dt="2020-12-08T01:23:59.534" v="4247" actId="1582"/>
          <ac:cxnSpMkLst>
            <pc:docMk/>
            <pc:sldMk cId="383826066" sldId="389"/>
            <ac:cxnSpMk id="916" creationId="{47F7B786-A70F-4759-997A-A0B3AEC37842}"/>
          </ac:cxnSpMkLst>
        </pc:cxnChg>
      </pc:sldChg>
      <pc:sldChg chg="addSp delSp modSp add mod delAnim modAnim">
        <pc:chgData name="Borrello, Sydney N." userId="4ff8b949-2dad-4081-baaa-e35383ce160b" providerId="ADAL" clId="{1FE31507-781B-4511-BEB1-E9DE9AEBCA96}" dt="2020-12-08T22:31:00.418" v="4677" actId="732"/>
        <pc:sldMkLst>
          <pc:docMk/>
          <pc:sldMk cId="1223187719" sldId="390"/>
        </pc:sldMkLst>
        <pc:spChg chg="mod">
          <ac:chgData name="Borrello, Sydney N." userId="4ff8b949-2dad-4081-baaa-e35383ce160b" providerId="ADAL" clId="{1FE31507-781B-4511-BEB1-E9DE9AEBCA96}" dt="2020-12-08T16:00:24.661" v="4473" actId="164"/>
          <ac:spMkLst>
            <pc:docMk/>
            <pc:sldMk cId="1223187719" sldId="390"/>
            <ac:spMk id="2" creationId="{378E4315-F8E1-48F0-A732-A6F4BA71CA14}"/>
          </ac:spMkLst>
        </pc:spChg>
        <pc:spChg chg="mod">
          <ac:chgData name="Borrello, Sydney N." userId="4ff8b949-2dad-4081-baaa-e35383ce160b" providerId="ADAL" clId="{1FE31507-781B-4511-BEB1-E9DE9AEBCA96}" dt="2020-12-08T15:57:57.829" v="4453" actId="1076"/>
          <ac:spMkLst>
            <pc:docMk/>
            <pc:sldMk cId="1223187719" sldId="390"/>
            <ac:spMk id="3" creationId="{49B843EB-6AAE-4829-9F8E-1AB1684DB029}"/>
          </ac:spMkLst>
        </pc:spChg>
        <pc:spChg chg="mod">
          <ac:chgData name="Borrello, Sydney N." userId="4ff8b949-2dad-4081-baaa-e35383ce160b" providerId="ADAL" clId="{1FE31507-781B-4511-BEB1-E9DE9AEBCA96}" dt="2020-12-08T16:00:18.431" v="4471" actId="164"/>
          <ac:spMkLst>
            <pc:docMk/>
            <pc:sldMk cId="1223187719" sldId="390"/>
            <ac:spMk id="23" creationId="{26FB95E5-08A9-4B83-8B6B-A9F1C73B2DF7}"/>
          </ac:spMkLst>
        </pc:spChg>
        <pc:spChg chg="del mod">
          <ac:chgData name="Borrello, Sydney N." userId="4ff8b949-2dad-4081-baaa-e35383ce160b" providerId="ADAL" clId="{1FE31507-781B-4511-BEB1-E9DE9AEBCA96}" dt="2020-12-08T16:00:13.558" v="4470" actId="478"/>
          <ac:spMkLst>
            <pc:docMk/>
            <pc:sldMk cId="1223187719" sldId="390"/>
            <ac:spMk id="25" creationId="{18A38E9B-3910-414B-B60F-006776112417}"/>
          </ac:spMkLst>
        </pc:spChg>
        <pc:spChg chg="mod">
          <ac:chgData name="Borrello, Sydney N." userId="4ff8b949-2dad-4081-baaa-e35383ce160b" providerId="ADAL" clId="{1FE31507-781B-4511-BEB1-E9DE9AEBCA96}" dt="2020-12-08T16:03:18.364" v="4506" actId="1076"/>
          <ac:spMkLst>
            <pc:docMk/>
            <pc:sldMk cId="1223187719" sldId="390"/>
            <ac:spMk id="26" creationId="{EDFD6C4E-8892-4319-AF64-72B5FC544990}"/>
          </ac:spMkLst>
        </pc:spChg>
        <pc:spChg chg="del mod">
          <ac:chgData name="Borrello, Sydney N." userId="4ff8b949-2dad-4081-baaa-e35383ce160b" providerId="ADAL" clId="{1FE31507-781B-4511-BEB1-E9DE9AEBCA96}" dt="2020-12-08T15:56:51.830" v="4433" actId="478"/>
          <ac:spMkLst>
            <pc:docMk/>
            <pc:sldMk cId="1223187719" sldId="390"/>
            <ac:spMk id="101" creationId="{983E31B6-8C56-43FA-9205-1E2C981673BC}"/>
          </ac:spMkLst>
        </pc:spChg>
        <pc:grpChg chg="add mod">
          <ac:chgData name="Borrello, Sydney N." userId="4ff8b949-2dad-4081-baaa-e35383ce160b" providerId="ADAL" clId="{1FE31507-781B-4511-BEB1-E9DE9AEBCA96}" dt="2020-12-08T16:02:54.978" v="4504" actId="1076"/>
          <ac:grpSpMkLst>
            <pc:docMk/>
            <pc:sldMk cId="1223187719" sldId="390"/>
            <ac:grpSpMk id="7" creationId="{9754BD9B-4621-4F01-958D-60EF6F0E3EDF}"/>
          </ac:grpSpMkLst>
        </pc:grpChg>
        <pc:grpChg chg="add mod">
          <ac:chgData name="Borrello, Sydney N." userId="4ff8b949-2dad-4081-baaa-e35383ce160b" providerId="ADAL" clId="{1FE31507-781B-4511-BEB1-E9DE9AEBCA96}" dt="2020-12-08T16:02:44.908" v="4503" actId="1076"/>
          <ac:grpSpMkLst>
            <pc:docMk/>
            <pc:sldMk cId="1223187719" sldId="390"/>
            <ac:grpSpMk id="8" creationId="{2873464A-879E-46AF-BD0D-FAD99A823B72}"/>
          </ac:grpSpMkLst>
        </pc:grpChg>
        <pc:grpChg chg="mod">
          <ac:chgData name="Borrello, Sydney N." userId="4ff8b949-2dad-4081-baaa-e35383ce160b" providerId="ADAL" clId="{1FE31507-781B-4511-BEB1-E9DE9AEBCA96}" dt="2020-12-08T16:00:18.431" v="4471" actId="164"/>
          <ac:grpSpMkLst>
            <pc:docMk/>
            <pc:sldMk cId="1223187719" sldId="390"/>
            <ac:grpSpMk id="929" creationId="{C74257CB-EFD3-465E-880F-6ADC2CC615B2}"/>
          </ac:grpSpMkLst>
        </pc:grpChg>
        <pc:picChg chg="add mod ord modCrop">
          <ac:chgData name="Borrello, Sydney N." userId="4ff8b949-2dad-4081-baaa-e35383ce160b" providerId="ADAL" clId="{1FE31507-781B-4511-BEB1-E9DE9AEBCA96}" dt="2020-12-08T22:31:00.418" v="4677" actId="732"/>
          <ac:picMkLst>
            <pc:docMk/>
            <pc:sldMk cId="1223187719" sldId="390"/>
            <ac:picMk id="6" creationId="{8E0EA5E2-E850-4EB8-94EC-7B4E4F8FE250}"/>
          </ac:picMkLst>
        </pc:picChg>
        <pc:picChg chg="del mod modCrop">
          <ac:chgData name="Borrello, Sydney N." userId="4ff8b949-2dad-4081-baaa-e35383ce160b" providerId="ADAL" clId="{1FE31507-781B-4511-BEB1-E9DE9AEBCA96}" dt="2020-12-08T15:58:42.768" v="4462" actId="478"/>
          <ac:picMkLst>
            <pc:docMk/>
            <pc:sldMk cId="1223187719" sldId="390"/>
            <ac:picMk id="908" creationId="{1A00C4EC-EC4C-4852-93A6-A76A1B311026}"/>
          </ac:picMkLst>
        </pc:picChg>
      </pc:sldChg>
      <pc:sldMasterChg chg="modTransition modSldLayout">
        <pc:chgData name="Borrello, Sydney N." userId="4ff8b949-2dad-4081-baaa-e35383ce160b" providerId="ADAL" clId="{1FE31507-781B-4511-BEB1-E9DE9AEBCA96}" dt="2020-12-04T23:17:34.842" v="852"/>
        <pc:sldMasterMkLst>
          <pc:docMk/>
          <pc:sldMasterMk cId="951351379" sldId="2147484432"/>
        </pc:sldMasterMkLst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288383733" sldId="2147484433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4253942396" sldId="2147484434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2998040078" sldId="2147484435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1038704376" sldId="2147484436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4278097418" sldId="2147484437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1442321" sldId="2147484438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1588352542" sldId="2147484439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2798447904" sldId="2147484440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2565567514" sldId="2147484441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4256960915" sldId="2147484442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4004608015" sldId="2147484443"/>
          </pc:sldLayoutMkLst>
        </pc:sldLayoutChg>
        <pc:sldLayoutChg chg="modTransition">
          <pc:chgData name="Borrello, Sydney N." userId="4ff8b949-2dad-4081-baaa-e35383ce160b" providerId="ADAL" clId="{1FE31507-781B-4511-BEB1-E9DE9AEBCA96}" dt="2020-12-04T23:17:34.842" v="852"/>
          <pc:sldLayoutMkLst>
            <pc:docMk/>
            <pc:sldMasterMk cId="951351379" sldId="2147484432"/>
            <pc:sldLayoutMk cId="822340481" sldId="2147484445"/>
          </pc:sldLayoutMkLst>
        </pc:sldLayoutChg>
      </pc:sldMasterChg>
    </pc:docChg>
  </pc:docChgLst>
  <pc:docChgLst>
    <pc:chgData name="Wrona, Daniel G." userId="S::dgwrona@wpi.edu::890fef4a-0112-40a8-bd25-82302e22a321" providerId="AD" clId="Web-{34780EC9-C9F7-4F50-832A-A78C946A9C99}"/>
    <pc:docChg chg="modSld">
      <pc:chgData name="Wrona, Daniel G." userId="S::dgwrona@wpi.edu::890fef4a-0112-40a8-bd25-82302e22a321" providerId="AD" clId="Web-{34780EC9-C9F7-4F50-832A-A78C946A9C99}" dt="2020-12-07T23:20:53.044" v="48" actId="1076"/>
      <pc:docMkLst>
        <pc:docMk/>
      </pc:docMkLst>
      <pc:sldChg chg="modSp">
        <pc:chgData name="Wrona, Daniel G." userId="S::dgwrona@wpi.edu::890fef4a-0112-40a8-bd25-82302e22a321" providerId="AD" clId="Web-{34780EC9-C9F7-4F50-832A-A78C946A9C99}" dt="2020-12-07T23:20:53.044" v="48" actId="1076"/>
        <pc:sldMkLst>
          <pc:docMk/>
          <pc:sldMk cId="3031570124" sldId="356"/>
        </pc:sldMkLst>
        <pc:spChg chg="mod">
          <ac:chgData name="Wrona, Daniel G." userId="S::dgwrona@wpi.edu::890fef4a-0112-40a8-bd25-82302e22a321" providerId="AD" clId="Web-{34780EC9-C9F7-4F50-832A-A78C946A9C99}" dt="2020-12-07T23:16:17.294" v="37" actId="20577"/>
          <ac:spMkLst>
            <pc:docMk/>
            <pc:sldMk cId="3031570124" sldId="356"/>
            <ac:spMk id="32" creationId="{FB3F352A-7377-403B-B2F8-A9602518DA4C}"/>
          </ac:spMkLst>
        </pc:spChg>
        <pc:picChg chg="mod">
          <ac:chgData name="Wrona, Daniel G." userId="S::dgwrona@wpi.edu::890fef4a-0112-40a8-bd25-82302e22a321" providerId="AD" clId="Web-{34780EC9-C9F7-4F50-832A-A78C946A9C99}" dt="2020-12-07T23:20:53.044" v="48" actId="1076"/>
          <ac:picMkLst>
            <pc:docMk/>
            <pc:sldMk cId="3031570124" sldId="356"/>
            <ac:picMk id="58" creationId="{3B388147-3E25-4BA8-AF46-43A2B2333E97}"/>
          </ac:picMkLst>
        </pc:picChg>
      </pc:sldChg>
      <pc:sldChg chg="modSp">
        <pc:chgData name="Wrona, Daniel G." userId="S::dgwrona@wpi.edu::890fef4a-0112-40a8-bd25-82302e22a321" providerId="AD" clId="Web-{34780EC9-C9F7-4F50-832A-A78C946A9C99}" dt="2020-12-07T23:20:34.935" v="46" actId="1076"/>
        <pc:sldMkLst>
          <pc:docMk/>
          <pc:sldMk cId="908463339" sldId="359"/>
        </pc:sldMkLst>
        <pc:picChg chg="mod">
          <ac:chgData name="Wrona, Daniel G." userId="S::dgwrona@wpi.edu::890fef4a-0112-40a8-bd25-82302e22a321" providerId="AD" clId="Web-{34780EC9-C9F7-4F50-832A-A78C946A9C99}" dt="2020-12-07T23:20:34.935" v="46" actId="1076"/>
          <ac:picMkLst>
            <pc:docMk/>
            <pc:sldMk cId="908463339" sldId="359"/>
            <ac:picMk id="6" creationId="{1A5E8B34-C781-47DE-B08E-36CE9CD5B825}"/>
          </ac:picMkLst>
        </pc:picChg>
      </pc:sldChg>
      <pc:sldChg chg="modSp">
        <pc:chgData name="Wrona, Daniel G." userId="S::dgwrona@wpi.edu::890fef4a-0112-40a8-bd25-82302e22a321" providerId="AD" clId="Web-{34780EC9-C9F7-4F50-832A-A78C946A9C99}" dt="2020-12-07T23:15:28.497" v="4" actId="1076"/>
        <pc:sldMkLst>
          <pc:docMk/>
          <pc:sldMk cId="679176543" sldId="367"/>
        </pc:sldMkLst>
        <pc:spChg chg="mod">
          <ac:chgData name="Wrona, Daniel G." userId="S::dgwrona@wpi.edu::890fef4a-0112-40a8-bd25-82302e22a321" providerId="AD" clId="Web-{34780EC9-C9F7-4F50-832A-A78C946A9C99}" dt="2020-12-07T23:15:04.388" v="2" actId="1076"/>
          <ac:spMkLst>
            <pc:docMk/>
            <pc:sldMk cId="679176543" sldId="367"/>
            <ac:spMk id="6" creationId="{ECEC67B4-E2A3-AB48-90DB-E6135BA818F5}"/>
          </ac:spMkLst>
        </pc:spChg>
        <pc:spChg chg="mod">
          <ac:chgData name="Wrona, Daniel G." userId="S::dgwrona@wpi.edu::890fef4a-0112-40a8-bd25-82302e22a321" providerId="AD" clId="Web-{34780EC9-C9F7-4F50-832A-A78C946A9C99}" dt="2020-12-07T23:15:28.497" v="4" actId="1076"/>
          <ac:spMkLst>
            <pc:docMk/>
            <pc:sldMk cId="679176543" sldId="367"/>
            <ac:spMk id="14" creationId="{9554A987-0683-314A-9454-1738245AC193}"/>
          </ac:spMkLst>
        </pc:spChg>
      </pc:sldChg>
    </pc:docChg>
  </pc:docChgLst>
  <pc:docChgLst>
    <pc:chgData name="Wrona, Daniel G." userId="S::dgwrona@wpi.edu::890fef4a-0112-40a8-bd25-82302e22a321" providerId="AD" clId="Web-{28DBC5BE-6860-4E0C-A9F4-17AB5DFC11C6}"/>
    <pc:docChg chg="modSld">
      <pc:chgData name="Wrona, Daniel G." userId="S::dgwrona@wpi.edu::890fef4a-0112-40a8-bd25-82302e22a321" providerId="AD" clId="Web-{28DBC5BE-6860-4E0C-A9F4-17AB5DFC11C6}" dt="2020-12-06T17:37:54.688" v="302" actId="20577"/>
      <pc:docMkLst>
        <pc:docMk/>
      </pc:docMkLst>
      <pc:sldChg chg="addSp delSp modSp">
        <pc:chgData name="Wrona, Daniel G." userId="S::dgwrona@wpi.edu::890fef4a-0112-40a8-bd25-82302e22a321" providerId="AD" clId="Web-{28DBC5BE-6860-4E0C-A9F4-17AB5DFC11C6}" dt="2020-12-06T17:37:53.438" v="300" actId="20577"/>
        <pc:sldMkLst>
          <pc:docMk/>
          <pc:sldMk cId="3031570124" sldId="356"/>
        </pc:sldMkLst>
        <pc:spChg chg="mod">
          <ac:chgData name="Wrona, Daniel G." userId="S::dgwrona@wpi.edu::890fef4a-0112-40a8-bd25-82302e22a321" providerId="AD" clId="Web-{28DBC5BE-6860-4E0C-A9F4-17AB5DFC11C6}" dt="2020-12-06T17:23:27.454" v="27" actId="20577"/>
          <ac:spMkLst>
            <pc:docMk/>
            <pc:sldMk cId="3031570124" sldId="356"/>
            <ac:spMk id="31" creationId="{D997965C-E917-4062-968E-398FBA183BD4}"/>
          </ac:spMkLst>
        </pc:spChg>
        <pc:spChg chg="add del mod">
          <ac:chgData name="Wrona, Daniel G." userId="S::dgwrona@wpi.edu::890fef4a-0112-40a8-bd25-82302e22a321" providerId="AD" clId="Web-{28DBC5BE-6860-4E0C-A9F4-17AB5DFC11C6}" dt="2020-12-06T17:26:16.829" v="231" actId="20577"/>
          <ac:spMkLst>
            <pc:docMk/>
            <pc:sldMk cId="3031570124" sldId="356"/>
            <ac:spMk id="32" creationId="{FB3F352A-7377-403B-B2F8-A9602518DA4C}"/>
          </ac:spMkLst>
        </pc:spChg>
        <pc:spChg chg="mod">
          <ac:chgData name="Wrona, Daniel G." userId="S::dgwrona@wpi.edu::890fef4a-0112-40a8-bd25-82302e22a321" providerId="AD" clId="Web-{28DBC5BE-6860-4E0C-A9F4-17AB5DFC11C6}" dt="2020-12-06T17:24:43.048" v="144" actId="14100"/>
          <ac:spMkLst>
            <pc:docMk/>
            <pc:sldMk cId="3031570124" sldId="356"/>
            <ac:spMk id="33" creationId="{80E1F0BF-63AB-49ED-8BBA-60AE71028747}"/>
          </ac:spMkLst>
        </pc:spChg>
        <pc:spChg chg="mod">
          <ac:chgData name="Wrona, Daniel G." userId="S::dgwrona@wpi.edu::890fef4a-0112-40a8-bd25-82302e22a321" providerId="AD" clId="Web-{28DBC5BE-6860-4E0C-A9F4-17AB5DFC11C6}" dt="2020-12-06T17:37:53.438" v="300" actId="20577"/>
          <ac:spMkLst>
            <pc:docMk/>
            <pc:sldMk cId="3031570124" sldId="356"/>
            <ac:spMk id="34" creationId="{74352E72-26FC-4A2E-A7B5-361E940C7E30}"/>
          </ac:spMkLst>
        </pc:spChg>
      </pc:sldChg>
    </pc:docChg>
  </pc:docChgLst>
  <pc:docChgLst>
    <pc:chgData name="Damle, Siddhant S." userId="S::sdamle@wpi.edu::1ba48e0d-81cc-4245-898f-823a94269dfe" providerId="AD" clId="Web-{2FD87498-C161-4153-B746-8A541FB673A1}"/>
    <pc:docChg chg="addSld delSld modSld">
      <pc:chgData name="Damle, Siddhant S." userId="S::sdamle@wpi.edu::1ba48e0d-81cc-4245-898f-823a94269dfe" providerId="AD" clId="Web-{2FD87498-C161-4153-B746-8A541FB673A1}" dt="2020-12-08T02:34:59.106" v="9"/>
      <pc:docMkLst>
        <pc:docMk/>
      </pc:docMkLst>
      <pc:sldChg chg="modSp">
        <pc:chgData name="Damle, Siddhant S." userId="S::sdamle@wpi.edu::1ba48e0d-81cc-4245-898f-823a94269dfe" providerId="AD" clId="Web-{2FD87498-C161-4153-B746-8A541FB673A1}" dt="2020-12-08T02:34:23.621" v="7" actId="1076"/>
        <pc:sldMkLst>
          <pc:docMk/>
          <pc:sldMk cId="383826066" sldId="389"/>
        </pc:sldMkLst>
        <pc:spChg chg="mod">
          <ac:chgData name="Damle, Siddhant S." userId="S::sdamle@wpi.edu::1ba48e0d-81cc-4245-898f-823a94269dfe" providerId="AD" clId="Web-{2FD87498-C161-4153-B746-8A541FB673A1}" dt="2020-12-08T02:34:17.167" v="6" actId="1076"/>
          <ac:spMkLst>
            <pc:docMk/>
            <pc:sldMk cId="383826066" sldId="389"/>
            <ac:spMk id="101" creationId="{983E31B6-8C56-43FA-9205-1E2C981673BC}"/>
          </ac:spMkLst>
        </pc:spChg>
        <pc:grpChg chg="mod">
          <ac:chgData name="Damle, Siddhant S." userId="S::sdamle@wpi.edu::1ba48e0d-81cc-4245-898f-823a94269dfe" providerId="AD" clId="Web-{2FD87498-C161-4153-B746-8A541FB673A1}" dt="2020-12-08T02:34:23.621" v="7" actId="1076"/>
          <ac:grpSpMkLst>
            <pc:docMk/>
            <pc:sldMk cId="383826066" sldId="389"/>
            <ac:grpSpMk id="929" creationId="{C74257CB-EFD3-465E-880F-6ADC2CC615B2}"/>
          </ac:grpSpMkLst>
        </pc:grpChg>
      </pc:sldChg>
      <pc:sldChg chg="add del replId">
        <pc:chgData name="Damle, Siddhant S." userId="S::sdamle@wpi.edu::1ba48e0d-81cc-4245-898f-823a94269dfe" providerId="AD" clId="Web-{2FD87498-C161-4153-B746-8A541FB673A1}" dt="2020-12-08T02:34:59.106" v="9"/>
        <pc:sldMkLst>
          <pc:docMk/>
          <pc:sldMk cId="1361242648" sldId="390"/>
        </pc:sldMkLst>
      </pc:sldChg>
    </pc:docChg>
  </pc:docChgLst>
  <pc:docChgLst>
    <pc:chgData name="Wrona, Daniel G." userId="S::dgwrona@wpi.edu::890fef4a-0112-40a8-bd25-82302e22a321" providerId="AD" clId="Web-{247A2D5D-55A8-4A21-B5F2-6D79746041E7}"/>
    <pc:docChg chg="modSld">
      <pc:chgData name="Wrona, Daniel G." userId="S::dgwrona@wpi.edu::890fef4a-0112-40a8-bd25-82302e22a321" providerId="AD" clId="Web-{247A2D5D-55A8-4A21-B5F2-6D79746041E7}" dt="2020-12-08T18:37:33.683" v="6" actId="1076"/>
      <pc:docMkLst>
        <pc:docMk/>
      </pc:docMkLst>
      <pc:sldChg chg="addSp delSp modSp">
        <pc:chgData name="Wrona, Daniel G." userId="S::dgwrona@wpi.edu::890fef4a-0112-40a8-bd25-82302e22a321" providerId="AD" clId="Web-{247A2D5D-55A8-4A21-B5F2-6D79746041E7}" dt="2020-12-08T17:18:25.529" v="3" actId="14100"/>
        <pc:sldMkLst>
          <pc:docMk/>
          <pc:sldMk cId="627752863" sldId="370"/>
        </pc:sldMkLst>
        <pc:picChg chg="add mod">
          <ac:chgData name="Wrona, Daniel G." userId="S::dgwrona@wpi.edu::890fef4a-0112-40a8-bd25-82302e22a321" providerId="AD" clId="Web-{247A2D5D-55A8-4A21-B5F2-6D79746041E7}" dt="2020-12-08T17:18:25.529" v="3" actId="14100"/>
          <ac:picMkLst>
            <pc:docMk/>
            <pc:sldMk cId="627752863" sldId="370"/>
            <ac:picMk id="2" creationId="{3F27F054-5B26-4C08-9C75-9C0AFCB3AD09}"/>
          </ac:picMkLst>
        </pc:picChg>
        <pc:picChg chg="del">
          <ac:chgData name="Wrona, Daniel G." userId="S::dgwrona@wpi.edu::890fef4a-0112-40a8-bd25-82302e22a321" providerId="AD" clId="Web-{247A2D5D-55A8-4A21-B5F2-6D79746041E7}" dt="2020-12-08T17:18:08.607" v="0"/>
          <ac:picMkLst>
            <pc:docMk/>
            <pc:sldMk cId="627752863" sldId="370"/>
            <ac:picMk id="4" creationId="{B3FA2776-0B56-465C-AB92-155B5B9B93E3}"/>
          </ac:picMkLst>
        </pc:picChg>
      </pc:sldChg>
      <pc:sldChg chg="addSp delSp modSp">
        <pc:chgData name="Wrona, Daniel G." userId="S::dgwrona@wpi.edu::890fef4a-0112-40a8-bd25-82302e22a321" providerId="AD" clId="Web-{247A2D5D-55A8-4A21-B5F2-6D79746041E7}" dt="2020-12-08T18:37:33.683" v="6" actId="1076"/>
        <pc:sldMkLst>
          <pc:docMk/>
          <pc:sldMk cId="2750144370" sldId="375"/>
        </pc:sldMkLst>
        <pc:picChg chg="add mod">
          <ac:chgData name="Wrona, Daniel G." userId="S::dgwrona@wpi.edu::890fef4a-0112-40a8-bd25-82302e22a321" providerId="AD" clId="Web-{247A2D5D-55A8-4A21-B5F2-6D79746041E7}" dt="2020-12-08T18:37:33.683" v="6" actId="1076"/>
          <ac:picMkLst>
            <pc:docMk/>
            <pc:sldMk cId="2750144370" sldId="375"/>
            <ac:picMk id="3" creationId="{B9E6CC41-4CA9-48D8-B9AF-E8FC66B760FB}"/>
          </ac:picMkLst>
        </pc:picChg>
        <pc:picChg chg="del">
          <ac:chgData name="Wrona, Daniel G." userId="S::dgwrona@wpi.edu::890fef4a-0112-40a8-bd25-82302e22a321" providerId="AD" clId="Web-{247A2D5D-55A8-4A21-B5F2-6D79746041E7}" dt="2020-12-08T18:37:01.822" v="4"/>
          <ac:picMkLst>
            <pc:docMk/>
            <pc:sldMk cId="2750144370" sldId="375"/>
            <ac:picMk id="7" creationId="{3FBBB4A6-C5C5-41D7-A19A-5647AB245E24}"/>
          </ac:picMkLst>
        </pc:picChg>
      </pc:sldChg>
    </pc:docChg>
  </pc:docChgLst>
  <pc:docChgLst>
    <pc:chgData name="Tarantino, Kathryn A." userId="S::katarantino@wpi.edu::1cb95383-64b7-474d-9af4-1bcf94bfe3d6" providerId="AD" clId="Web-{27643D08-17A7-4F7C-8E99-9ADB42EF8374}"/>
    <pc:docChg chg="">
      <pc:chgData name="Tarantino, Kathryn A." userId="S::katarantino@wpi.edu::1cb95383-64b7-474d-9af4-1bcf94bfe3d6" providerId="AD" clId="Web-{27643D08-17A7-4F7C-8E99-9ADB42EF8374}" dt="2020-11-30T20:23:05.135" v="0"/>
      <pc:docMkLst>
        <pc:docMk/>
      </pc:docMkLst>
      <pc:sldChg chg="addCm">
        <pc:chgData name="Tarantino, Kathryn A." userId="S::katarantino@wpi.edu::1cb95383-64b7-474d-9af4-1bcf94bfe3d6" providerId="AD" clId="Web-{27643D08-17A7-4F7C-8E99-9ADB42EF8374}" dt="2020-11-30T20:23:05.135" v="0"/>
        <pc:sldMkLst>
          <pc:docMk/>
          <pc:sldMk cId="679176543" sldId="367"/>
        </pc:sldMkLst>
      </pc:sldChg>
    </pc:docChg>
  </pc:docChgLst>
  <pc:docChgLst>
    <pc:chgData name="Damle, Siddhant S." userId="S::sdamle@wpi.edu::1ba48e0d-81cc-4245-898f-823a94269dfe" providerId="AD" clId="Web-{B97A52CF-DA30-4C77-9C82-A96559C0380A}"/>
    <pc:docChg chg="modSld">
      <pc:chgData name="Damle, Siddhant S." userId="S::sdamle@wpi.edu::1ba48e0d-81cc-4245-898f-823a94269dfe" providerId="AD" clId="Web-{B97A52CF-DA30-4C77-9C82-A96559C0380A}" dt="2020-12-04T21:52:53.560" v="0"/>
      <pc:docMkLst>
        <pc:docMk/>
      </pc:docMkLst>
      <pc:sldChg chg="delSp">
        <pc:chgData name="Damle, Siddhant S." userId="S::sdamle@wpi.edu::1ba48e0d-81cc-4245-898f-823a94269dfe" providerId="AD" clId="Web-{B97A52CF-DA30-4C77-9C82-A96559C0380A}" dt="2020-12-04T21:52:53.560" v="0"/>
        <pc:sldMkLst>
          <pc:docMk/>
          <pc:sldMk cId="679176543" sldId="367"/>
        </pc:sldMkLst>
        <pc:picChg chg="del">
          <ac:chgData name="Damle, Siddhant S." userId="S::sdamle@wpi.edu::1ba48e0d-81cc-4245-898f-823a94269dfe" providerId="AD" clId="Web-{B97A52CF-DA30-4C77-9C82-A96559C0380A}" dt="2020-12-04T21:52:53.560" v="0"/>
          <ac:picMkLst>
            <pc:docMk/>
            <pc:sldMk cId="679176543" sldId="367"/>
            <ac:picMk id="4" creationId="{F6BC1066-A0CE-334A-B77E-26E75927F95B}"/>
          </ac:picMkLst>
        </pc:picChg>
      </pc:sldChg>
    </pc:docChg>
  </pc:docChgLst>
  <pc:docChgLst>
    <pc:chgData name="Damle, Siddhant S." userId="1ba48e0d-81cc-4245-898f-823a94269dfe" providerId="ADAL" clId="{3F70F7D0-F31C-45F1-922D-5AD0CBC4F693}"/>
    <pc:docChg chg="undo custSel modSld sldOrd">
      <pc:chgData name="Damle, Siddhant S." userId="1ba48e0d-81cc-4245-898f-823a94269dfe" providerId="ADAL" clId="{3F70F7D0-F31C-45F1-922D-5AD0CBC4F693}" dt="2020-12-08T15:27:40.525" v="874"/>
      <pc:docMkLst>
        <pc:docMk/>
      </pc:docMkLst>
      <pc:sldChg chg="addSp delSp modSp mod ord delAnim">
        <pc:chgData name="Damle, Siddhant S." userId="1ba48e0d-81cc-4245-898f-823a94269dfe" providerId="ADAL" clId="{3F70F7D0-F31C-45F1-922D-5AD0CBC4F693}" dt="2020-12-08T15:27:40.525" v="874"/>
        <pc:sldMkLst>
          <pc:docMk/>
          <pc:sldMk cId="962912820" sldId="329"/>
        </pc:sldMkLst>
        <pc:spChg chg="mod">
          <ac:chgData name="Damle, Siddhant S." userId="1ba48e0d-81cc-4245-898f-823a94269dfe" providerId="ADAL" clId="{3F70F7D0-F31C-45F1-922D-5AD0CBC4F693}" dt="2020-12-08T02:45:46.491" v="859" actId="1076"/>
          <ac:spMkLst>
            <pc:docMk/>
            <pc:sldMk cId="962912820" sldId="329"/>
            <ac:spMk id="3" creationId="{49B843EB-6AAE-4829-9F8E-1AB1684DB029}"/>
          </ac:spMkLst>
        </pc:spChg>
        <pc:spChg chg="mod">
          <ac:chgData name="Damle, Siddhant S." userId="1ba48e0d-81cc-4245-898f-823a94269dfe" providerId="ADAL" clId="{3F70F7D0-F31C-45F1-922D-5AD0CBC4F693}" dt="2020-12-08T02:46:52.068" v="870" actId="1076"/>
          <ac:spMkLst>
            <pc:docMk/>
            <pc:sldMk cId="962912820" sldId="329"/>
            <ac:spMk id="31" creationId="{EAB82E4E-AFC5-41D0-B8A6-85A39392E3CF}"/>
          </ac:spMkLst>
        </pc:spChg>
        <pc:spChg chg="add del mod">
          <ac:chgData name="Damle, Siddhant S." userId="1ba48e0d-81cc-4245-898f-823a94269dfe" providerId="ADAL" clId="{3F70F7D0-F31C-45F1-922D-5AD0CBC4F693}" dt="2020-12-08T02:46:47.262" v="869" actId="478"/>
          <ac:spMkLst>
            <pc:docMk/>
            <pc:sldMk cId="962912820" sldId="329"/>
            <ac:spMk id="33" creationId="{021F3CC5-E89C-49B5-8364-01A5B5F9439F}"/>
          </ac:spMkLst>
        </pc:spChg>
        <pc:spChg chg="mod">
          <ac:chgData name="Damle, Siddhant S." userId="1ba48e0d-81cc-4245-898f-823a94269dfe" providerId="ADAL" clId="{3F70F7D0-F31C-45F1-922D-5AD0CBC4F693}" dt="2020-12-08T02:44:22.925" v="855" actId="255"/>
          <ac:spMkLst>
            <pc:docMk/>
            <pc:sldMk cId="962912820" sldId="329"/>
            <ac:spMk id="34" creationId="{47380F38-2117-46AF-A3A2-94C00264D3B4}"/>
          </ac:spMkLst>
        </pc:spChg>
        <pc:spChg chg="mod">
          <ac:chgData name="Damle, Siddhant S." userId="1ba48e0d-81cc-4245-898f-823a94269dfe" providerId="ADAL" clId="{3F70F7D0-F31C-45F1-922D-5AD0CBC4F693}" dt="2020-12-08T02:42:50.824" v="835" actId="20577"/>
          <ac:spMkLst>
            <pc:docMk/>
            <pc:sldMk cId="962912820" sldId="329"/>
            <ac:spMk id="62" creationId="{A8F2CF4A-DC02-4623-BC93-A561B2438B7F}"/>
          </ac:spMkLst>
        </pc:spChg>
        <pc:spChg chg="del">
          <ac:chgData name="Damle, Siddhant S." userId="1ba48e0d-81cc-4245-898f-823a94269dfe" providerId="ADAL" clId="{3F70F7D0-F31C-45F1-922D-5AD0CBC4F693}" dt="2020-12-08T02:43:03.613" v="840" actId="478"/>
          <ac:spMkLst>
            <pc:docMk/>
            <pc:sldMk cId="962912820" sldId="329"/>
            <ac:spMk id="74" creationId="{5CF520D5-3620-4A67-A144-B2FE17FA87CF}"/>
          </ac:spMkLst>
        </pc:spChg>
        <pc:spChg chg="del">
          <ac:chgData name="Damle, Siddhant S." userId="1ba48e0d-81cc-4245-898f-823a94269dfe" providerId="ADAL" clId="{3F70F7D0-F31C-45F1-922D-5AD0CBC4F693}" dt="2020-12-08T02:42:53.207" v="836" actId="478"/>
          <ac:spMkLst>
            <pc:docMk/>
            <pc:sldMk cId="962912820" sldId="329"/>
            <ac:spMk id="101" creationId="{983E31B6-8C56-43FA-9205-1E2C981673BC}"/>
          </ac:spMkLst>
        </pc:spChg>
        <pc:grpChg chg="del">
          <ac:chgData name="Damle, Siddhant S." userId="1ba48e0d-81cc-4245-898f-823a94269dfe" providerId="ADAL" clId="{3F70F7D0-F31C-45F1-922D-5AD0CBC4F693}" dt="2020-12-08T02:42:59.684" v="838" actId="478"/>
          <ac:grpSpMkLst>
            <pc:docMk/>
            <pc:sldMk cId="962912820" sldId="329"/>
            <ac:grpSpMk id="2" creationId="{262BBE2F-754B-4C00-98F2-E7E5B45117B8}"/>
          </ac:grpSpMkLst>
        </pc:grpChg>
        <pc:grpChg chg="mod">
          <ac:chgData name="Damle, Siddhant S." userId="1ba48e0d-81cc-4245-898f-823a94269dfe" providerId="ADAL" clId="{3F70F7D0-F31C-45F1-922D-5AD0CBC4F693}" dt="2020-12-08T02:46:52.068" v="870" actId="1076"/>
          <ac:grpSpMkLst>
            <pc:docMk/>
            <pc:sldMk cId="962912820" sldId="329"/>
            <ac:grpSpMk id="37" creationId="{1CF18715-6754-4C10-8C2B-9A144E818B40}"/>
          </ac:grpSpMkLst>
        </pc:grpChg>
        <pc:grpChg chg="mod">
          <ac:chgData name="Damle, Siddhant S." userId="1ba48e0d-81cc-4245-898f-823a94269dfe" providerId="ADAL" clId="{3F70F7D0-F31C-45F1-922D-5AD0CBC4F693}" dt="2020-12-08T02:46:56.958" v="871" actId="1076"/>
          <ac:grpSpMkLst>
            <pc:docMk/>
            <pc:sldMk cId="962912820" sldId="329"/>
            <ac:grpSpMk id="39" creationId="{0F13E83C-CDFC-49FF-AA20-DC496E906F1A}"/>
          </ac:grpSpMkLst>
        </pc:grpChg>
        <pc:grpChg chg="del">
          <ac:chgData name="Damle, Siddhant S." userId="1ba48e0d-81cc-4245-898f-823a94269dfe" providerId="ADAL" clId="{3F70F7D0-F31C-45F1-922D-5AD0CBC4F693}" dt="2020-12-08T02:43:01.590" v="839" actId="478"/>
          <ac:grpSpMkLst>
            <pc:docMk/>
            <pc:sldMk cId="962912820" sldId="329"/>
            <ac:grpSpMk id="904" creationId="{E892F4DC-163E-4909-9B43-FA9747A4F731}"/>
          </ac:grpSpMkLst>
        </pc:grpChg>
        <pc:picChg chg="mod">
          <ac:chgData name="Damle, Siddhant S." userId="1ba48e0d-81cc-4245-898f-823a94269dfe" providerId="ADAL" clId="{3F70F7D0-F31C-45F1-922D-5AD0CBC4F693}" dt="2020-12-08T02:46:52.068" v="870" actId="1076"/>
          <ac:picMkLst>
            <pc:docMk/>
            <pc:sldMk cId="962912820" sldId="329"/>
            <ac:picMk id="21" creationId="{0C6862A8-A727-4C0F-B0F8-72BB9D113BD3}"/>
          </ac:picMkLst>
        </pc:picChg>
        <pc:picChg chg="del">
          <ac:chgData name="Damle, Siddhant S." userId="1ba48e0d-81cc-4245-898f-823a94269dfe" providerId="ADAL" clId="{3F70F7D0-F31C-45F1-922D-5AD0CBC4F693}" dt="2020-12-08T02:42:57.674" v="837" actId="478"/>
          <ac:picMkLst>
            <pc:docMk/>
            <pc:sldMk cId="962912820" sldId="329"/>
            <ac:picMk id="908" creationId="{1A00C4EC-EC4C-4852-93A6-A76A1B311026}"/>
          </ac:picMkLst>
        </pc:picChg>
      </pc:sldChg>
      <pc:sldChg chg="modSp mod">
        <pc:chgData name="Damle, Siddhant S." userId="1ba48e0d-81cc-4245-898f-823a94269dfe" providerId="ADAL" clId="{3F70F7D0-F31C-45F1-922D-5AD0CBC4F693}" dt="2020-12-06T21:45:10.031" v="698" actId="14861"/>
        <pc:sldMkLst>
          <pc:docMk/>
          <pc:sldMk cId="92244400" sldId="355"/>
        </pc:sldMkLst>
        <pc:picChg chg="mod">
          <ac:chgData name="Damle, Siddhant S." userId="1ba48e0d-81cc-4245-898f-823a94269dfe" providerId="ADAL" clId="{3F70F7D0-F31C-45F1-922D-5AD0CBC4F693}" dt="2020-12-06T21:45:10.031" v="698" actId="14861"/>
          <ac:picMkLst>
            <pc:docMk/>
            <pc:sldMk cId="92244400" sldId="355"/>
            <ac:picMk id="35" creationId="{9503A772-93AA-488F-B8A6-25BBB501B816}"/>
          </ac:picMkLst>
        </pc:picChg>
      </pc:sldChg>
      <pc:sldChg chg="addSp delSp modSp mod delCm">
        <pc:chgData name="Damle, Siddhant S." userId="1ba48e0d-81cc-4245-898f-823a94269dfe" providerId="ADAL" clId="{3F70F7D0-F31C-45F1-922D-5AD0CBC4F693}" dt="2020-12-07T18:46:38.428" v="747" actId="27636"/>
        <pc:sldMkLst>
          <pc:docMk/>
          <pc:sldMk cId="679176543" sldId="367"/>
        </pc:sldMkLst>
        <pc:spChg chg="mod">
          <ac:chgData name="Damle, Siddhant S." userId="1ba48e0d-81cc-4245-898f-823a94269dfe" providerId="ADAL" clId="{3F70F7D0-F31C-45F1-922D-5AD0CBC4F693}" dt="2020-12-06T19:42:46.161" v="79" actId="1076"/>
          <ac:spMkLst>
            <pc:docMk/>
            <pc:sldMk cId="679176543" sldId="367"/>
            <ac:spMk id="6" creationId="{ECEC67B4-E2A3-AB48-90DB-E6135BA818F5}"/>
          </ac:spMkLst>
        </pc:spChg>
        <pc:spChg chg="mod">
          <ac:chgData name="Damle, Siddhant S." userId="1ba48e0d-81cc-4245-898f-823a94269dfe" providerId="ADAL" clId="{3F70F7D0-F31C-45F1-922D-5AD0CBC4F693}" dt="2020-12-04T21:32:54.893" v="1" actId="1076"/>
          <ac:spMkLst>
            <pc:docMk/>
            <pc:sldMk cId="679176543" sldId="367"/>
            <ac:spMk id="14" creationId="{9554A987-0683-314A-9454-1738245AC193}"/>
          </ac:spMkLst>
        </pc:spChg>
        <pc:spChg chg="mod">
          <ac:chgData name="Damle, Siddhant S." userId="1ba48e0d-81cc-4245-898f-823a94269dfe" providerId="ADAL" clId="{3F70F7D0-F31C-45F1-922D-5AD0CBC4F693}" dt="2020-12-07T18:46:38.428" v="747" actId="27636"/>
          <ac:spMkLst>
            <pc:docMk/>
            <pc:sldMk cId="679176543" sldId="367"/>
            <ac:spMk id="19" creationId="{BCD9A2FB-FE4B-43E7-8431-620F1FD63952}"/>
          </ac:spMkLst>
        </pc:spChg>
        <pc:spChg chg="add del mod">
          <ac:chgData name="Damle, Siddhant S." userId="1ba48e0d-81cc-4245-898f-823a94269dfe" providerId="ADAL" clId="{3F70F7D0-F31C-45F1-922D-5AD0CBC4F693}" dt="2020-12-06T19:39:10.747" v="60" actId="478"/>
          <ac:spMkLst>
            <pc:docMk/>
            <pc:sldMk cId="679176543" sldId="367"/>
            <ac:spMk id="24" creationId="{D028448B-5218-4D68-9C64-7F4E63B82A4C}"/>
          </ac:spMkLst>
        </pc:spChg>
        <pc:spChg chg="add del mod ord">
          <ac:chgData name="Damle, Siddhant S." userId="1ba48e0d-81cc-4245-898f-823a94269dfe" providerId="ADAL" clId="{3F70F7D0-F31C-45F1-922D-5AD0CBC4F693}" dt="2020-12-06T19:42:56.399" v="81" actId="478"/>
          <ac:spMkLst>
            <pc:docMk/>
            <pc:sldMk cId="679176543" sldId="367"/>
            <ac:spMk id="26" creationId="{17A0E3CF-B0E3-4C25-9213-B1FEACDB31B8}"/>
          </ac:spMkLst>
        </pc:spChg>
        <pc:picChg chg="mod">
          <ac:chgData name="Damle, Siddhant S." userId="1ba48e0d-81cc-4245-898f-823a94269dfe" providerId="ADAL" clId="{3F70F7D0-F31C-45F1-922D-5AD0CBC4F693}" dt="2020-12-04T21:44:36.682" v="11" actId="1076"/>
          <ac:picMkLst>
            <pc:docMk/>
            <pc:sldMk cId="679176543" sldId="367"/>
            <ac:picMk id="4" creationId="{F6BC1066-A0CE-334A-B77E-26E75927F95B}"/>
          </ac:picMkLst>
        </pc:picChg>
        <pc:picChg chg="del">
          <ac:chgData name="Damle, Siddhant S." userId="1ba48e0d-81cc-4245-898f-823a94269dfe" providerId="ADAL" clId="{3F70F7D0-F31C-45F1-922D-5AD0CBC4F693}" dt="2020-12-04T21:40:36.510" v="2" actId="478"/>
          <ac:picMkLst>
            <pc:docMk/>
            <pc:sldMk cId="679176543" sldId="367"/>
            <ac:picMk id="5" creationId="{F93418EE-13D4-4744-999E-F168C28DA127}"/>
          </ac:picMkLst>
        </pc:picChg>
        <pc:picChg chg="add mod modCrop">
          <ac:chgData name="Damle, Siddhant S." userId="1ba48e0d-81cc-4245-898f-823a94269dfe" providerId="ADAL" clId="{3F70F7D0-F31C-45F1-922D-5AD0CBC4F693}" dt="2020-12-04T21:56:29.839" v="36" actId="1076"/>
          <ac:picMkLst>
            <pc:docMk/>
            <pc:sldMk cId="679176543" sldId="367"/>
            <ac:picMk id="7" creationId="{21771FB0-94D0-4044-9D3A-E86A2B027EBF}"/>
          </ac:picMkLst>
        </pc:picChg>
        <pc:picChg chg="add mod ord modCrop">
          <ac:chgData name="Damle, Siddhant S." userId="1ba48e0d-81cc-4245-898f-823a94269dfe" providerId="ADAL" clId="{3F70F7D0-F31C-45F1-922D-5AD0CBC4F693}" dt="2020-12-04T21:56:32.676" v="37" actId="1076"/>
          <ac:picMkLst>
            <pc:docMk/>
            <pc:sldMk cId="679176543" sldId="367"/>
            <ac:picMk id="11" creationId="{37B8D1E5-55FE-4912-B5B2-4DF30E98BCC0}"/>
          </ac:picMkLst>
        </pc:picChg>
        <pc:picChg chg="mod">
          <ac:chgData name="Damle, Siddhant S." userId="1ba48e0d-81cc-4245-898f-823a94269dfe" providerId="ADAL" clId="{3F70F7D0-F31C-45F1-922D-5AD0CBC4F693}" dt="2020-12-06T19:44:43.465" v="94" actId="1076"/>
          <ac:picMkLst>
            <pc:docMk/>
            <pc:sldMk cId="679176543" sldId="367"/>
            <ac:picMk id="1026" creationId="{9FF981D7-2820-41F5-9F56-209A822C18CF}"/>
          </ac:picMkLst>
        </pc:picChg>
      </pc:sldChg>
      <pc:sldChg chg="modSp mod">
        <pc:chgData name="Damle, Siddhant S." userId="1ba48e0d-81cc-4245-898f-823a94269dfe" providerId="ADAL" clId="{3F70F7D0-F31C-45F1-922D-5AD0CBC4F693}" dt="2020-12-07T18:16:12.831" v="715" actId="14861"/>
        <pc:sldMkLst>
          <pc:docMk/>
          <pc:sldMk cId="627752863" sldId="370"/>
        </pc:sldMkLst>
        <pc:picChg chg="mod">
          <ac:chgData name="Damle, Siddhant S." userId="1ba48e0d-81cc-4245-898f-823a94269dfe" providerId="ADAL" clId="{3F70F7D0-F31C-45F1-922D-5AD0CBC4F693}" dt="2020-12-07T18:16:12.831" v="715" actId="14861"/>
          <ac:picMkLst>
            <pc:docMk/>
            <pc:sldMk cId="627752863" sldId="370"/>
            <ac:picMk id="4" creationId="{0BF176E0-9D87-4968-AB1A-3034DC117C44}"/>
          </ac:picMkLst>
        </pc:picChg>
        <pc:picChg chg="mod">
          <ac:chgData name="Damle, Siddhant S." userId="1ba48e0d-81cc-4245-898f-823a94269dfe" providerId="ADAL" clId="{3F70F7D0-F31C-45F1-922D-5AD0CBC4F693}" dt="2020-12-06T19:45:12.291" v="101" actId="1076"/>
          <ac:picMkLst>
            <pc:docMk/>
            <pc:sldMk cId="627752863" sldId="370"/>
            <ac:picMk id="13" creationId="{2498E00A-2B4E-EC47-ABD4-5FB0C1770E08}"/>
          </ac:picMkLst>
        </pc:picChg>
      </pc:sldChg>
      <pc:sldChg chg="modSp mod">
        <pc:chgData name="Damle, Siddhant S." userId="1ba48e0d-81cc-4245-898f-823a94269dfe" providerId="ADAL" clId="{3F70F7D0-F31C-45F1-922D-5AD0CBC4F693}" dt="2020-12-07T18:47:23.734" v="797" actId="14861"/>
        <pc:sldMkLst>
          <pc:docMk/>
          <pc:sldMk cId="2750144370" sldId="375"/>
        </pc:sldMkLst>
        <pc:spChg chg="mod">
          <ac:chgData name="Damle, Siddhant S." userId="1ba48e0d-81cc-4245-898f-823a94269dfe" providerId="ADAL" clId="{3F70F7D0-F31C-45F1-922D-5AD0CBC4F693}" dt="2020-12-04T21:22:32.159" v="0" actId="27636"/>
          <ac:spMkLst>
            <pc:docMk/>
            <pc:sldMk cId="2750144370" sldId="375"/>
            <ac:spMk id="6" creationId="{0D35C403-9BB4-47BF-944D-7D2E026E9027}"/>
          </ac:spMkLst>
        </pc:spChg>
        <pc:grpChg chg="mod">
          <ac:chgData name="Damle, Siddhant S." userId="1ba48e0d-81cc-4245-898f-823a94269dfe" providerId="ADAL" clId="{3F70F7D0-F31C-45F1-922D-5AD0CBC4F693}" dt="2020-12-07T18:47:23.734" v="797" actId="14861"/>
          <ac:grpSpMkLst>
            <pc:docMk/>
            <pc:sldMk cId="2750144370" sldId="375"/>
            <ac:grpSpMk id="2" creationId="{4D6E0D5C-E721-4E9B-BD04-E57E1B0B6F33}"/>
          </ac:grpSpMkLst>
        </pc:grpChg>
      </pc:sldChg>
      <pc:sldChg chg="modSp mod">
        <pc:chgData name="Damle, Siddhant S." userId="1ba48e0d-81cc-4245-898f-823a94269dfe" providerId="ADAL" clId="{3F70F7D0-F31C-45F1-922D-5AD0CBC4F693}" dt="2020-12-07T18:31:59.839" v="720" actId="14100"/>
        <pc:sldMkLst>
          <pc:docMk/>
          <pc:sldMk cId="3158799109" sldId="382"/>
        </pc:sldMkLst>
        <pc:grpChg chg="mod">
          <ac:chgData name="Damle, Siddhant S." userId="1ba48e0d-81cc-4245-898f-823a94269dfe" providerId="ADAL" clId="{3F70F7D0-F31C-45F1-922D-5AD0CBC4F693}" dt="2020-12-07T18:31:59.839" v="720" actId="14100"/>
          <ac:grpSpMkLst>
            <pc:docMk/>
            <pc:sldMk cId="3158799109" sldId="382"/>
            <ac:grpSpMk id="11" creationId="{C72787B8-8817-44AB-8C52-A0FE46990658}"/>
          </ac:grpSpMkLst>
        </pc:grpChg>
      </pc:sldChg>
      <pc:sldChg chg="addSp delSp modSp mod modAnim">
        <pc:chgData name="Damle, Siddhant S." userId="1ba48e0d-81cc-4245-898f-823a94269dfe" providerId="ADAL" clId="{3F70F7D0-F31C-45F1-922D-5AD0CBC4F693}" dt="2020-12-08T02:47:40.186" v="872" actId="1076"/>
        <pc:sldMkLst>
          <pc:docMk/>
          <pc:sldMk cId="383826066" sldId="389"/>
        </pc:sldMkLst>
        <pc:spChg chg="add mod">
          <ac:chgData name="Damle, Siddhant S." userId="1ba48e0d-81cc-4245-898f-823a94269dfe" providerId="ADAL" clId="{3F70F7D0-F31C-45F1-922D-5AD0CBC4F693}" dt="2020-12-08T02:40:40.309" v="834" actId="120"/>
          <ac:spMkLst>
            <pc:docMk/>
            <pc:sldMk cId="383826066" sldId="389"/>
            <ac:spMk id="2" creationId="{378E4315-F8E1-48F0-A732-A6F4BA71CA14}"/>
          </ac:spMkLst>
        </pc:spChg>
        <pc:spChg chg="add mod">
          <ac:chgData name="Damle, Siddhant S." userId="1ba48e0d-81cc-4245-898f-823a94269dfe" providerId="ADAL" clId="{3F70F7D0-F31C-45F1-922D-5AD0CBC4F693}" dt="2020-12-08T02:36:50.918" v="805" actId="1076"/>
          <ac:spMkLst>
            <pc:docMk/>
            <pc:sldMk cId="383826066" sldId="389"/>
            <ac:spMk id="23" creationId="{26FB95E5-08A9-4B83-8B6B-A9F1C73B2DF7}"/>
          </ac:spMkLst>
        </pc:spChg>
        <pc:spChg chg="add del mod">
          <ac:chgData name="Damle, Siddhant S." userId="1ba48e0d-81cc-4245-898f-823a94269dfe" providerId="ADAL" clId="{3F70F7D0-F31C-45F1-922D-5AD0CBC4F693}" dt="2020-12-08T02:37:21.827" v="809" actId="478"/>
          <ac:spMkLst>
            <pc:docMk/>
            <pc:sldMk cId="383826066" sldId="389"/>
            <ac:spMk id="24" creationId="{591A7ECD-EF40-4CBC-86FC-B9A66BAE9712}"/>
          </ac:spMkLst>
        </pc:spChg>
        <pc:spChg chg="add mod">
          <ac:chgData name="Damle, Siddhant S." userId="1ba48e0d-81cc-4245-898f-823a94269dfe" providerId="ADAL" clId="{3F70F7D0-F31C-45F1-922D-5AD0CBC4F693}" dt="2020-12-08T02:39:36.445" v="826"/>
          <ac:spMkLst>
            <pc:docMk/>
            <pc:sldMk cId="383826066" sldId="389"/>
            <ac:spMk id="25" creationId="{18A38E9B-3910-414B-B60F-006776112417}"/>
          </ac:spMkLst>
        </pc:spChg>
        <pc:spChg chg="add mod">
          <ac:chgData name="Damle, Siddhant S." userId="1ba48e0d-81cc-4245-898f-823a94269dfe" providerId="ADAL" clId="{3F70F7D0-F31C-45F1-922D-5AD0CBC4F693}" dt="2020-12-08T02:47:40.186" v="872" actId="1076"/>
          <ac:spMkLst>
            <pc:docMk/>
            <pc:sldMk cId="383826066" sldId="389"/>
            <ac:spMk id="26" creationId="{EDFD6C4E-8892-4319-AF64-72B5FC544990}"/>
          </ac:spMkLst>
        </pc:spChg>
        <pc:spChg chg="mod">
          <ac:chgData name="Damle, Siddhant S." userId="1ba48e0d-81cc-4245-898f-823a94269dfe" providerId="ADAL" clId="{3F70F7D0-F31C-45F1-922D-5AD0CBC4F693}" dt="2020-12-08T02:37:44.962" v="813" actId="14100"/>
          <ac:spMkLst>
            <pc:docMk/>
            <pc:sldMk cId="383826066" sldId="389"/>
            <ac:spMk id="101" creationId="{983E31B6-8C56-43FA-9205-1E2C981673BC}"/>
          </ac:spMkLst>
        </pc:spChg>
        <pc:grpChg chg="mod">
          <ac:chgData name="Damle, Siddhant S." userId="1ba48e0d-81cc-4245-898f-823a94269dfe" providerId="ADAL" clId="{3F70F7D0-F31C-45F1-922D-5AD0CBC4F693}" dt="2020-12-08T02:38:11.990" v="817" actId="1076"/>
          <ac:grpSpMkLst>
            <pc:docMk/>
            <pc:sldMk cId="383826066" sldId="389"/>
            <ac:grpSpMk id="929" creationId="{C74257CB-EFD3-465E-880F-6ADC2CC615B2}"/>
          </ac:grpSpMkLst>
        </pc:grpChg>
      </pc:sldChg>
    </pc:docChg>
  </pc:docChgLst>
  <pc:docChgLst>
    <pc:chgData name="Tarantino, Kathryn A." userId="S::katarantino@wpi.edu::1cb95383-64b7-474d-9af4-1bcf94bfe3d6" providerId="AD" clId="Web-{A70FABFF-9C37-4D41-8861-5306F26CD432}"/>
    <pc:docChg chg="modSld">
      <pc:chgData name="Tarantino, Kathryn A." userId="S::katarantino@wpi.edu::1cb95383-64b7-474d-9af4-1bcf94bfe3d6" providerId="AD" clId="Web-{A70FABFF-9C37-4D41-8861-5306F26CD432}" dt="2020-12-06T18:15:22.101" v="3" actId="1076"/>
      <pc:docMkLst>
        <pc:docMk/>
      </pc:docMkLst>
      <pc:sldChg chg="modSp">
        <pc:chgData name="Tarantino, Kathryn A." userId="S::katarantino@wpi.edu::1cb95383-64b7-474d-9af4-1bcf94bfe3d6" providerId="AD" clId="Web-{A70FABFF-9C37-4D41-8861-5306F26CD432}" dt="2020-12-06T18:14:40.038" v="0" actId="1076"/>
        <pc:sldMkLst>
          <pc:docMk/>
          <pc:sldMk cId="2750144370" sldId="375"/>
        </pc:sldMkLst>
        <pc:picChg chg="mod">
          <ac:chgData name="Tarantino, Kathryn A." userId="S::katarantino@wpi.edu::1cb95383-64b7-474d-9af4-1bcf94bfe3d6" providerId="AD" clId="Web-{A70FABFF-9C37-4D41-8861-5306F26CD432}" dt="2020-12-06T18:14:40.038" v="0" actId="1076"/>
          <ac:picMkLst>
            <pc:docMk/>
            <pc:sldMk cId="2750144370" sldId="375"/>
            <ac:picMk id="7" creationId="{AA615914-A0BA-4200-8469-2C5462388C48}"/>
          </ac:picMkLst>
        </pc:picChg>
      </pc:sldChg>
      <pc:sldChg chg="modSp">
        <pc:chgData name="Tarantino, Kathryn A." userId="S::katarantino@wpi.edu::1cb95383-64b7-474d-9af4-1bcf94bfe3d6" providerId="AD" clId="Web-{A70FABFF-9C37-4D41-8861-5306F26CD432}" dt="2020-12-06T18:15:22.101" v="3" actId="1076"/>
        <pc:sldMkLst>
          <pc:docMk/>
          <pc:sldMk cId="2400169173" sldId="381"/>
        </pc:sldMkLst>
        <pc:picChg chg="mod">
          <ac:chgData name="Tarantino, Kathryn A." userId="S::katarantino@wpi.edu::1cb95383-64b7-474d-9af4-1bcf94bfe3d6" providerId="AD" clId="Web-{A70FABFF-9C37-4D41-8861-5306F26CD432}" dt="2020-12-06T18:15:20.476" v="2" actId="1076"/>
          <ac:picMkLst>
            <pc:docMk/>
            <pc:sldMk cId="2400169173" sldId="381"/>
            <ac:picMk id="2" creationId="{E3C0ED6E-426A-4C47-979A-34FFBE74A469}"/>
          </ac:picMkLst>
        </pc:picChg>
        <pc:picChg chg="mod">
          <ac:chgData name="Tarantino, Kathryn A." userId="S::katarantino@wpi.edu::1cb95383-64b7-474d-9af4-1bcf94bfe3d6" providerId="AD" clId="Web-{A70FABFF-9C37-4D41-8861-5306F26CD432}" dt="2020-12-06T18:15:22.101" v="3" actId="1076"/>
          <ac:picMkLst>
            <pc:docMk/>
            <pc:sldMk cId="2400169173" sldId="381"/>
            <ac:picMk id="3" creationId="{C932B9E7-E4BC-4C4D-9722-78608AC79336}"/>
          </ac:picMkLst>
        </pc:picChg>
      </pc:sldChg>
    </pc:docChg>
  </pc:docChgLst>
  <pc:docChgLst>
    <pc:chgData name="Wrona, Daniel G." userId="S::dgwrona@wpi.edu::890fef4a-0112-40a8-bd25-82302e22a321" providerId="AD" clId="Web-{40CA736F-39F0-464E-85BA-26B53D631726}"/>
    <pc:docChg chg="modSld">
      <pc:chgData name="Wrona, Daniel G." userId="S::dgwrona@wpi.edu::890fef4a-0112-40a8-bd25-82302e22a321" providerId="AD" clId="Web-{40CA736F-39F0-464E-85BA-26B53D631726}" dt="2020-12-10T16:22:41.230" v="3"/>
      <pc:docMkLst>
        <pc:docMk/>
      </pc:docMkLst>
      <pc:sldChg chg="modNotes">
        <pc:chgData name="Wrona, Daniel G." userId="S::dgwrona@wpi.edu::890fef4a-0112-40a8-bd25-82302e22a321" providerId="AD" clId="Web-{40CA736F-39F0-464E-85BA-26B53D631726}" dt="2020-12-10T16:22:29.776" v="1"/>
        <pc:sldMkLst>
          <pc:docMk/>
          <pc:sldMk cId="3031570124" sldId="356"/>
        </pc:sldMkLst>
      </pc:sldChg>
      <pc:sldChg chg="modNotes">
        <pc:chgData name="Wrona, Daniel G." userId="S::dgwrona@wpi.edu::890fef4a-0112-40a8-bd25-82302e22a321" providerId="AD" clId="Web-{40CA736F-39F0-464E-85BA-26B53D631726}" dt="2020-12-10T16:22:36.761" v="2"/>
        <pc:sldMkLst>
          <pc:docMk/>
          <pc:sldMk cId="908463339" sldId="359"/>
        </pc:sldMkLst>
      </pc:sldChg>
      <pc:sldChg chg="modNotes">
        <pc:chgData name="Wrona, Daniel G." userId="S::dgwrona@wpi.edu::890fef4a-0112-40a8-bd25-82302e22a321" providerId="AD" clId="Web-{40CA736F-39F0-464E-85BA-26B53D631726}" dt="2020-12-10T16:22:41.230" v="3"/>
        <pc:sldMkLst>
          <pc:docMk/>
          <pc:sldMk cId="1415541540" sldId="366"/>
        </pc:sldMkLst>
      </pc:sldChg>
      <pc:sldChg chg="modNotes">
        <pc:chgData name="Wrona, Daniel G." userId="S::dgwrona@wpi.edu::890fef4a-0112-40a8-bd25-82302e22a321" providerId="AD" clId="Web-{40CA736F-39F0-464E-85BA-26B53D631726}" dt="2020-12-10T16:22:23.151" v="0"/>
        <pc:sldMkLst>
          <pc:docMk/>
          <pc:sldMk cId="1047635470" sldId="385"/>
        </pc:sldMkLst>
      </pc:sldChg>
    </pc:docChg>
  </pc:docChgLst>
  <pc:docChgLst>
    <pc:chgData name="Kathryn Tarantino" userId="1cb95383-64b7-474d-9af4-1bcf94bfe3d6" providerId="ADAL" clId="{5E305AB1-D30C-5144-A198-63B7C5E7B420}"/>
    <pc:docChg chg="undo custSel mod addSld delSld modSld sldOrd">
      <pc:chgData name="Kathryn Tarantino" userId="1cb95383-64b7-474d-9af4-1bcf94bfe3d6" providerId="ADAL" clId="{5E305AB1-D30C-5144-A198-63B7C5E7B420}" dt="2020-12-08T15:37:45.404" v="1047" actId="1076"/>
      <pc:docMkLst>
        <pc:docMk/>
      </pc:docMkLst>
      <pc:sldChg chg="modSp">
        <pc:chgData name="Kathryn Tarantino" userId="1cb95383-64b7-474d-9af4-1bcf94bfe3d6" providerId="ADAL" clId="{5E305AB1-D30C-5144-A198-63B7C5E7B420}" dt="2020-12-07T19:06:42.490" v="1003" actId="14826"/>
        <pc:sldMkLst>
          <pc:docMk/>
          <pc:sldMk cId="92244400" sldId="355"/>
        </pc:sldMkLst>
        <pc:picChg chg="mod">
          <ac:chgData name="Kathryn Tarantino" userId="1cb95383-64b7-474d-9af4-1bcf94bfe3d6" providerId="ADAL" clId="{5E305AB1-D30C-5144-A198-63B7C5E7B420}" dt="2020-12-07T19:06:42.490" v="1003" actId="14826"/>
          <ac:picMkLst>
            <pc:docMk/>
            <pc:sldMk cId="92244400" sldId="355"/>
            <ac:picMk id="4" creationId="{9E6351BA-9C62-43D4-A9A8-2E833B119012}"/>
          </ac:picMkLst>
        </pc:picChg>
      </pc:sldChg>
      <pc:sldChg chg="addSp delSp modSp mod">
        <pc:chgData name="Kathryn Tarantino" userId="1cb95383-64b7-474d-9af4-1bcf94bfe3d6" providerId="ADAL" clId="{5E305AB1-D30C-5144-A198-63B7C5E7B420}" dt="2020-12-02T15:41:54.061" v="38" actId="478"/>
        <pc:sldMkLst>
          <pc:docMk/>
          <pc:sldMk cId="3031570124" sldId="356"/>
        </pc:sldMkLst>
        <pc:spChg chg="add del mod">
          <ac:chgData name="Kathryn Tarantino" userId="1cb95383-64b7-474d-9af4-1bcf94bfe3d6" providerId="ADAL" clId="{5E305AB1-D30C-5144-A198-63B7C5E7B420}" dt="2020-12-02T15:41:54.061" v="38" actId="478"/>
          <ac:spMkLst>
            <pc:docMk/>
            <pc:sldMk cId="3031570124" sldId="356"/>
            <ac:spMk id="2" creationId="{EFE6CE04-B5C1-4442-AE4A-D37D92C30F27}"/>
          </ac:spMkLst>
        </pc:spChg>
        <pc:spChg chg="add del mod">
          <ac:chgData name="Kathryn Tarantino" userId="1cb95383-64b7-474d-9af4-1bcf94bfe3d6" providerId="ADAL" clId="{5E305AB1-D30C-5144-A198-63B7C5E7B420}" dt="2020-12-02T15:41:47.868" v="35" actId="478"/>
          <ac:spMkLst>
            <pc:docMk/>
            <pc:sldMk cId="3031570124" sldId="356"/>
            <ac:spMk id="46" creationId="{42ED99A9-52DD-D443-922B-223EF9CA2E1E}"/>
          </ac:spMkLst>
        </pc:spChg>
      </pc:sldChg>
      <pc:sldChg chg="addSp delSp modSp mod">
        <pc:chgData name="Kathryn Tarantino" userId="1cb95383-64b7-474d-9af4-1bcf94bfe3d6" providerId="ADAL" clId="{5E305AB1-D30C-5144-A198-63B7C5E7B420}" dt="2020-12-08T15:36:48.599" v="1036" actId="14826"/>
        <pc:sldMkLst>
          <pc:docMk/>
          <pc:sldMk cId="908463339" sldId="359"/>
        </pc:sldMkLst>
        <pc:spChg chg="del">
          <ac:chgData name="Kathryn Tarantino" userId="1cb95383-64b7-474d-9af4-1bcf94bfe3d6" providerId="ADAL" clId="{5E305AB1-D30C-5144-A198-63B7C5E7B420}" dt="2020-12-08T15:36:48.599" v="1036" actId="14826"/>
          <ac:spMkLst>
            <pc:docMk/>
            <pc:sldMk cId="908463339" sldId="359"/>
            <ac:spMk id="8" creationId="{74352E72-26FC-4A2E-A7B5-361E940C7E30}"/>
          </ac:spMkLst>
        </pc:spChg>
        <pc:spChg chg="mod">
          <ac:chgData name="Kathryn Tarantino" userId="1cb95383-64b7-474d-9af4-1bcf94bfe3d6" providerId="ADAL" clId="{5E305AB1-D30C-5144-A198-63B7C5E7B420}" dt="2020-12-02T15:42:25.809" v="112" actId="20577"/>
          <ac:spMkLst>
            <pc:docMk/>
            <pc:sldMk cId="908463339" sldId="359"/>
            <ac:spMk id="31" creationId="{D997965C-E917-4062-968E-398FBA183BD4}"/>
          </ac:spMkLst>
        </pc:spChg>
        <pc:spChg chg="mod">
          <ac:chgData name="Kathryn Tarantino" userId="1cb95383-64b7-474d-9af4-1bcf94bfe3d6" providerId="ADAL" clId="{5E305AB1-D30C-5144-A198-63B7C5E7B420}" dt="2020-12-07T19:21:21.218" v="1009" actId="1076"/>
          <ac:spMkLst>
            <pc:docMk/>
            <pc:sldMk cId="908463339" sldId="359"/>
            <ac:spMk id="32" creationId="{FB3F352A-7377-403B-B2F8-A9602518DA4C}"/>
          </ac:spMkLst>
        </pc:spChg>
        <pc:spChg chg="mod">
          <ac:chgData name="Kathryn Tarantino" userId="1cb95383-64b7-474d-9af4-1bcf94bfe3d6" providerId="ADAL" clId="{5E305AB1-D30C-5144-A198-63B7C5E7B420}" dt="2020-12-02T15:48:40.588" v="276" actId="20577"/>
          <ac:spMkLst>
            <pc:docMk/>
            <pc:sldMk cId="908463339" sldId="359"/>
            <ac:spMk id="33" creationId="{80E1F0BF-63AB-49ED-8BBA-60AE71028747}"/>
          </ac:spMkLst>
        </pc:spChg>
        <pc:spChg chg="mod">
          <ac:chgData name="Kathryn Tarantino" userId="1cb95383-64b7-474d-9af4-1bcf94bfe3d6" providerId="ADAL" clId="{5E305AB1-D30C-5144-A198-63B7C5E7B420}" dt="2020-12-08T15:36:48.599" v="1036" actId="14826"/>
          <ac:spMkLst>
            <pc:docMk/>
            <pc:sldMk cId="908463339" sldId="359"/>
            <ac:spMk id="34" creationId="{74352E72-26FC-4A2E-A7B5-361E940C7E30}"/>
          </ac:spMkLst>
        </pc:spChg>
        <pc:spChg chg="del">
          <ac:chgData name="Kathryn Tarantino" userId="1cb95383-64b7-474d-9af4-1bcf94bfe3d6" providerId="ADAL" clId="{5E305AB1-D30C-5144-A198-63B7C5E7B420}" dt="2020-12-08T15:36:48.599" v="1036" actId="14826"/>
          <ac:spMkLst>
            <pc:docMk/>
            <pc:sldMk cId="908463339" sldId="359"/>
            <ac:spMk id="38" creationId="{759D7751-87F6-4217-BAD6-D4B6A76D7F5F}"/>
          </ac:spMkLst>
        </pc:spChg>
        <pc:spChg chg="del">
          <ac:chgData name="Kathryn Tarantino" userId="1cb95383-64b7-474d-9af4-1bcf94bfe3d6" providerId="ADAL" clId="{5E305AB1-D30C-5144-A198-63B7C5E7B420}" dt="2020-12-08T15:36:48.599" v="1036" actId="14826"/>
          <ac:spMkLst>
            <pc:docMk/>
            <pc:sldMk cId="908463339" sldId="359"/>
            <ac:spMk id="38" creationId="{FAC6EF87-9BEB-4E32-8D6C-E2A9DF2E88C6}"/>
          </ac:spMkLst>
        </pc:spChg>
        <pc:spChg chg="mod">
          <ac:chgData name="Kathryn Tarantino" userId="1cb95383-64b7-474d-9af4-1bcf94bfe3d6" providerId="ADAL" clId="{5E305AB1-D30C-5144-A198-63B7C5E7B420}" dt="2020-12-08T15:36:48.599" v="1036" actId="14826"/>
          <ac:spMkLst>
            <pc:docMk/>
            <pc:sldMk cId="908463339" sldId="359"/>
            <ac:spMk id="47" creationId="{74352E72-26FC-4A2E-A7B5-361E940C7E30}"/>
          </ac:spMkLst>
        </pc:spChg>
        <pc:spChg chg="mod">
          <ac:chgData name="Kathryn Tarantino" userId="1cb95383-64b7-474d-9af4-1bcf94bfe3d6" providerId="ADAL" clId="{5E305AB1-D30C-5144-A198-63B7C5E7B420}" dt="2020-12-08T15:36:48.599" v="1036" actId="14826"/>
          <ac:spMkLst>
            <pc:docMk/>
            <pc:sldMk cId="908463339" sldId="359"/>
            <ac:spMk id="48" creationId="{FAC6EF87-9BEB-4E32-8D6C-E2A9DF2E88C6}"/>
          </ac:spMkLst>
        </pc:spChg>
        <pc:spChg chg="mod">
          <ac:chgData name="Kathryn Tarantino" userId="1cb95383-64b7-474d-9af4-1bcf94bfe3d6" providerId="ADAL" clId="{5E305AB1-D30C-5144-A198-63B7C5E7B420}" dt="2020-12-08T15:36:48.599" v="1036" actId="14826"/>
          <ac:spMkLst>
            <pc:docMk/>
            <pc:sldMk cId="908463339" sldId="359"/>
            <ac:spMk id="55" creationId="{FAC6EF87-9BEB-4E32-8D6C-E2A9DF2E88C6}"/>
          </ac:spMkLst>
        </pc:spChg>
        <pc:spChg chg="mod">
          <ac:chgData name="Kathryn Tarantino" userId="1cb95383-64b7-474d-9af4-1bcf94bfe3d6" providerId="ADAL" clId="{5E305AB1-D30C-5144-A198-63B7C5E7B420}" dt="2020-12-08T15:36:48.599" v="1036" actId="14826"/>
          <ac:spMkLst>
            <pc:docMk/>
            <pc:sldMk cId="908463339" sldId="359"/>
            <ac:spMk id="56" creationId="{759D7751-87F6-4217-BAD6-D4B6A76D7F5F}"/>
          </ac:spMkLst>
        </pc:spChg>
        <pc:grpChg chg="add del mod">
          <ac:chgData name="Kathryn Tarantino" userId="1cb95383-64b7-474d-9af4-1bcf94bfe3d6" providerId="ADAL" clId="{5E305AB1-D30C-5144-A198-63B7C5E7B420}" dt="2020-12-08T15:36:48.599" v="1036" actId="14826"/>
          <ac:grpSpMkLst>
            <pc:docMk/>
            <pc:sldMk cId="908463339" sldId="359"/>
            <ac:grpSpMk id="8" creationId="{77C55247-EBCC-46C9-ADC5-4966E8A52F1D}"/>
          </ac:grpSpMkLst>
        </pc:grpChg>
        <pc:grpChg chg="mod">
          <ac:chgData name="Kathryn Tarantino" userId="1cb95383-64b7-474d-9af4-1bcf94bfe3d6" providerId="ADAL" clId="{5E305AB1-D30C-5144-A198-63B7C5E7B420}" dt="2020-12-08T15:36:48.599" v="1036" actId="14826"/>
          <ac:grpSpMkLst>
            <pc:docMk/>
            <pc:sldMk cId="908463339" sldId="359"/>
            <ac:grpSpMk id="42" creationId="{77C55247-EBCC-46C9-ADC5-4966E8A52F1D}"/>
          </ac:grpSpMkLst>
        </pc:grpChg>
        <pc:grpChg chg="add mod">
          <ac:chgData name="Kathryn Tarantino" userId="1cb95383-64b7-474d-9af4-1bcf94bfe3d6" providerId="ADAL" clId="{5E305AB1-D30C-5144-A198-63B7C5E7B420}" dt="2020-12-08T15:36:48.599" v="1036" actId="14826"/>
          <ac:grpSpMkLst>
            <pc:docMk/>
            <pc:sldMk cId="908463339" sldId="359"/>
            <ac:grpSpMk id="46" creationId="{7825C687-82EE-4165-A45C-19921CB540D8}"/>
          </ac:grpSpMkLst>
        </pc:grpChg>
      </pc:sldChg>
      <pc:sldChg chg="modSp">
        <pc:chgData name="Kathryn Tarantino" userId="1cb95383-64b7-474d-9af4-1bcf94bfe3d6" providerId="ADAL" clId="{5E305AB1-D30C-5144-A198-63B7C5E7B420}" dt="2020-12-07T17:58:31.196" v="868" actId="14826"/>
        <pc:sldMkLst>
          <pc:docMk/>
          <pc:sldMk cId="2502351407" sldId="360"/>
        </pc:sldMkLst>
        <pc:picChg chg="mod">
          <ac:chgData name="Kathryn Tarantino" userId="1cb95383-64b7-474d-9af4-1bcf94bfe3d6" providerId="ADAL" clId="{5E305AB1-D30C-5144-A198-63B7C5E7B420}" dt="2020-12-07T17:58:31.196" v="868" actId="14826"/>
          <ac:picMkLst>
            <pc:docMk/>
            <pc:sldMk cId="2502351407" sldId="360"/>
            <ac:picMk id="7" creationId="{E3F070D3-A9FE-CE41-9348-9F07CDB05F27}"/>
          </ac:picMkLst>
        </pc:picChg>
      </pc:sldChg>
      <pc:sldChg chg="addSp delSp modSp mod">
        <pc:chgData name="Kathryn Tarantino" userId="1cb95383-64b7-474d-9af4-1bcf94bfe3d6" providerId="ADAL" clId="{5E305AB1-D30C-5144-A198-63B7C5E7B420}" dt="2020-12-07T18:47:09.236" v="996" actId="1076"/>
        <pc:sldMkLst>
          <pc:docMk/>
          <pc:sldMk cId="3650038718" sldId="365"/>
        </pc:sldMkLst>
        <pc:spChg chg="mod">
          <ac:chgData name="Kathryn Tarantino" userId="1cb95383-64b7-474d-9af4-1bcf94bfe3d6" providerId="ADAL" clId="{5E305AB1-D30C-5144-A198-63B7C5E7B420}" dt="2020-12-07T18:46:20.089" v="980" actId="1076"/>
          <ac:spMkLst>
            <pc:docMk/>
            <pc:sldMk cId="3650038718" sldId="365"/>
            <ac:spMk id="4" creationId="{71D492E1-9BE7-43E8-8141-9643A073F998}"/>
          </ac:spMkLst>
        </pc:spChg>
        <pc:grpChg chg="mod">
          <ac:chgData name="Kathryn Tarantino" userId="1cb95383-64b7-474d-9af4-1bcf94bfe3d6" providerId="ADAL" clId="{5E305AB1-D30C-5144-A198-63B7C5E7B420}" dt="2020-12-07T18:46:34.358" v="982" actId="1076"/>
          <ac:grpSpMkLst>
            <pc:docMk/>
            <pc:sldMk cId="3650038718" sldId="365"/>
            <ac:grpSpMk id="3" creationId="{CF6D9F7A-11C6-45B1-87BC-71B7BE62FA35}"/>
          </ac:grpSpMkLst>
        </pc:grpChg>
        <pc:grpChg chg="mod">
          <ac:chgData name="Kathryn Tarantino" userId="1cb95383-64b7-474d-9af4-1bcf94bfe3d6" providerId="ADAL" clId="{5E305AB1-D30C-5144-A198-63B7C5E7B420}" dt="2020-12-07T18:47:09.236" v="996" actId="1076"/>
          <ac:grpSpMkLst>
            <pc:docMk/>
            <pc:sldMk cId="3650038718" sldId="365"/>
            <ac:grpSpMk id="9" creationId="{C0F40E4A-0B67-4680-91D3-F85B9DCD918B}"/>
          </ac:grpSpMkLst>
        </pc:grpChg>
        <pc:picChg chg="add del mod">
          <ac:chgData name="Kathryn Tarantino" userId="1cb95383-64b7-474d-9af4-1bcf94bfe3d6" providerId="ADAL" clId="{5E305AB1-D30C-5144-A198-63B7C5E7B420}" dt="2020-12-07T18:45:56.142" v="970" actId="478"/>
          <ac:picMkLst>
            <pc:docMk/>
            <pc:sldMk cId="3650038718" sldId="365"/>
            <ac:picMk id="13" creationId="{17085154-42C7-D540-B031-84E6F40194B3}"/>
          </ac:picMkLst>
        </pc:picChg>
        <pc:picChg chg="add mod">
          <ac:chgData name="Kathryn Tarantino" userId="1cb95383-64b7-474d-9af4-1bcf94bfe3d6" providerId="ADAL" clId="{5E305AB1-D30C-5144-A198-63B7C5E7B420}" dt="2020-12-07T18:46:38.986" v="984" actId="1076"/>
          <ac:picMkLst>
            <pc:docMk/>
            <pc:sldMk cId="3650038718" sldId="365"/>
            <ac:picMk id="16" creationId="{4F271264-A10D-CD40-8EBC-6A71B6E66C79}"/>
          </ac:picMkLst>
        </pc:picChg>
      </pc:sldChg>
      <pc:sldChg chg="modSp mod">
        <pc:chgData name="Kathryn Tarantino" userId="1cb95383-64b7-474d-9af4-1bcf94bfe3d6" providerId="ADAL" clId="{5E305AB1-D30C-5144-A198-63B7C5E7B420}" dt="2020-12-04T21:52:37.174" v="684" actId="14100"/>
        <pc:sldMkLst>
          <pc:docMk/>
          <pc:sldMk cId="1415541540" sldId="366"/>
        </pc:sldMkLst>
        <pc:spChg chg="mod">
          <ac:chgData name="Kathryn Tarantino" userId="1cb95383-64b7-474d-9af4-1bcf94bfe3d6" providerId="ADAL" clId="{5E305AB1-D30C-5144-A198-63B7C5E7B420}" dt="2020-12-04T21:52:37.174" v="684" actId="14100"/>
          <ac:spMkLst>
            <pc:docMk/>
            <pc:sldMk cId="1415541540" sldId="366"/>
            <ac:spMk id="29" creationId="{B49969CA-3700-48CE-A02D-D3EB83848BC7}"/>
          </ac:spMkLst>
        </pc:spChg>
      </pc:sldChg>
      <pc:sldChg chg="modSp mod">
        <pc:chgData name="Kathryn Tarantino" userId="1cb95383-64b7-474d-9af4-1bcf94bfe3d6" providerId="ADAL" clId="{5E305AB1-D30C-5144-A198-63B7C5E7B420}" dt="2020-12-04T20:51:44.013" v="303" actId="27636"/>
        <pc:sldMkLst>
          <pc:docMk/>
          <pc:sldMk cId="679176543" sldId="367"/>
        </pc:sldMkLst>
        <pc:spChg chg="mod">
          <ac:chgData name="Kathryn Tarantino" userId="1cb95383-64b7-474d-9af4-1bcf94bfe3d6" providerId="ADAL" clId="{5E305AB1-D30C-5144-A198-63B7C5E7B420}" dt="2020-12-04T20:51:44.013" v="303" actId="27636"/>
          <ac:spMkLst>
            <pc:docMk/>
            <pc:sldMk cId="679176543" sldId="367"/>
            <ac:spMk id="19" creationId="{BCD9A2FB-FE4B-43E7-8431-620F1FD63952}"/>
          </ac:spMkLst>
        </pc:spChg>
      </pc:sldChg>
      <pc:sldChg chg="addSp modSp">
        <pc:chgData name="Kathryn Tarantino" userId="1cb95383-64b7-474d-9af4-1bcf94bfe3d6" providerId="ADAL" clId="{5E305AB1-D30C-5144-A198-63B7C5E7B420}" dt="2020-12-06T19:12:06.172" v="765" actId="1076"/>
        <pc:sldMkLst>
          <pc:docMk/>
          <pc:sldMk cId="627752863" sldId="370"/>
        </pc:sldMkLst>
        <pc:picChg chg="add mod">
          <ac:chgData name="Kathryn Tarantino" userId="1cb95383-64b7-474d-9af4-1bcf94bfe3d6" providerId="ADAL" clId="{5E305AB1-D30C-5144-A198-63B7C5E7B420}" dt="2020-12-06T19:12:06.172" v="765" actId="1076"/>
          <ac:picMkLst>
            <pc:docMk/>
            <pc:sldMk cId="627752863" sldId="370"/>
            <ac:picMk id="13" creationId="{2498E00A-2B4E-EC47-ABD4-5FB0C1770E08}"/>
          </ac:picMkLst>
        </pc:picChg>
      </pc:sldChg>
      <pc:sldChg chg="addSp delSp modSp mod ord">
        <pc:chgData name="Kathryn Tarantino" userId="1cb95383-64b7-474d-9af4-1bcf94bfe3d6" providerId="ADAL" clId="{5E305AB1-D30C-5144-A198-63B7C5E7B420}" dt="2020-12-07T18:32:21.939" v="965" actId="478"/>
        <pc:sldMkLst>
          <pc:docMk/>
          <pc:sldMk cId="587376043" sldId="372"/>
        </pc:sldMkLst>
        <pc:spChg chg="add del mod">
          <ac:chgData name="Kathryn Tarantino" userId="1cb95383-64b7-474d-9af4-1bcf94bfe3d6" providerId="ADAL" clId="{5E305AB1-D30C-5144-A198-63B7C5E7B420}" dt="2020-12-04T20:57:47.625" v="327"/>
          <ac:spMkLst>
            <pc:docMk/>
            <pc:sldMk cId="587376043" sldId="372"/>
            <ac:spMk id="2" creationId="{4C70698F-D86D-944D-A2DF-5AC1BB40FDE7}"/>
          </ac:spMkLst>
        </pc:spChg>
        <pc:spChg chg="add del">
          <ac:chgData name="Kathryn Tarantino" userId="1cb95383-64b7-474d-9af4-1bcf94bfe3d6" providerId="ADAL" clId="{5E305AB1-D30C-5144-A198-63B7C5E7B420}" dt="2020-12-07T18:27:54.123" v="876"/>
          <ac:spMkLst>
            <pc:docMk/>
            <pc:sldMk cId="587376043" sldId="372"/>
            <ac:spMk id="2" creationId="{7D7CE3B5-C25C-0F4F-8C50-03A6875A0998}"/>
          </ac:spMkLst>
        </pc:spChg>
        <pc:spChg chg="mod">
          <ac:chgData name="Kathryn Tarantino" userId="1cb95383-64b7-474d-9af4-1bcf94bfe3d6" providerId="ADAL" clId="{5E305AB1-D30C-5144-A198-63B7C5E7B420}" dt="2020-12-04T20:31:33.646" v="279" actId="20577"/>
          <ac:spMkLst>
            <pc:docMk/>
            <pc:sldMk cId="587376043" sldId="372"/>
            <ac:spMk id="7" creationId="{413CA08F-CC48-4D15-B4BE-6BFDB7D4B812}"/>
          </ac:spMkLst>
        </pc:spChg>
        <pc:spChg chg="mod">
          <ac:chgData name="Kathryn Tarantino" userId="1cb95383-64b7-474d-9af4-1bcf94bfe3d6" providerId="ADAL" clId="{5E305AB1-D30C-5144-A198-63B7C5E7B420}" dt="2020-12-07T18:29:20.247" v="924" actId="20577"/>
          <ac:spMkLst>
            <pc:docMk/>
            <pc:sldMk cId="587376043" sldId="372"/>
            <ac:spMk id="11" creationId="{F397F1D8-BAEF-4DEB-90F2-32FAB4A81F28}"/>
          </ac:spMkLst>
        </pc:spChg>
        <pc:spChg chg="mod">
          <ac:chgData name="Kathryn Tarantino" userId="1cb95383-64b7-474d-9af4-1bcf94bfe3d6" providerId="ADAL" clId="{5E305AB1-D30C-5144-A198-63B7C5E7B420}" dt="2020-12-07T18:27:52.094" v="875" actId="1076"/>
          <ac:spMkLst>
            <pc:docMk/>
            <pc:sldMk cId="587376043" sldId="372"/>
            <ac:spMk id="16" creationId="{0F18B32B-A099-4A24-A3DB-8CFCFAC53226}"/>
          </ac:spMkLst>
        </pc:spChg>
        <pc:spChg chg="mod">
          <ac:chgData name="Kathryn Tarantino" userId="1cb95383-64b7-474d-9af4-1bcf94bfe3d6" providerId="ADAL" clId="{5E305AB1-D30C-5144-A198-63B7C5E7B420}" dt="2020-12-07T18:27:52.094" v="875" actId="1076"/>
          <ac:spMkLst>
            <pc:docMk/>
            <pc:sldMk cId="587376043" sldId="372"/>
            <ac:spMk id="18" creationId="{7B9AC6AD-1780-478E-AD9F-4F7D7B530634}"/>
          </ac:spMkLst>
        </pc:spChg>
        <pc:spChg chg="mod">
          <ac:chgData name="Kathryn Tarantino" userId="1cb95383-64b7-474d-9af4-1bcf94bfe3d6" providerId="ADAL" clId="{5E305AB1-D30C-5144-A198-63B7C5E7B420}" dt="2020-12-07T18:27:52.094" v="875" actId="1076"/>
          <ac:spMkLst>
            <pc:docMk/>
            <pc:sldMk cId="587376043" sldId="372"/>
            <ac:spMk id="24" creationId="{9875A486-7CC3-4AD6-944D-38EA09F956A8}"/>
          </ac:spMkLst>
        </pc:spChg>
        <pc:spChg chg="add mod">
          <ac:chgData name="Kathryn Tarantino" userId="1cb95383-64b7-474d-9af4-1bcf94bfe3d6" providerId="ADAL" clId="{5E305AB1-D30C-5144-A198-63B7C5E7B420}" dt="2020-12-07T18:30:13.283" v="928" actId="207"/>
          <ac:spMkLst>
            <pc:docMk/>
            <pc:sldMk cId="587376043" sldId="372"/>
            <ac:spMk id="29" creationId="{215E510F-85C6-4C40-A210-9A5098717818}"/>
          </ac:spMkLst>
        </pc:spChg>
        <pc:spChg chg="mod">
          <ac:chgData name="Kathryn Tarantino" userId="1cb95383-64b7-474d-9af4-1bcf94bfe3d6" providerId="ADAL" clId="{5E305AB1-D30C-5144-A198-63B7C5E7B420}" dt="2020-12-07T18:27:52.094" v="875" actId="1076"/>
          <ac:spMkLst>
            <pc:docMk/>
            <pc:sldMk cId="587376043" sldId="372"/>
            <ac:spMk id="32" creationId="{60E6E55C-86F0-4DFF-A30A-573D64F4C1A5}"/>
          </ac:spMkLst>
        </pc:spChg>
        <pc:spChg chg="mod">
          <ac:chgData name="Kathryn Tarantino" userId="1cb95383-64b7-474d-9af4-1bcf94bfe3d6" providerId="ADAL" clId="{5E305AB1-D30C-5144-A198-63B7C5E7B420}" dt="2020-12-07T18:27:52.094" v="875" actId="1076"/>
          <ac:spMkLst>
            <pc:docMk/>
            <pc:sldMk cId="587376043" sldId="372"/>
            <ac:spMk id="46" creationId="{053F4C5B-4E66-45B2-B1C8-76916B254423}"/>
          </ac:spMkLst>
        </pc:spChg>
        <pc:grpChg chg="mod">
          <ac:chgData name="Kathryn Tarantino" userId="1cb95383-64b7-474d-9af4-1bcf94bfe3d6" providerId="ADAL" clId="{5E305AB1-D30C-5144-A198-63B7C5E7B420}" dt="2020-12-07T18:27:52.094" v="875" actId="1076"/>
          <ac:grpSpMkLst>
            <pc:docMk/>
            <pc:sldMk cId="587376043" sldId="372"/>
            <ac:grpSpMk id="14" creationId="{1641A76D-16FD-4ACD-BAEC-95135954AF02}"/>
          </ac:grpSpMkLst>
        </pc:grpChg>
        <pc:grpChg chg="mod">
          <ac:chgData name="Kathryn Tarantino" userId="1cb95383-64b7-474d-9af4-1bcf94bfe3d6" providerId="ADAL" clId="{5E305AB1-D30C-5144-A198-63B7C5E7B420}" dt="2020-12-07T18:27:52.094" v="875" actId="1076"/>
          <ac:grpSpMkLst>
            <pc:docMk/>
            <pc:sldMk cId="587376043" sldId="372"/>
            <ac:grpSpMk id="25" creationId="{4D12C086-A5DC-4360-B7A4-855D34B22C67}"/>
          </ac:grpSpMkLst>
        </pc:grpChg>
        <pc:grpChg chg="mod">
          <ac:chgData name="Kathryn Tarantino" userId="1cb95383-64b7-474d-9af4-1bcf94bfe3d6" providerId="ADAL" clId="{5E305AB1-D30C-5144-A198-63B7C5E7B420}" dt="2020-12-07T18:27:52.094" v="875" actId="1076"/>
          <ac:grpSpMkLst>
            <pc:docMk/>
            <pc:sldMk cId="587376043" sldId="372"/>
            <ac:grpSpMk id="28" creationId="{81DB1C4C-6B9E-4F5A-9FC5-6B839342695C}"/>
          </ac:grpSpMkLst>
        </pc:grpChg>
        <pc:grpChg chg="mod">
          <ac:chgData name="Kathryn Tarantino" userId="1cb95383-64b7-474d-9af4-1bcf94bfe3d6" providerId="ADAL" clId="{5E305AB1-D30C-5144-A198-63B7C5E7B420}" dt="2020-12-07T18:27:52.094" v="875" actId="1076"/>
          <ac:grpSpMkLst>
            <pc:docMk/>
            <pc:sldMk cId="587376043" sldId="372"/>
            <ac:grpSpMk id="33" creationId="{75B223A5-73E1-485F-B18D-0ED54C67D43A}"/>
          </ac:grpSpMkLst>
        </pc:grpChg>
        <pc:grpChg chg="mod">
          <ac:chgData name="Kathryn Tarantino" userId="1cb95383-64b7-474d-9af4-1bcf94bfe3d6" providerId="ADAL" clId="{5E305AB1-D30C-5144-A198-63B7C5E7B420}" dt="2020-12-07T18:27:52.094" v="875" actId="1076"/>
          <ac:grpSpMkLst>
            <pc:docMk/>
            <pc:sldMk cId="587376043" sldId="372"/>
            <ac:grpSpMk id="34" creationId="{47FD5D25-C348-42EB-8C48-3FDE723E1892}"/>
          </ac:grpSpMkLst>
        </pc:grpChg>
        <pc:grpChg chg="mod">
          <ac:chgData name="Kathryn Tarantino" userId="1cb95383-64b7-474d-9af4-1bcf94bfe3d6" providerId="ADAL" clId="{5E305AB1-D30C-5144-A198-63B7C5E7B420}" dt="2020-12-07T18:27:52.094" v="875" actId="1076"/>
          <ac:grpSpMkLst>
            <pc:docMk/>
            <pc:sldMk cId="587376043" sldId="372"/>
            <ac:grpSpMk id="35" creationId="{06443A1D-D440-418C-9FFB-81D5C994995C}"/>
          </ac:grpSpMkLst>
        </pc:grpChg>
        <pc:grpChg chg="mod">
          <ac:chgData name="Kathryn Tarantino" userId="1cb95383-64b7-474d-9af4-1bcf94bfe3d6" providerId="ADAL" clId="{5E305AB1-D30C-5144-A198-63B7C5E7B420}" dt="2020-12-07T18:27:52.094" v="875" actId="1076"/>
          <ac:grpSpMkLst>
            <pc:docMk/>
            <pc:sldMk cId="587376043" sldId="372"/>
            <ac:grpSpMk id="38" creationId="{BB880EE8-1D14-4302-9835-F2249E3F808F}"/>
          </ac:grpSpMkLst>
        </pc:grpChg>
        <pc:picChg chg="add mod">
          <ac:chgData name="Kathryn Tarantino" userId="1cb95383-64b7-474d-9af4-1bcf94bfe3d6" providerId="ADAL" clId="{5E305AB1-D30C-5144-A198-63B7C5E7B420}" dt="2020-12-04T20:57:37.377" v="323" actId="1076"/>
          <ac:picMkLst>
            <pc:docMk/>
            <pc:sldMk cId="587376043" sldId="372"/>
            <ac:picMk id="4" creationId="{7E8F18CD-4E51-2C40-BD57-95EE8A981AE0}"/>
          </ac:picMkLst>
        </pc:picChg>
        <pc:picChg chg="add mod">
          <ac:chgData name="Kathryn Tarantino" userId="1cb95383-64b7-474d-9af4-1bcf94bfe3d6" providerId="ADAL" clId="{5E305AB1-D30C-5144-A198-63B7C5E7B420}" dt="2020-12-07T18:30:43.655" v="941" actId="1076"/>
          <ac:picMkLst>
            <pc:docMk/>
            <pc:sldMk cId="587376043" sldId="372"/>
            <ac:picMk id="4" creationId="{AF1DD847-5511-A64A-BF3E-E1DE5CA318EA}"/>
          </ac:picMkLst>
        </pc:picChg>
        <pc:picChg chg="add del mod">
          <ac:chgData name="Kathryn Tarantino" userId="1cb95383-64b7-474d-9af4-1bcf94bfe3d6" providerId="ADAL" clId="{5E305AB1-D30C-5144-A198-63B7C5E7B420}" dt="2020-12-04T20:52:40.130" v="314" actId="478"/>
          <ac:picMkLst>
            <pc:docMk/>
            <pc:sldMk cId="587376043" sldId="372"/>
            <ac:picMk id="13" creationId="{EF50BEA4-A44A-C445-AF84-B4FD9AF8619A}"/>
          </ac:picMkLst>
        </pc:picChg>
        <pc:picChg chg="add del mod">
          <ac:chgData name="Kathryn Tarantino" userId="1cb95383-64b7-474d-9af4-1bcf94bfe3d6" providerId="ADAL" clId="{5E305AB1-D30C-5144-A198-63B7C5E7B420}" dt="2020-12-04T20:52:41.032" v="315" actId="478"/>
          <ac:picMkLst>
            <pc:docMk/>
            <pc:sldMk cId="587376043" sldId="372"/>
            <ac:picMk id="14" creationId="{D5D0ED6C-B629-6E4C-AD4F-1CD4A158CE4E}"/>
          </ac:picMkLst>
        </pc:picChg>
        <pc:picChg chg="add mod">
          <ac:chgData name="Kathryn Tarantino" userId="1cb95383-64b7-474d-9af4-1bcf94bfe3d6" providerId="ADAL" clId="{5E305AB1-D30C-5144-A198-63B7C5E7B420}" dt="2020-12-04T21:07:34.123" v="330" actId="1076"/>
          <ac:picMkLst>
            <pc:docMk/>
            <pc:sldMk cId="587376043" sldId="372"/>
            <ac:picMk id="22" creationId="{D931E539-A8A4-F640-A270-A2C9DB2CA8E0}"/>
          </ac:picMkLst>
        </pc:picChg>
        <pc:picChg chg="mod">
          <ac:chgData name="Kathryn Tarantino" userId="1cb95383-64b7-474d-9af4-1bcf94bfe3d6" providerId="ADAL" clId="{5E305AB1-D30C-5144-A198-63B7C5E7B420}" dt="2020-12-07T18:27:52.094" v="875" actId="1076"/>
          <ac:picMkLst>
            <pc:docMk/>
            <pc:sldMk cId="587376043" sldId="372"/>
            <ac:picMk id="23" creationId="{26ACB733-B45F-4060-A934-3AF083250C04}"/>
          </ac:picMkLst>
        </pc:picChg>
        <pc:picChg chg="add del mod">
          <ac:chgData name="Kathryn Tarantino" userId="1cb95383-64b7-474d-9af4-1bcf94bfe3d6" providerId="ADAL" clId="{5E305AB1-D30C-5144-A198-63B7C5E7B420}" dt="2020-12-07T18:32:21.939" v="965" actId="478"/>
          <ac:picMkLst>
            <pc:docMk/>
            <pc:sldMk cId="587376043" sldId="372"/>
            <ac:picMk id="30" creationId="{A0F953B3-32C8-6E47-9E12-E5F85D317125}"/>
          </ac:picMkLst>
        </pc:picChg>
        <pc:picChg chg="mod">
          <ac:chgData name="Kathryn Tarantino" userId="1cb95383-64b7-474d-9af4-1bcf94bfe3d6" providerId="ADAL" clId="{5E305AB1-D30C-5144-A198-63B7C5E7B420}" dt="2020-12-07T18:27:52.094" v="875" actId="1076"/>
          <ac:picMkLst>
            <pc:docMk/>
            <pc:sldMk cId="587376043" sldId="372"/>
            <ac:picMk id="31" creationId="{42828371-E3F8-44C2-8772-445AA2DE428A}"/>
          </ac:picMkLst>
        </pc:picChg>
        <pc:picChg chg="mod">
          <ac:chgData name="Kathryn Tarantino" userId="1cb95383-64b7-474d-9af4-1bcf94bfe3d6" providerId="ADAL" clId="{5E305AB1-D30C-5144-A198-63B7C5E7B420}" dt="2020-12-07T18:27:52.094" v="875" actId="1076"/>
          <ac:picMkLst>
            <pc:docMk/>
            <pc:sldMk cId="587376043" sldId="372"/>
            <ac:picMk id="37" creationId="{96DCBECF-6269-4739-B3C1-C9E8BB078405}"/>
          </ac:picMkLst>
        </pc:picChg>
        <pc:picChg chg="mod">
          <ac:chgData name="Kathryn Tarantino" userId="1cb95383-64b7-474d-9af4-1bcf94bfe3d6" providerId="ADAL" clId="{5E305AB1-D30C-5144-A198-63B7C5E7B420}" dt="2020-12-07T18:27:52.094" v="875" actId="1076"/>
          <ac:picMkLst>
            <pc:docMk/>
            <pc:sldMk cId="587376043" sldId="372"/>
            <ac:picMk id="1030" creationId="{6AF34EC8-23E5-47CC-901B-856E4C17E1AA}"/>
          </ac:picMkLst>
        </pc:picChg>
        <pc:picChg chg="mod">
          <ac:chgData name="Kathryn Tarantino" userId="1cb95383-64b7-474d-9af4-1bcf94bfe3d6" providerId="ADAL" clId="{5E305AB1-D30C-5144-A198-63B7C5E7B420}" dt="2020-12-07T18:27:52.094" v="875" actId="1076"/>
          <ac:picMkLst>
            <pc:docMk/>
            <pc:sldMk cId="587376043" sldId="372"/>
            <ac:picMk id="2054" creationId="{B1B72F42-F374-4DA3-B9F7-A23E8B8C17C1}"/>
          </ac:picMkLst>
        </pc:picChg>
        <pc:picChg chg="mod">
          <ac:chgData name="Kathryn Tarantino" userId="1cb95383-64b7-474d-9af4-1bcf94bfe3d6" providerId="ADAL" clId="{5E305AB1-D30C-5144-A198-63B7C5E7B420}" dt="2020-12-07T18:27:52.094" v="875" actId="1076"/>
          <ac:picMkLst>
            <pc:docMk/>
            <pc:sldMk cId="587376043" sldId="372"/>
            <ac:picMk id="2056" creationId="{27A06A20-3802-4BB5-8B4E-F3E18A433878}"/>
          </ac:picMkLst>
        </pc:picChg>
        <pc:cxnChg chg="add mod">
          <ac:chgData name="Kathryn Tarantino" userId="1cb95383-64b7-474d-9af4-1bcf94bfe3d6" providerId="ADAL" clId="{5E305AB1-D30C-5144-A198-63B7C5E7B420}" dt="2020-12-04T20:57:44.520" v="325" actId="14100"/>
          <ac:cxnSpMkLst>
            <pc:docMk/>
            <pc:sldMk cId="587376043" sldId="372"/>
            <ac:cxnSpMk id="19" creationId="{147D072E-1F8D-1149-9AB4-E0F980EA63F5}"/>
          </ac:cxnSpMkLst>
        </pc:cxnChg>
      </pc:sldChg>
      <pc:sldChg chg="delSp modSp add mod ord">
        <pc:chgData name="Kathryn Tarantino" userId="1cb95383-64b7-474d-9af4-1bcf94bfe3d6" providerId="ADAL" clId="{5E305AB1-D30C-5144-A198-63B7C5E7B420}" dt="2020-12-04T21:20:04.147" v="562" actId="27636"/>
        <pc:sldMkLst>
          <pc:docMk/>
          <pc:sldMk cId="2750144370" sldId="375"/>
        </pc:sldMkLst>
        <pc:spChg chg="mod">
          <ac:chgData name="Kathryn Tarantino" userId="1cb95383-64b7-474d-9af4-1bcf94bfe3d6" providerId="ADAL" clId="{5E305AB1-D30C-5144-A198-63B7C5E7B420}" dt="2020-12-04T21:19:39.401" v="551" actId="1076"/>
          <ac:spMkLst>
            <pc:docMk/>
            <pc:sldMk cId="2750144370" sldId="375"/>
            <ac:spMk id="4" creationId="{71D492E1-9BE7-43E8-8141-9643A073F998}"/>
          </ac:spMkLst>
        </pc:spChg>
        <pc:spChg chg="del">
          <ac:chgData name="Kathryn Tarantino" userId="1cb95383-64b7-474d-9af4-1bcf94bfe3d6" providerId="ADAL" clId="{5E305AB1-D30C-5144-A198-63B7C5E7B420}" dt="2020-12-04T21:18:12.081" v="334" actId="478"/>
          <ac:spMkLst>
            <pc:docMk/>
            <pc:sldMk cId="2750144370" sldId="375"/>
            <ac:spMk id="5" creationId="{58873A9F-1626-4DB8-B041-FB70B9C3AF26}"/>
          </ac:spMkLst>
        </pc:spChg>
        <pc:spChg chg="mod">
          <ac:chgData name="Kathryn Tarantino" userId="1cb95383-64b7-474d-9af4-1bcf94bfe3d6" providerId="ADAL" clId="{5E305AB1-D30C-5144-A198-63B7C5E7B420}" dt="2020-12-04T21:20:04.147" v="562" actId="27636"/>
          <ac:spMkLst>
            <pc:docMk/>
            <pc:sldMk cId="2750144370" sldId="375"/>
            <ac:spMk id="6" creationId="{0D35C403-9BB4-47BF-944D-7D2E026E9027}"/>
          </ac:spMkLst>
        </pc:spChg>
        <pc:grpChg chg="mod">
          <ac:chgData name="Kathryn Tarantino" userId="1cb95383-64b7-474d-9af4-1bcf94bfe3d6" providerId="ADAL" clId="{5E305AB1-D30C-5144-A198-63B7C5E7B420}" dt="2020-12-04T21:19:28.552" v="544" actId="14100"/>
          <ac:grpSpMkLst>
            <pc:docMk/>
            <pc:sldMk cId="2750144370" sldId="375"/>
            <ac:grpSpMk id="3" creationId="{CF6D9F7A-11C6-45B1-87BC-71B7BE62FA35}"/>
          </ac:grpSpMkLst>
        </pc:grpChg>
        <pc:picChg chg="del">
          <ac:chgData name="Kathryn Tarantino" userId="1cb95383-64b7-474d-9af4-1bcf94bfe3d6" providerId="ADAL" clId="{5E305AB1-D30C-5144-A198-63B7C5E7B420}" dt="2020-12-04T21:18:10.826" v="333" actId="478"/>
          <ac:picMkLst>
            <pc:docMk/>
            <pc:sldMk cId="2750144370" sldId="375"/>
            <ac:picMk id="2" creationId="{E37E9BC5-5320-498F-B9D5-C914479AC69A}"/>
          </ac:picMkLst>
        </pc:picChg>
      </pc:sldChg>
      <pc:sldChg chg="addSp modSp mod">
        <pc:chgData name="Kathryn Tarantino" userId="1cb95383-64b7-474d-9af4-1bcf94bfe3d6" providerId="ADAL" clId="{5E305AB1-D30C-5144-A198-63B7C5E7B420}" dt="2020-12-07T18:01:46.176" v="872" actId="1076"/>
        <pc:sldMkLst>
          <pc:docMk/>
          <pc:sldMk cId="1684754810" sldId="380"/>
        </pc:sldMkLst>
        <pc:picChg chg="add mod">
          <ac:chgData name="Kathryn Tarantino" userId="1cb95383-64b7-474d-9af4-1bcf94bfe3d6" providerId="ADAL" clId="{5E305AB1-D30C-5144-A198-63B7C5E7B420}" dt="2020-12-07T18:01:46.176" v="872" actId="1076"/>
          <ac:picMkLst>
            <pc:docMk/>
            <pc:sldMk cId="1684754810" sldId="380"/>
            <ac:picMk id="16" creationId="{0BF4D0B4-8157-F44A-8DD4-7B4254C19745}"/>
          </ac:picMkLst>
        </pc:picChg>
      </pc:sldChg>
      <pc:sldChg chg="modSp mod">
        <pc:chgData name="Kathryn Tarantino" userId="1cb95383-64b7-474d-9af4-1bcf94bfe3d6" providerId="ADAL" clId="{5E305AB1-D30C-5144-A198-63B7C5E7B420}" dt="2020-12-07T20:07:49.045" v="1013" actId="20577"/>
        <pc:sldMkLst>
          <pc:docMk/>
          <pc:sldMk cId="3158799109" sldId="382"/>
        </pc:sldMkLst>
        <pc:spChg chg="mod">
          <ac:chgData name="Kathryn Tarantino" userId="1cb95383-64b7-474d-9af4-1bcf94bfe3d6" providerId="ADAL" clId="{5E305AB1-D30C-5144-A198-63B7C5E7B420}" dt="2020-12-07T20:07:49.045" v="1013" actId="20577"/>
          <ac:spMkLst>
            <pc:docMk/>
            <pc:sldMk cId="3158799109" sldId="382"/>
            <ac:spMk id="7" creationId="{74077631-A378-4FB6-A85E-9E11E8BEE464}"/>
          </ac:spMkLst>
        </pc:spChg>
        <pc:grpChg chg="mod">
          <ac:chgData name="Kathryn Tarantino" userId="1cb95383-64b7-474d-9af4-1bcf94bfe3d6" providerId="ADAL" clId="{5E305AB1-D30C-5144-A198-63B7C5E7B420}" dt="2020-12-07T20:06:33.791" v="1010" actId="1076"/>
          <ac:grpSpMkLst>
            <pc:docMk/>
            <pc:sldMk cId="3158799109" sldId="382"/>
            <ac:grpSpMk id="11" creationId="{C72787B8-8817-44AB-8C52-A0FE46990658}"/>
          </ac:grpSpMkLst>
        </pc:grpChg>
      </pc:sldChg>
      <pc:sldChg chg="addSp delSp modSp add mod ord setBg">
        <pc:chgData name="Kathryn Tarantino" userId="1cb95383-64b7-474d-9af4-1bcf94bfe3d6" providerId="ADAL" clId="{5E305AB1-D30C-5144-A198-63B7C5E7B420}" dt="2020-12-06T22:01:22.716" v="867" actId="20578"/>
        <pc:sldMkLst>
          <pc:docMk/>
          <pc:sldMk cId="1728463624" sldId="383"/>
        </pc:sldMkLst>
        <pc:spChg chg="add del mod">
          <ac:chgData name="Kathryn Tarantino" userId="1cb95383-64b7-474d-9af4-1bcf94bfe3d6" providerId="ADAL" clId="{5E305AB1-D30C-5144-A198-63B7C5E7B420}" dt="2020-12-06T21:51:39.546" v="771" actId="478"/>
          <ac:spMkLst>
            <pc:docMk/>
            <pc:sldMk cId="1728463624" sldId="383"/>
            <ac:spMk id="2" creationId="{45574CED-9B2C-E648-8BEB-A65A885943B1}"/>
          </ac:spMkLst>
        </pc:spChg>
        <pc:spChg chg="add del mod">
          <ac:chgData name="Kathryn Tarantino" userId="1cb95383-64b7-474d-9af4-1bcf94bfe3d6" providerId="ADAL" clId="{5E305AB1-D30C-5144-A198-63B7C5E7B420}" dt="2020-12-06T21:53:06.697" v="774" actId="478"/>
          <ac:spMkLst>
            <pc:docMk/>
            <pc:sldMk cId="1728463624" sldId="383"/>
            <ac:spMk id="3" creationId="{A92FF117-FB94-1F40-960A-F60AA063EECF}"/>
          </ac:spMkLst>
        </pc:spChg>
        <pc:spChg chg="add del mod">
          <ac:chgData name="Kathryn Tarantino" userId="1cb95383-64b7-474d-9af4-1bcf94bfe3d6" providerId="ADAL" clId="{5E305AB1-D30C-5144-A198-63B7C5E7B420}" dt="2020-12-06T21:57:13.651" v="791" actId="478"/>
          <ac:spMkLst>
            <pc:docMk/>
            <pc:sldMk cId="1728463624" sldId="383"/>
            <ac:spMk id="4" creationId="{D60266F4-BB79-9847-A9F4-15076EC956E6}"/>
          </ac:spMkLst>
        </pc:spChg>
        <pc:spChg chg="add mod">
          <ac:chgData name="Kathryn Tarantino" userId="1cb95383-64b7-474d-9af4-1bcf94bfe3d6" providerId="ADAL" clId="{5E305AB1-D30C-5144-A198-63B7C5E7B420}" dt="2020-12-06T21:55:16.620" v="782" actId="1076"/>
          <ac:spMkLst>
            <pc:docMk/>
            <pc:sldMk cId="1728463624" sldId="383"/>
            <ac:spMk id="6" creationId="{05D823FE-60E0-1643-9B39-F913F97FAEA9}"/>
          </ac:spMkLst>
        </pc:spChg>
        <pc:spChg chg="add mod">
          <ac:chgData name="Kathryn Tarantino" userId="1cb95383-64b7-474d-9af4-1bcf94bfe3d6" providerId="ADAL" clId="{5E305AB1-D30C-5144-A198-63B7C5E7B420}" dt="2020-12-06T21:55:35.583" v="787" actId="207"/>
          <ac:spMkLst>
            <pc:docMk/>
            <pc:sldMk cId="1728463624" sldId="383"/>
            <ac:spMk id="7" creationId="{B11B6F5A-4142-344E-AD5D-8D495E223FFD}"/>
          </ac:spMkLst>
        </pc:spChg>
        <pc:spChg chg="add del mod">
          <ac:chgData name="Kathryn Tarantino" userId="1cb95383-64b7-474d-9af4-1bcf94bfe3d6" providerId="ADAL" clId="{5E305AB1-D30C-5144-A198-63B7C5E7B420}" dt="2020-12-06T21:57:49.592" v="812" actId="478"/>
          <ac:spMkLst>
            <pc:docMk/>
            <pc:sldMk cId="1728463624" sldId="383"/>
            <ac:spMk id="8" creationId="{EC739F0C-5E40-B24B-A9CD-7C2B5D6B49FB}"/>
          </ac:spMkLst>
        </pc:spChg>
        <pc:spChg chg="add del mod">
          <ac:chgData name="Kathryn Tarantino" userId="1cb95383-64b7-474d-9af4-1bcf94bfe3d6" providerId="ADAL" clId="{5E305AB1-D30C-5144-A198-63B7C5E7B420}" dt="2020-12-06T21:57:52.506" v="814"/>
          <ac:spMkLst>
            <pc:docMk/>
            <pc:sldMk cId="1728463624" sldId="383"/>
            <ac:spMk id="9" creationId="{D5CA4F3F-BB0E-4146-AD47-8D7555F85AF7}"/>
          </ac:spMkLst>
        </pc:spChg>
        <pc:spChg chg="add">
          <ac:chgData name="Kathryn Tarantino" userId="1cb95383-64b7-474d-9af4-1bcf94bfe3d6" providerId="ADAL" clId="{5E305AB1-D30C-5144-A198-63B7C5E7B420}" dt="2020-12-06T21:53:32.768" v="776" actId="26606"/>
          <ac:spMkLst>
            <pc:docMk/>
            <pc:sldMk cId="1728463624" sldId="383"/>
            <ac:spMk id="10" creationId="{62542EEC-4F7C-4AE2-933E-EAC8EB3FA378}"/>
          </ac:spMkLst>
        </pc:spChg>
        <pc:spChg chg="add mod">
          <ac:chgData name="Kathryn Tarantino" userId="1cb95383-64b7-474d-9af4-1bcf94bfe3d6" providerId="ADAL" clId="{5E305AB1-D30C-5144-A198-63B7C5E7B420}" dt="2020-12-06T21:57:53.526" v="815"/>
          <ac:spMkLst>
            <pc:docMk/>
            <pc:sldMk cId="1728463624" sldId="383"/>
            <ac:spMk id="11" creationId="{083B1AE3-6DFA-8140-AD27-56861B2082B8}"/>
          </ac:spMkLst>
        </pc:spChg>
        <pc:spChg chg="add">
          <ac:chgData name="Kathryn Tarantino" userId="1cb95383-64b7-474d-9af4-1bcf94bfe3d6" providerId="ADAL" clId="{5E305AB1-D30C-5144-A198-63B7C5E7B420}" dt="2020-12-06T21:53:32.768" v="776" actId="26606"/>
          <ac:spMkLst>
            <pc:docMk/>
            <pc:sldMk cId="1728463624" sldId="383"/>
            <ac:spMk id="12" creationId="{B81933D1-5615-42C7-9C0B-4EB7105CCE2D}"/>
          </ac:spMkLst>
        </pc:spChg>
        <pc:spChg chg="add mod">
          <ac:chgData name="Kathryn Tarantino" userId="1cb95383-64b7-474d-9af4-1bcf94bfe3d6" providerId="ADAL" clId="{5E305AB1-D30C-5144-A198-63B7C5E7B420}" dt="2020-12-06T21:59:45.873" v="865" actId="1076"/>
          <ac:spMkLst>
            <pc:docMk/>
            <pc:sldMk cId="1728463624" sldId="383"/>
            <ac:spMk id="13" creationId="{D72D0568-4763-4F47-8766-BA8F7EF26FB8}"/>
          </ac:spMkLst>
        </pc:spChg>
        <pc:spChg chg="add">
          <ac:chgData name="Kathryn Tarantino" userId="1cb95383-64b7-474d-9af4-1bcf94bfe3d6" providerId="ADAL" clId="{5E305AB1-D30C-5144-A198-63B7C5E7B420}" dt="2020-12-06T21:53:32.768" v="776" actId="26606"/>
          <ac:spMkLst>
            <pc:docMk/>
            <pc:sldMk cId="1728463624" sldId="383"/>
            <ac:spMk id="14" creationId="{19C9EAEA-39D0-4B0E-A0EB-51E7B26740B1}"/>
          </ac:spMkLst>
        </pc:spChg>
        <pc:spChg chg="add mod">
          <ac:chgData name="Kathryn Tarantino" userId="1cb95383-64b7-474d-9af4-1bcf94bfe3d6" providerId="ADAL" clId="{5E305AB1-D30C-5144-A198-63B7C5E7B420}" dt="2020-12-06T21:59:49.251" v="866" actId="14100"/>
          <ac:spMkLst>
            <pc:docMk/>
            <pc:sldMk cId="1728463624" sldId="383"/>
            <ac:spMk id="15" creationId="{B3AF69DE-2158-CE44-A2FA-71E3400D110F}"/>
          </ac:spMkLst>
        </pc:spChg>
        <pc:spChg chg="add mod">
          <ac:chgData name="Kathryn Tarantino" userId="1cb95383-64b7-474d-9af4-1bcf94bfe3d6" providerId="ADAL" clId="{5E305AB1-D30C-5144-A198-63B7C5E7B420}" dt="2020-12-06T21:59:05.789" v="855" actId="1076"/>
          <ac:spMkLst>
            <pc:docMk/>
            <pc:sldMk cId="1728463624" sldId="383"/>
            <ac:spMk id="20" creationId="{DAAF74B8-CE19-C34B-9D37-28F7E61D297D}"/>
          </ac:spMkLst>
        </pc:spChg>
        <pc:grpChg chg="add">
          <ac:chgData name="Kathryn Tarantino" userId="1cb95383-64b7-474d-9af4-1bcf94bfe3d6" providerId="ADAL" clId="{5E305AB1-D30C-5144-A198-63B7C5E7B420}" dt="2020-12-06T21:53:32.768" v="776" actId="26606"/>
          <ac:grpSpMkLst>
            <pc:docMk/>
            <pc:sldMk cId="1728463624" sldId="383"/>
            <ac:grpSpMk id="16" creationId="{032D8612-31EB-44CF-A1D0-14FD4C705424}"/>
          </ac:grpSpMkLst>
        </pc:grpChg>
        <pc:picChg chg="del">
          <ac:chgData name="Kathryn Tarantino" userId="1cb95383-64b7-474d-9af4-1bcf94bfe3d6" providerId="ADAL" clId="{5E305AB1-D30C-5144-A198-63B7C5E7B420}" dt="2020-12-06T18:35:24.762" v="686" actId="478"/>
          <ac:picMkLst>
            <pc:docMk/>
            <pc:sldMk cId="1728463624" sldId="383"/>
            <ac:picMk id="2" creationId="{E3C0ED6E-426A-4C47-979A-34FFBE74A469}"/>
          </ac:picMkLst>
        </pc:picChg>
        <pc:picChg chg="del">
          <ac:chgData name="Kathryn Tarantino" userId="1cb95383-64b7-474d-9af4-1bcf94bfe3d6" providerId="ADAL" clId="{5E305AB1-D30C-5144-A198-63B7C5E7B420}" dt="2020-12-06T18:35:27.214" v="687" actId="478"/>
          <ac:picMkLst>
            <pc:docMk/>
            <pc:sldMk cId="1728463624" sldId="383"/>
            <ac:picMk id="3" creationId="{C932B9E7-E4BC-4C4D-9722-78608AC79336}"/>
          </ac:picMkLst>
        </pc:picChg>
        <pc:picChg chg="add mod">
          <ac:chgData name="Kathryn Tarantino" userId="1cb95383-64b7-474d-9af4-1bcf94bfe3d6" providerId="ADAL" clId="{5E305AB1-D30C-5144-A198-63B7C5E7B420}" dt="2020-12-06T21:55:43.513" v="789" actId="1076"/>
          <ac:picMkLst>
            <pc:docMk/>
            <pc:sldMk cId="1728463624" sldId="383"/>
            <ac:picMk id="5" creationId="{B1D83B15-2C21-9B4F-AC2C-DCB29598C46A}"/>
          </ac:picMkLst>
        </pc:picChg>
      </pc:sldChg>
      <pc:sldChg chg="addSp delSp modSp add del mod">
        <pc:chgData name="Kathryn Tarantino" userId="1cb95383-64b7-474d-9af4-1bcf94bfe3d6" providerId="ADAL" clId="{5E305AB1-D30C-5144-A198-63B7C5E7B420}" dt="2020-12-06T19:12:18.318" v="766" actId="2696"/>
        <pc:sldMkLst>
          <pc:docMk/>
          <pc:sldMk cId="1503139223" sldId="384"/>
        </pc:sldMkLst>
        <pc:spChg chg="mod">
          <ac:chgData name="Kathryn Tarantino" userId="1cb95383-64b7-474d-9af4-1bcf94bfe3d6" providerId="ADAL" clId="{5E305AB1-D30C-5144-A198-63B7C5E7B420}" dt="2020-12-06T19:10:06.827" v="754" actId="20577"/>
          <ac:spMkLst>
            <pc:docMk/>
            <pc:sldMk cId="1503139223" sldId="384"/>
            <ac:spMk id="7" creationId="{413CA08F-CC48-4D15-B4BE-6BFDB7D4B812}"/>
          </ac:spMkLst>
        </pc:spChg>
        <pc:spChg chg="del mod">
          <ac:chgData name="Kathryn Tarantino" userId="1cb95383-64b7-474d-9af4-1bcf94bfe3d6" providerId="ADAL" clId="{5E305AB1-D30C-5144-A198-63B7C5E7B420}" dt="2020-12-06T19:10:12.592" v="757"/>
          <ac:spMkLst>
            <pc:docMk/>
            <pc:sldMk cId="1503139223" sldId="384"/>
            <ac:spMk id="8" creationId="{B9EAB4DC-593E-4632-805E-79198331EDCD}"/>
          </ac:spMkLst>
        </pc:spChg>
        <pc:spChg chg="del mod">
          <ac:chgData name="Kathryn Tarantino" userId="1cb95383-64b7-474d-9af4-1bcf94bfe3d6" providerId="ADAL" clId="{5E305AB1-D30C-5144-A198-63B7C5E7B420}" dt="2020-12-06T19:10:01.166" v="742" actId="478"/>
          <ac:spMkLst>
            <pc:docMk/>
            <pc:sldMk cId="1503139223" sldId="384"/>
            <ac:spMk id="9" creationId="{C700C51D-FEC6-4AB0-A820-A44B89AE8A56}"/>
          </ac:spMkLst>
        </pc:spChg>
        <pc:spChg chg="del mod">
          <ac:chgData name="Kathryn Tarantino" userId="1cb95383-64b7-474d-9af4-1bcf94bfe3d6" providerId="ADAL" clId="{5E305AB1-D30C-5144-A198-63B7C5E7B420}" dt="2020-12-06T19:10:45.921" v="760" actId="478"/>
          <ac:spMkLst>
            <pc:docMk/>
            <pc:sldMk cId="1503139223" sldId="384"/>
            <ac:spMk id="11" creationId="{F397F1D8-BAEF-4DEB-90F2-32FAB4A81F28}"/>
          </ac:spMkLst>
        </pc:spChg>
        <pc:picChg chg="del">
          <ac:chgData name="Kathryn Tarantino" userId="1cb95383-64b7-474d-9af4-1bcf94bfe3d6" providerId="ADAL" clId="{5E305AB1-D30C-5144-A198-63B7C5E7B420}" dt="2020-12-06T19:10:42.067" v="758" actId="478"/>
          <ac:picMkLst>
            <pc:docMk/>
            <pc:sldMk cId="1503139223" sldId="384"/>
            <ac:picMk id="4" creationId="{0BF176E0-9D87-4968-AB1A-3034DC117C44}"/>
          </ac:picMkLst>
        </pc:picChg>
        <pc:picChg chg="add mod">
          <ac:chgData name="Kathryn Tarantino" userId="1cb95383-64b7-474d-9af4-1bcf94bfe3d6" providerId="ADAL" clId="{5E305AB1-D30C-5144-A198-63B7C5E7B420}" dt="2020-12-06T19:11:10.064" v="762" actId="1076"/>
          <ac:picMkLst>
            <pc:docMk/>
            <pc:sldMk cId="1503139223" sldId="384"/>
            <ac:picMk id="1026" creationId="{3FA8B34D-7380-3D47-9DB9-06554E2563F0}"/>
          </ac:picMkLst>
        </pc:picChg>
      </pc:sldChg>
      <pc:sldChg chg="addSp delSp modSp mod">
        <pc:chgData name="Kathryn Tarantino" userId="1cb95383-64b7-474d-9af4-1bcf94bfe3d6" providerId="ADAL" clId="{5E305AB1-D30C-5144-A198-63B7C5E7B420}" dt="2020-12-07T18:57:45.433" v="1002" actId="1076"/>
        <pc:sldMkLst>
          <pc:docMk/>
          <pc:sldMk cId="1047635470" sldId="385"/>
        </pc:sldMkLst>
        <pc:picChg chg="del">
          <ac:chgData name="Kathryn Tarantino" userId="1cb95383-64b7-474d-9af4-1bcf94bfe3d6" providerId="ADAL" clId="{5E305AB1-D30C-5144-A198-63B7C5E7B420}" dt="2020-12-07T18:57:34.576" v="998" actId="478"/>
          <ac:picMkLst>
            <pc:docMk/>
            <pc:sldMk cId="1047635470" sldId="385"/>
            <ac:picMk id="3" creationId="{4F969424-C89E-480C-8944-920F3C00CBB5}"/>
          </ac:picMkLst>
        </pc:picChg>
        <pc:picChg chg="add mod">
          <ac:chgData name="Kathryn Tarantino" userId="1cb95383-64b7-474d-9af4-1bcf94bfe3d6" providerId="ADAL" clId="{5E305AB1-D30C-5144-A198-63B7C5E7B420}" dt="2020-12-07T18:57:45.433" v="1002" actId="1076"/>
          <ac:picMkLst>
            <pc:docMk/>
            <pc:sldMk cId="1047635470" sldId="385"/>
            <ac:picMk id="6" creationId="{AE66E124-1C28-4147-9265-FFD3CB949476}"/>
          </ac:picMkLst>
        </pc:picChg>
      </pc:sldChg>
      <pc:sldChg chg="modSp mod">
        <pc:chgData name="Kathryn Tarantino" userId="1cb95383-64b7-474d-9af4-1bcf94bfe3d6" providerId="ADAL" clId="{5E305AB1-D30C-5144-A198-63B7C5E7B420}" dt="2020-12-08T15:37:45.404" v="1047" actId="1076"/>
        <pc:sldMkLst>
          <pc:docMk/>
          <pc:sldMk cId="541578010" sldId="387"/>
        </pc:sldMkLst>
        <pc:spChg chg="mod">
          <ac:chgData name="Kathryn Tarantino" userId="1cb95383-64b7-474d-9af4-1bcf94bfe3d6" providerId="ADAL" clId="{5E305AB1-D30C-5144-A198-63B7C5E7B420}" dt="2020-12-08T15:37:38.414" v="1046" actId="1076"/>
          <ac:spMkLst>
            <pc:docMk/>
            <pc:sldMk cId="541578010" sldId="387"/>
            <ac:spMk id="44" creationId="{21C98248-0C41-49FC-AA34-ABBBEC7B47EA}"/>
          </ac:spMkLst>
        </pc:spChg>
        <pc:spChg chg="mod">
          <ac:chgData name="Kathryn Tarantino" userId="1cb95383-64b7-474d-9af4-1bcf94bfe3d6" providerId="ADAL" clId="{5E305AB1-D30C-5144-A198-63B7C5E7B420}" dt="2020-12-08T15:37:45.404" v="1047" actId="1076"/>
          <ac:spMkLst>
            <pc:docMk/>
            <pc:sldMk cId="541578010" sldId="387"/>
            <ac:spMk id="45" creationId="{C98CDCCE-DAB5-4CDC-A498-816725B86EF8}"/>
          </ac:spMkLst>
        </pc:spChg>
        <pc:spChg chg="mod">
          <ac:chgData name="Kathryn Tarantino" userId="1cb95383-64b7-474d-9af4-1bcf94bfe3d6" providerId="ADAL" clId="{5E305AB1-D30C-5144-A198-63B7C5E7B420}" dt="2020-12-08T15:37:17.132" v="1043" actId="1076"/>
          <ac:spMkLst>
            <pc:docMk/>
            <pc:sldMk cId="541578010" sldId="387"/>
            <ac:spMk id="46" creationId="{47EA54F7-454F-4524-B8C5-EC29E2472C2E}"/>
          </ac:spMkLst>
        </pc:spChg>
        <pc:spChg chg="mod">
          <ac:chgData name="Kathryn Tarantino" userId="1cb95383-64b7-474d-9af4-1bcf94bfe3d6" providerId="ADAL" clId="{5E305AB1-D30C-5144-A198-63B7C5E7B420}" dt="2020-12-08T15:37:24.164" v="1044" actId="1076"/>
          <ac:spMkLst>
            <pc:docMk/>
            <pc:sldMk cId="541578010" sldId="387"/>
            <ac:spMk id="47" creationId="{4F555BA0-AD75-4267-8C8D-2E0E29152B29}"/>
          </ac:spMkLst>
        </pc:spChg>
        <pc:spChg chg="mod">
          <ac:chgData name="Kathryn Tarantino" userId="1cb95383-64b7-474d-9af4-1bcf94bfe3d6" providerId="ADAL" clId="{5E305AB1-D30C-5144-A198-63B7C5E7B420}" dt="2020-12-08T15:36:57.249" v="1037" actId="1076"/>
          <ac:spMkLst>
            <pc:docMk/>
            <pc:sldMk cId="541578010" sldId="387"/>
            <ac:spMk id="49" creationId="{4ED5469F-0D4B-400D-8851-B83AF36136A5}"/>
          </ac:spMkLst>
        </pc:spChg>
        <pc:spChg chg="mod">
          <ac:chgData name="Kathryn Tarantino" userId="1cb95383-64b7-474d-9af4-1bcf94bfe3d6" providerId="ADAL" clId="{5E305AB1-D30C-5144-A198-63B7C5E7B420}" dt="2020-12-08T15:37:02.693" v="1038" actId="1076"/>
          <ac:spMkLst>
            <pc:docMk/>
            <pc:sldMk cId="541578010" sldId="387"/>
            <ac:spMk id="50" creationId="{F5BCBA55-401B-4C4D-A6FD-8BEDE59E464F}"/>
          </ac:spMkLst>
        </pc:spChg>
        <pc:grpChg chg="mod">
          <ac:chgData name="Kathryn Tarantino" userId="1cb95383-64b7-474d-9af4-1bcf94bfe3d6" providerId="ADAL" clId="{5E305AB1-D30C-5144-A198-63B7C5E7B420}" dt="2020-12-08T15:37:30.446" v="1045" actId="1076"/>
          <ac:grpSpMkLst>
            <pc:docMk/>
            <pc:sldMk cId="541578010" sldId="387"/>
            <ac:grpSpMk id="32" creationId="{443B08D6-05BE-43B2-B16E-B2CCAE44FE58}"/>
          </ac:grpSpMkLst>
        </pc:grpChg>
        <pc:grpChg chg="mod">
          <ac:chgData name="Kathryn Tarantino" userId="1cb95383-64b7-474d-9af4-1bcf94bfe3d6" providerId="ADAL" clId="{5E305AB1-D30C-5144-A198-63B7C5E7B420}" dt="2020-12-08T15:36:48.599" v="1036" actId="14826"/>
          <ac:grpSpMkLst>
            <pc:docMk/>
            <pc:sldMk cId="541578010" sldId="387"/>
            <ac:grpSpMk id="36" creationId="{5220CC08-F43F-4696-8735-62BD0DCA2376}"/>
          </ac:grpSpMkLst>
        </pc:grpChg>
        <pc:grpChg chg="mod">
          <ac:chgData name="Kathryn Tarantino" userId="1cb95383-64b7-474d-9af4-1bcf94bfe3d6" providerId="ADAL" clId="{5E305AB1-D30C-5144-A198-63B7C5E7B420}" dt="2020-12-08T15:36:48.599" v="1036" actId="14826"/>
          <ac:grpSpMkLst>
            <pc:docMk/>
            <pc:sldMk cId="541578010" sldId="387"/>
            <ac:grpSpMk id="40" creationId="{13641DA9-EDFF-47D3-A655-F0AC5132F068}"/>
          </ac:grpSpMkLst>
        </pc:grpChg>
        <pc:grpChg chg="mod">
          <ac:chgData name="Kathryn Tarantino" userId="1cb95383-64b7-474d-9af4-1bcf94bfe3d6" providerId="ADAL" clId="{5E305AB1-D30C-5144-A198-63B7C5E7B420}" dt="2020-12-08T15:36:48.599" v="1036" actId="14826"/>
          <ac:grpSpMkLst>
            <pc:docMk/>
            <pc:sldMk cId="541578010" sldId="387"/>
            <ac:grpSpMk id="41" creationId="{362232F5-3958-40B4-8403-5FF623C1EFBA}"/>
          </ac:grpSpMkLst>
        </pc:grpChg>
        <pc:grpChg chg="mod">
          <ac:chgData name="Kathryn Tarantino" userId="1cb95383-64b7-474d-9af4-1bcf94bfe3d6" providerId="ADAL" clId="{5E305AB1-D30C-5144-A198-63B7C5E7B420}" dt="2020-12-08T15:36:48.599" v="1036" actId="14826"/>
          <ac:grpSpMkLst>
            <pc:docMk/>
            <pc:sldMk cId="541578010" sldId="387"/>
            <ac:grpSpMk id="42" creationId="{C94CEBCB-4878-44F0-9BBB-A34DD562AF11}"/>
          </ac:grpSpMkLst>
        </pc:grpChg>
        <pc:picChg chg="mod">
          <ac:chgData name="Kathryn Tarantino" userId="1cb95383-64b7-474d-9af4-1bcf94bfe3d6" providerId="ADAL" clId="{5E305AB1-D30C-5144-A198-63B7C5E7B420}" dt="2020-12-08T15:36:48.599" v="1036" actId="14826"/>
          <ac:picMkLst>
            <pc:docMk/>
            <pc:sldMk cId="541578010" sldId="387"/>
            <ac:picMk id="33" creationId="{DC37BBD7-C408-4F07-ABD2-42E43593A700}"/>
          </ac:picMkLst>
        </pc:picChg>
      </pc:sldChg>
      <pc:sldChg chg="modSp add mod setBg">
        <pc:chgData name="Kathryn Tarantino" userId="1cb95383-64b7-474d-9af4-1bcf94bfe3d6" providerId="ADAL" clId="{5E305AB1-D30C-5144-A198-63B7C5E7B420}" dt="2020-12-07T20:11:35.831" v="1035"/>
        <pc:sldMkLst>
          <pc:docMk/>
          <pc:sldMk cId="2878276323" sldId="388"/>
        </pc:sldMkLst>
        <pc:spChg chg="mod">
          <ac:chgData name="Kathryn Tarantino" userId="1cb95383-64b7-474d-9af4-1bcf94bfe3d6" providerId="ADAL" clId="{5E305AB1-D30C-5144-A198-63B7C5E7B420}" dt="2020-12-07T20:09:15.724" v="1029" actId="1076"/>
          <ac:spMkLst>
            <pc:docMk/>
            <pc:sldMk cId="2878276323" sldId="388"/>
            <ac:spMk id="7" creationId="{74077631-A378-4FB6-A85E-9E11E8BEE464}"/>
          </ac:spMkLst>
        </pc:spChg>
        <pc:spChg chg="mod">
          <ac:chgData name="Kathryn Tarantino" userId="1cb95383-64b7-474d-9af4-1bcf94bfe3d6" providerId="ADAL" clId="{5E305AB1-D30C-5144-A198-63B7C5E7B420}" dt="2020-12-07T20:08:47.646" v="1023" actId="14100"/>
          <ac:spMkLst>
            <pc:docMk/>
            <pc:sldMk cId="2878276323" sldId="388"/>
            <ac:spMk id="8" creationId="{93AFC178-AB5B-40D5-B98D-A0B9F219249A}"/>
          </ac:spMkLst>
        </pc:spChg>
        <pc:grpChg chg="mod">
          <ac:chgData name="Kathryn Tarantino" userId="1cb95383-64b7-474d-9af4-1bcf94bfe3d6" providerId="ADAL" clId="{5E305AB1-D30C-5144-A198-63B7C5E7B420}" dt="2020-12-07T20:09:43.997" v="1032" actId="1076"/>
          <ac:grpSpMkLst>
            <pc:docMk/>
            <pc:sldMk cId="2878276323" sldId="388"/>
            <ac:grpSpMk id="11" creationId="{C72787B8-8817-44AB-8C52-A0FE46990658}"/>
          </ac:grpSpMkLst>
        </pc:grpChg>
        <pc:picChg chg="mod">
          <ac:chgData name="Kathryn Tarantino" userId="1cb95383-64b7-474d-9af4-1bcf94bfe3d6" providerId="ADAL" clId="{5E305AB1-D30C-5144-A198-63B7C5E7B420}" dt="2020-12-07T20:09:47.774" v="1033" actId="1076"/>
          <ac:picMkLst>
            <pc:docMk/>
            <pc:sldMk cId="2878276323" sldId="388"/>
            <ac:picMk id="9" creationId="{56D9D010-F140-4BB5-B268-FC9AA1602424}"/>
          </ac:picMkLst>
        </pc:picChg>
        <pc:picChg chg="mod">
          <ac:chgData name="Kathryn Tarantino" userId="1cb95383-64b7-474d-9af4-1bcf94bfe3d6" providerId="ADAL" clId="{5E305AB1-D30C-5144-A198-63B7C5E7B420}" dt="2020-12-07T20:09:51.557" v="1034" actId="1076"/>
          <ac:picMkLst>
            <pc:docMk/>
            <pc:sldMk cId="2878276323" sldId="388"/>
            <ac:picMk id="10" creationId="{271B2C07-0E4B-4A19-A56B-A82AAD47D835}"/>
          </ac:picMkLst>
        </pc:picChg>
      </pc:sldChg>
    </pc:docChg>
  </pc:docChgLst>
  <pc:docChgLst>
    <pc:chgData name="Tarantino, Kathryn A." userId="S::katarantino@wpi.edu::1cb95383-64b7-474d-9af4-1bcf94bfe3d6" providerId="AD" clId="Web-{BB54324E-EB94-4AD1-B656-3926F0F9EFEE}"/>
    <pc:docChg chg="addSld modSld">
      <pc:chgData name="Tarantino, Kathryn A." userId="S::katarantino@wpi.edu::1cb95383-64b7-474d-9af4-1bcf94bfe3d6" providerId="AD" clId="Web-{BB54324E-EB94-4AD1-B656-3926F0F9EFEE}" dt="2020-11-30T14:47:12.247" v="40" actId="1076"/>
      <pc:docMkLst>
        <pc:docMk/>
      </pc:docMkLst>
      <pc:sldChg chg="addSp delSp modSp add replId">
        <pc:chgData name="Tarantino, Kathryn A." userId="S::katarantino@wpi.edu::1cb95383-64b7-474d-9af4-1bcf94bfe3d6" providerId="AD" clId="Web-{BB54324E-EB94-4AD1-B656-3926F0F9EFEE}" dt="2020-11-30T14:47:12.247" v="40" actId="1076"/>
        <pc:sldMkLst>
          <pc:docMk/>
          <pc:sldMk cId="2502351407" sldId="360"/>
        </pc:sldMkLst>
        <pc:spChg chg="mod">
          <ac:chgData name="Tarantino, Kathryn A." userId="S::katarantino@wpi.edu::1cb95383-64b7-474d-9af4-1bcf94bfe3d6" providerId="AD" clId="Web-{BB54324E-EB94-4AD1-B656-3926F0F9EFEE}" dt="2020-11-30T14:46:24.650" v="23" actId="20577"/>
          <ac:spMkLst>
            <pc:docMk/>
            <pc:sldMk cId="2502351407" sldId="360"/>
            <ac:spMk id="19" creationId="{BCD9A2FB-FE4B-43E7-8431-620F1FD63952}"/>
          </ac:spMkLst>
        </pc:spChg>
        <pc:spChg chg="mod">
          <ac:chgData name="Tarantino, Kathryn A." userId="S::katarantino@wpi.edu::1cb95383-64b7-474d-9af4-1bcf94bfe3d6" providerId="AD" clId="Web-{BB54324E-EB94-4AD1-B656-3926F0F9EFEE}" dt="2020-11-30T14:46:25.635" v="26" actId="20577"/>
          <ac:spMkLst>
            <pc:docMk/>
            <pc:sldMk cId="2502351407" sldId="360"/>
            <ac:spMk id="76" creationId="{C349A3F5-31B5-4758-B4ED-6CA4CF014476}"/>
          </ac:spMkLst>
        </pc:spChg>
        <pc:grpChg chg="del">
          <ac:chgData name="Tarantino, Kathryn A." userId="S::katarantino@wpi.edu::1cb95383-64b7-474d-9af4-1bcf94bfe3d6" providerId="AD" clId="Web-{BB54324E-EB94-4AD1-B656-3926F0F9EFEE}" dt="2020-11-30T14:46:31.354" v="32"/>
          <ac:grpSpMkLst>
            <pc:docMk/>
            <pc:sldMk cId="2502351407" sldId="360"/>
            <ac:grpSpMk id="56" creationId="{27BDE4BA-CA75-4BD5-A52B-25F0D390D060}"/>
          </ac:grpSpMkLst>
        </pc:grpChg>
        <pc:grpChg chg="del">
          <ac:chgData name="Tarantino, Kathryn A." userId="S::katarantino@wpi.edu::1cb95383-64b7-474d-9af4-1bcf94bfe3d6" providerId="AD" clId="Web-{BB54324E-EB94-4AD1-B656-3926F0F9EFEE}" dt="2020-11-30T14:46:30.385" v="31"/>
          <ac:grpSpMkLst>
            <pc:docMk/>
            <pc:sldMk cId="2502351407" sldId="360"/>
            <ac:grpSpMk id="66" creationId="{9A5C33FE-5867-475A-9E52-61EC2B0E3543}"/>
          </ac:grpSpMkLst>
        </pc:grpChg>
        <pc:grpChg chg="del">
          <ac:chgData name="Tarantino, Kathryn A." userId="S::katarantino@wpi.edu::1cb95383-64b7-474d-9af4-1bcf94bfe3d6" providerId="AD" clId="Web-{BB54324E-EB94-4AD1-B656-3926F0F9EFEE}" dt="2020-11-30T14:46:28.119" v="29"/>
          <ac:grpSpMkLst>
            <pc:docMk/>
            <pc:sldMk cId="2502351407" sldId="360"/>
            <ac:grpSpMk id="71" creationId="{B2BA3C11-0906-4AFB-BCAA-47BBB62E7264}"/>
          </ac:grpSpMkLst>
        </pc:grpChg>
        <pc:picChg chg="add mod">
          <ac:chgData name="Tarantino, Kathryn A." userId="S::katarantino@wpi.edu::1cb95383-64b7-474d-9af4-1bcf94bfe3d6" providerId="AD" clId="Web-{BB54324E-EB94-4AD1-B656-3926F0F9EFEE}" dt="2020-11-30T14:47:12.247" v="40" actId="1076"/>
          <ac:picMkLst>
            <pc:docMk/>
            <pc:sldMk cId="2502351407" sldId="360"/>
            <ac:picMk id="2" creationId="{B98CC13D-0D80-4D77-B5E9-DA998CCB6D62}"/>
          </ac:picMkLst>
        </pc:picChg>
        <pc:picChg chg="add mod">
          <ac:chgData name="Tarantino, Kathryn A." userId="S::katarantino@wpi.edu::1cb95383-64b7-474d-9af4-1bcf94bfe3d6" providerId="AD" clId="Web-{BB54324E-EB94-4AD1-B656-3926F0F9EFEE}" dt="2020-11-30T14:47:07.293" v="37" actId="1076"/>
          <ac:picMkLst>
            <pc:docMk/>
            <pc:sldMk cId="2502351407" sldId="360"/>
            <ac:picMk id="4" creationId="{24779B2D-E2E1-4EB4-A52C-A9656345D474}"/>
          </ac:picMkLst>
        </pc:picChg>
        <pc:picChg chg="del">
          <ac:chgData name="Tarantino, Kathryn A." userId="S::katarantino@wpi.edu::1cb95383-64b7-474d-9af4-1bcf94bfe3d6" providerId="AD" clId="Web-{BB54324E-EB94-4AD1-B656-3926F0F9EFEE}" dt="2020-11-30T14:46:29.010" v="30"/>
          <ac:picMkLst>
            <pc:docMk/>
            <pc:sldMk cId="2502351407" sldId="360"/>
            <ac:picMk id="30" creationId="{54FF4A4A-8448-4939-A3D4-8A27714317E8}"/>
          </ac:picMkLst>
        </pc:picChg>
      </pc:sldChg>
    </pc:docChg>
  </pc:docChgLst>
  <pc:docChgLst>
    <pc:chgData name="Wrona, Daniel G." userId="S::dgwrona@wpi.edu::890fef4a-0112-40a8-bd25-82302e22a321" providerId="AD" clId="Web-{98FD24A7-15E8-481E-A9F0-1CF4D9164672}"/>
    <pc:docChg chg="addSld delSld modSld sldOrd">
      <pc:chgData name="Wrona, Daniel G." userId="S::dgwrona@wpi.edu::890fef4a-0112-40a8-bd25-82302e22a321" providerId="AD" clId="Web-{98FD24A7-15E8-481E-A9F0-1CF4D9164672}" dt="2020-12-04T21:18:03.199" v="431" actId="20577"/>
      <pc:docMkLst>
        <pc:docMk/>
      </pc:docMkLst>
      <pc:sldChg chg="modSp">
        <pc:chgData name="Wrona, Daniel G." userId="S::dgwrona@wpi.edu::890fef4a-0112-40a8-bd25-82302e22a321" providerId="AD" clId="Web-{98FD24A7-15E8-481E-A9F0-1CF4D9164672}" dt="2020-12-04T21:08:11.230" v="327" actId="20577"/>
        <pc:sldMkLst>
          <pc:docMk/>
          <pc:sldMk cId="1569519280" sldId="348"/>
        </pc:sldMkLst>
        <pc:spChg chg="mod">
          <ac:chgData name="Wrona, Daniel G." userId="S::dgwrona@wpi.edu::890fef4a-0112-40a8-bd25-82302e22a321" providerId="AD" clId="Web-{98FD24A7-15E8-481E-A9F0-1CF4D9164672}" dt="2020-12-04T21:08:11.230" v="327" actId="20577"/>
          <ac:spMkLst>
            <pc:docMk/>
            <pc:sldMk cId="1569519280" sldId="348"/>
            <ac:spMk id="3" creationId="{B208D2DB-B5FA-4CBD-A156-C7E6883B3486}"/>
          </ac:spMkLst>
        </pc:spChg>
      </pc:sldChg>
      <pc:sldChg chg="addSp delSp modSp">
        <pc:chgData name="Wrona, Daniel G." userId="S::dgwrona@wpi.edu::890fef4a-0112-40a8-bd25-82302e22a321" providerId="AD" clId="Web-{98FD24A7-15E8-481E-A9F0-1CF4D9164672}" dt="2020-12-04T21:02:45.049" v="316" actId="14100"/>
        <pc:sldMkLst>
          <pc:docMk/>
          <pc:sldMk cId="627752863" sldId="370"/>
        </pc:sldMkLst>
        <pc:spChg chg="mod">
          <ac:chgData name="Wrona, Daniel G." userId="S::dgwrona@wpi.edu::890fef4a-0112-40a8-bd25-82302e22a321" providerId="AD" clId="Web-{98FD24A7-15E8-481E-A9F0-1CF4D9164672}" dt="2020-12-04T20:47:13.274" v="78" actId="20577"/>
          <ac:spMkLst>
            <pc:docMk/>
            <pc:sldMk cId="627752863" sldId="370"/>
            <ac:spMk id="8" creationId="{B9EAB4DC-593E-4632-805E-79198331EDCD}"/>
          </ac:spMkLst>
        </pc:spChg>
        <pc:spChg chg="mod">
          <ac:chgData name="Wrona, Daniel G." userId="S::dgwrona@wpi.edu::890fef4a-0112-40a8-bd25-82302e22a321" providerId="AD" clId="Web-{98FD24A7-15E8-481E-A9F0-1CF4D9164672}" dt="2020-12-04T21:02:16.283" v="314" actId="20577"/>
          <ac:spMkLst>
            <pc:docMk/>
            <pc:sldMk cId="627752863" sldId="370"/>
            <ac:spMk id="11" creationId="{F397F1D8-BAEF-4DEB-90F2-32FAB4A81F28}"/>
          </ac:spMkLst>
        </pc:spChg>
        <pc:picChg chg="del">
          <ac:chgData name="Wrona, Daniel G." userId="S::dgwrona@wpi.edu::890fef4a-0112-40a8-bd25-82302e22a321" providerId="AD" clId="Web-{98FD24A7-15E8-481E-A9F0-1CF4D9164672}" dt="2020-12-04T19:59:24.900" v="61"/>
          <ac:picMkLst>
            <pc:docMk/>
            <pc:sldMk cId="627752863" sldId="370"/>
            <ac:picMk id="2" creationId="{C210538B-37C4-46F1-8BDC-E45EE190B36D}"/>
          </ac:picMkLst>
        </pc:picChg>
        <pc:picChg chg="add mod">
          <ac:chgData name="Wrona, Daniel G." userId="S::dgwrona@wpi.edu::890fef4a-0112-40a8-bd25-82302e22a321" providerId="AD" clId="Web-{98FD24A7-15E8-481E-A9F0-1CF4D9164672}" dt="2020-12-04T21:02:45.049" v="316" actId="14100"/>
          <ac:picMkLst>
            <pc:docMk/>
            <pc:sldMk cId="627752863" sldId="370"/>
            <ac:picMk id="4" creationId="{0BF176E0-9D87-4968-AB1A-3034DC117C44}"/>
          </ac:picMkLst>
        </pc:picChg>
      </pc:sldChg>
      <pc:sldChg chg="delSp modSp add replId">
        <pc:chgData name="Wrona, Daniel G." userId="S::dgwrona@wpi.edu::890fef4a-0112-40a8-bd25-82302e22a321" providerId="AD" clId="Web-{98FD24A7-15E8-481E-A9F0-1CF4D9164672}" dt="2020-12-04T19:59:17.338" v="60"/>
        <pc:sldMkLst>
          <pc:docMk/>
          <pc:sldMk cId="587376043" sldId="372"/>
        </pc:sldMkLst>
        <pc:spChg chg="mod">
          <ac:chgData name="Wrona, Daniel G." userId="S::dgwrona@wpi.edu::890fef4a-0112-40a8-bd25-82302e22a321" providerId="AD" clId="Web-{98FD24A7-15E8-481E-A9F0-1CF4D9164672}" dt="2020-12-04T19:58:45.602" v="55" actId="20577"/>
          <ac:spMkLst>
            <pc:docMk/>
            <pc:sldMk cId="587376043" sldId="372"/>
            <ac:spMk id="7" creationId="{413CA08F-CC48-4D15-B4BE-6BFDB7D4B812}"/>
          </ac:spMkLst>
        </pc:spChg>
        <pc:spChg chg="del">
          <ac:chgData name="Wrona, Daniel G." userId="S::dgwrona@wpi.edu::890fef4a-0112-40a8-bd25-82302e22a321" providerId="AD" clId="Web-{98FD24A7-15E8-481E-A9F0-1CF4D9164672}" dt="2020-12-04T19:58:47.790" v="58"/>
          <ac:spMkLst>
            <pc:docMk/>
            <pc:sldMk cId="587376043" sldId="372"/>
            <ac:spMk id="8" creationId="{B9EAB4DC-593E-4632-805E-79198331EDCD}"/>
          </ac:spMkLst>
        </pc:spChg>
        <pc:spChg chg="mod">
          <ac:chgData name="Wrona, Daniel G." userId="S::dgwrona@wpi.edu::890fef4a-0112-40a8-bd25-82302e22a321" providerId="AD" clId="Web-{98FD24A7-15E8-481E-A9F0-1CF4D9164672}" dt="2020-12-04T19:59:17.338" v="60"/>
          <ac:spMkLst>
            <pc:docMk/>
            <pc:sldMk cId="587376043" sldId="372"/>
            <ac:spMk id="9" creationId="{C700C51D-FEC6-4AB0-A820-A44B89AE8A56}"/>
          </ac:spMkLst>
        </pc:spChg>
        <pc:picChg chg="del">
          <ac:chgData name="Wrona, Daniel G." userId="S::dgwrona@wpi.edu::890fef4a-0112-40a8-bd25-82302e22a321" providerId="AD" clId="Web-{98FD24A7-15E8-481E-A9F0-1CF4D9164672}" dt="2020-12-04T19:58:49.056" v="59"/>
          <ac:picMkLst>
            <pc:docMk/>
            <pc:sldMk cId="587376043" sldId="372"/>
            <ac:picMk id="2" creationId="{C210538B-37C4-46F1-8BDC-E45EE190B36D}"/>
          </ac:picMkLst>
        </pc:picChg>
      </pc:sldChg>
      <pc:sldChg chg="modSp new del">
        <pc:chgData name="Wrona, Daniel G." userId="S::dgwrona@wpi.edu::890fef4a-0112-40a8-bd25-82302e22a321" providerId="AD" clId="Web-{98FD24A7-15E8-481E-A9F0-1CF4D9164672}" dt="2020-12-04T19:58:19.508" v="23"/>
        <pc:sldMkLst>
          <pc:docMk/>
          <pc:sldMk cId="2431227058" sldId="372"/>
        </pc:sldMkLst>
        <pc:spChg chg="mod">
          <ac:chgData name="Wrona, Daniel G." userId="S::dgwrona@wpi.edu::890fef4a-0112-40a8-bd25-82302e22a321" providerId="AD" clId="Web-{98FD24A7-15E8-481E-A9F0-1CF4D9164672}" dt="2020-12-04T19:58:15.711" v="22" actId="20577"/>
          <ac:spMkLst>
            <pc:docMk/>
            <pc:sldMk cId="2431227058" sldId="372"/>
            <ac:spMk id="2" creationId="{11153E84-1D78-40B2-B81F-49383004DB3C}"/>
          </ac:spMkLst>
        </pc:spChg>
      </pc:sldChg>
      <pc:sldChg chg="new del">
        <pc:chgData name="Wrona, Daniel G." userId="S::dgwrona@wpi.edu::890fef4a-0112-40a8-bd25-82302e22a321" providerId="AD" clId="Web-{98FD24A7-15E8-481E-A9F0-1CF4D9164672}" dt="2020-12-04T21:09:18.404" v="331"/>
        <pc:sldMkLst>
          <pc:docMk/>
          <pc:sldMk cId="1099766135" sldId="373"/>
        </pc:sldMkLst>
      </pc:sldChg>
      <pc:sldChg chg="addSp delSp modSp add replId">
        <pc:chgData name="Wrona, Daniel G." userId="S::dgwrona@wpi.edu::890fef4a-0112-40a8-bd25-82302e22a321" providerId="AD" clId="Web-{98FD24A7-15E8-481E-A9F0-1CF4D9164672}" dt="2020-12-04T21:17:56.761" v="430" actId="20577"/>
        <pc:sldMkLst>
          <pc:docMk/>
          <pc:sldMk cId="3085151154" sldId="373"/>
        </pc:sldMkLst>
        <pc:spChg chg="mod">
          <ac:chgData name="Wrona, Daniel G." userId="S::dgwrona@wpi.edu::890fef4a-0112-40a8-bd25-82302e22a321" providerId="AD" clId="Web-{98FD24A7-15E8-481E-A9F0-1CF4D9164672}" dt="2020-12-04T21:17:56.761" v="430" actId="20577"/>
          <ac:spMkLst>
            <pc:docMk/>
            <pc:sldMk cId="3085151154" sldId="373"/>
            <ac:spMk id="23" creationId="{6072A9ED-F75E-4455-BD24-642E3E4D41DE}"/>
          </ac:spMkLst>
        </pc:spChg>
        <pc:spChg chg="mod">
          <ac:chgData name="Wrona, Daniel G." userId="S::dgwrona@wpi.edu::890fef4a-0112-40a8-bd25-82302e22a321" providerId="AD" clId="Web-{98FD24A7-15E8-481E-A9F0-1CF4D9164672}" dt="2020-12-04T21:10:18.062" v="368" actId="1076"/>
          <ac:spMkLst>
            <pc:docMk/>
            <pc:sldMk cId="3085151154" sldId="373"/>
            <ac:spMk id="25" creationId="{54CC5224-3CB1-4B19-A1B9-AE53649DF9D6}"/>
          </ac:spMkLst>
        </pc:spChg>
        <pc:spChg chg="mod">
          <ac:chgData name="Wrona, Daniel G." userId="S::dgwrona@wpi.edu::890fef4a-0112-40a8-bd25-82302e22a321" providerId="AD" clId="Web-{98FD24A7-15E8-481E-A9F0-1CF4D9164672}" dt="2020-12-04T21:10:01.608" v="367" actId="1076"/>
          <ac:spMkLst>
            <pc:docMk/>
            <pc:sldMk cId="3085151154" sldId="373"/>
            <ac:spMk id="31" creationId="{C247DE07-97A6-428D-949D-59F2ABE64321}"/>
          </ac:spMkLst>
        </pc:spChg>
        <pc:grpChg chg="add del">
          <ac:chgData name="Wrona, Daniel G." userId="S::dgwrona@wpi.edu::890fef4a-0112-40a8-bd25-82302e22a321" providerId="AD" clId="Web-{98FD24A7-15E8-481E-A9F0-1CF4D9164672}" dt="2020-12-04T21:12:44.612" v="399"/>
          <ac:grpSpMkLst>
            <pc:docMk/>
            <pc:sldMk cId="3085151154" sldId="373"/>
            <ac:grpSpMk id="14" creationId="{353C741F-87EA-4401-9DE8-1B6112C1F6EE}"/>
          </ac:grpSpMkLst>
        </pc:grpChg>
      </pc:sldChg>
      <pc:sldChg chg="addSp delSp modSp add ord replId">
        <pc:chgData name="Wrona, Daniel G." userId="S::dgwrona@wpi.edu::890fef4a-0112-40a8-bd25-82302e22a321" providerId="AD" clId="Web-{98FD24A7-15E8-481E-A9F0-1CF4D9164672}" dt="2020-12-04T21:12:35.268" v="397" actId="1076"/>
        <pc:sldMkLst>
          <pc:docMk/>
          <pc:sldMk cId="3270686874" sldId="374"/>
        </pc:sldMkLst>
        <pc:spChg chg="mod">
          <ac:chgData name="Wrona, Daniel G." userId="S::dgwrona@wpi.edu::890fef4a-0112-40a8-bd25-82302e22a321" providerId="AD" clId="Web-{98FD24A7-15E8-481E-A9F0-1CF4D9164672}" dt="2020-12-04T21:11:23.282" v="376" actId="20577"/>
          <ac:spMkLst>
            <pc:docMk/>
            <pc:sldMk cId="3270686874" sldId="374"/>
            <ac:spMk id="4" creationId="{71D492E1-9BE7-43E8-8141-9643A073F998}"/>
          </ac:spMkLst>
        </pc:spChg>
        <pc:spChg chg="mod">
          <ac:chgData name="Wrona, Daniel G." userId="S::dgwrona@wpi.edu::890fef4a-0112-40a8-bd25-82302e22a321" providerId="AD" clId="Web-{98FD24A7-15E8-481E-A9F0-1CF4D9164672}" dt="2020-12-04T21:11:31.548" v="391" actId="20577"/>
          <ac:spMkLst>
            <pc:docMk/>
            <pc:sldMk cId="3270686874" sldId="374"/>
            <ac:spMk id="6" creationId="{0D35C403-9BB4-47BF-944D-7D2E026E9027}"/>
          </ac:spMkLst>
        </pc:spChg>
        <pc:picChg chg="add mod">
          <ac:chgData name="Wrona, Daniel G." userId="S::dgwrona@wpi.edu::890fef4a-0112-40a8-bd25-82302e22a321" providerId="AD" clId="Web-{98FD24A7-15E8-481E-A9F0-1CF4D9164672}" dt="2020-12-04T21:12:35.268" v="397" actId="1076"/>
          <ac:picMkLst>
            <pc:docMk/>
            <pc:sldMk cId="3270686874" sldId="374"/>
            <ac:picMk id="2" creationId="{E37E9BC5-5320-498F-B9D5-C914479AC69A}"/>
          </ac:picMkLst>
        </pc:picChg>
        <pc:picChg chg="del">
          <ac:chgData name="Wrona, Daniel G." userId="S::dgwrona@wpi.edu::890fef4a-0112-40a8-bd25-82302e22a321" providerId="AD" clId="Web-{98FD24A7-15E8-481E-A9F0-1CF4D9164672}" dt="2020-12-04T21:11:34.876" v="394"/>
          <ac:picMkLst>
            <pc:docMk/>
            <pc:sldMk cId="3270686874" sldId="374"/>
            <ac:picMk id="12" creationId="{DC48A3BD-FE9E-404F-A8B5-14F57D44EB92}"/>
          </ac:picMkLst>
        </pc:picChg>
      </pc:sldChg>
    </pc:docChg>
  </pc:docChgLst>
  <pc:docChgLst>
    <pc:chgData name="Turetsky, Dylan A." userId="0c7b3dc6-5ded-4dc2-9939-c84d6a78cf1a" providerId="ADAL" clId="{BAB6C155-8D02-0941-BF0F-E82E390008F8}"/>
    <pc:docChg chg="undo custSel modSld">
      <pc:chgData name="Turetsky, Dylan A." userId="0c7b3dc6-5ded-4dc2-9939-c84d6a78cf1a" providerId="ADAL" clId="{BAB6C155-8D02-0941-BF0F-E82E390008F8}" dt="2020-12-08T15:41:37.674" v="830" actId="1076"/>
      <pc:docMkLst>
        <pc:docMk/>
      </pc:docMkLst>
      <pc:sldChg chg="modSp mod">
        <pc:chgData name="Turetsky, Dylan A." userId="0c7b3dc6-5ded-4dc2-9939-c84d6a78cf1a" providerId="ADAL" clId="{BAB6C155-8D02-0941-BF0F-E82E390008F8}" dt="2020-12-08T15:41:37.674" v="830" actId="1076"/>
        <pc:sldMkLst>
          <pc:docMk/>
          <pc:sldMk cId="1415541540" sldId="366"/>
        </pc:sldMkLst>
        <pc:grpChg chg="mod">
          <ac:chgData name="Turetsky, Dylan A." userId="0c7b3dc6-5ded-4dc2-9939-c84d6a78cf1a" providerId="ADAL" clId="{BAB6C155-8D02-0941-BF0F-E82E390008F8}" dt="2020-12-08T15:41:37.674" v="830" actId="1076"/>
          <ac:grpSpMkLst>
            <pc:docMk/>
            <pc:sldMk cId="1415541540" sldId="366"/>
            <ac:grpSpMk id="5" creationId="{69E3F240-3163-429F-A505-15F0DA6D418A}"/>
          </ac:grpSpMkLst>
        </pc:grpChg>
      </pc:sldChg>
      <pc:sldChg chg="modSp mod">
        <pc:chgData name="Turetsky, Dylan A." userId="0c7b3dc6-5ded-4dc2-9939-c84d6a78cf1a" providerId="ADAL" clId="{BAB6C155-8D02-0941-BF0F-E82E390008F8}" dt="2020-12-06T22:00:27.387" v="491" actId="20577"/>
        <pc:sldMkLst>
          <pc:docMk/>
          <pc:sldMk cId="48870936" sldId="371"/>
        </pc:sldMkLst>
        <pc:spChg chg="mod">
          <ac:chgData name="Turetsky, Dylan A." userId="0c7b3dc6-5ded-4dc2-9939-c84d6a78cf1a" providerId="ADAL" clId="{BAB6C155-8D02-0941-BF0F-E82E390008F8}" dt="2020-12-06T21:58:14.606" v="312" actId="20577"/>
          <ac:spMkLst>
            <pc:docMk/>
            <pc:sldMk cId="48870936" sldId="371"/>
            <ac:spMk id="18" creationId="{390CF8BD-4892-49DA-85DF-70F20D5B8EEC}"/>
          </ac:spMkLst>
        </pc:spChg>
        <pc:spChg chg="mod">
          <ac:chgData name="Turetsky, Dylan A." userId="0c7b3dc6-5ded-4dc2-9939-c84d6a78cf1a" providerId="ADAL" clId="{BAB6C155-8D02-0941-BF0F-E82E390008F8}" dt="2020-12-06T21:58:09.543" v="310" actId="20577"/>
          <ac:spMkLst>
            <pc:docMk/>
            <pc:sldMk cId="48870936" sldId="371"/>
            <ac:spMk id="19" creationId="{DDDB28B4-4B9B-4B84-9BBD-DFD16DF63C09}"/>
          </ac:spMkLst>
        </pc:spChg>
        <pc:spChg chg="mod">
          <ac:chgData name="Turetsky, Dylan A." userId="0c7b3dc6-5ded-4dc2-9939-c84d6a78cf1a" providerId="ADAL" clId="{BAB6C155-8D02-0941-BF0F-E82E390008F8}" dt="2020-12-06T22:00:27.387" v="491" actId="20577"/>
          <ac:spMkLst>
            <pc:docMk/>
            <pc:sldMk cId="48870936" sldId="371"/>
            <ac:spMk id="20" creationId="{D6EAD925-41CD-4BE9-B830-4221A96D2297}"/>
          </ac:spMkLst>
        </pc:spChg>
        <pc:spChg chg="mod">
          <ac:chgData name="Turetsky, Dylan A." userId="0c7b3dc6-5ded-4dc2-9939-c84d6a78cf1a" providerId="ADAL" clId="{BAB6C155-8D02-0941-BF0F-E82E390008F8}" dt="2020-12-06T21:56:43.412" v="222" actId="1076"/>
          <ac:spMkLst>
            <pc:docMk/>
            <pc:sldMk cId="48870936" sldId="371"/>
            <ac:spMk id="21" creationId="{478F63D6-31A0-47EE-8603-B123E1B1EE9D}"/>
          </ac:spMkLst>
        </pc:spChg>
        <pc:spChg chg="mod">
          <ac:chgData name="Turetsky, Dylan A." userId="0c7b3dc6-5ded-4dc2-9939-c84d6a78cf1a" providerId="ADAL" clId="{BAB6C155-8D02-0941-BF0F-E82E390008F8}" dt="2020-12-06T21:56:14.496" v="219" actId="20577"/>
          <ac:spMkLst>
            <pc:docMk/>
            <pc:sldMk cId="48870936" sldId="371"/>
            <ac:spMk id="23" creationId="{6072A9ED-F75E-4455-BD24-642E3E4D41DE}"/>
          </ac:spMkLst>
        </pc:spChg>
        <pc:spChg chg="mod">
          <ac:chgData name="Turetsky, Dylan A." userId="0c7b3dc6-5ded-4dc2-9939-c84d6a78cf1a" providerId="ADAL" clId="{BAB6C155-8D02-0941-BF0F-E82E390008F8}" dt="2020-12-06T21:56:50.632" v="228" actId="1076"/>
          <ac:spMkLst>
            <pc:docMk/>
            <pc:sldMk cId="48870936" sldId="371"/>
            <ac:spMk id="26" creationId="{5F6FD453-5966-4171-BDBC-C60F27F9E133}"/>
          </ac:spMkLst>
        </pc:spChg>
        <pc:grpChg chg="mod">
          <ac:chgData name="Turetsky, Dylan A." userId="0c7b3dc6-5ded-4dc2-9939-c84d6a78cf1a" providerId="ADAL" clId="{BAB6C155-8D02-0941-BF0F-E82E390008F8}" dt="2020-12-06T21:57:07.770" v="232" actId="1076"/>
          <ac:grpSpMkLst>
            <pc:docMk/>
            <pc:sldMk cId="48870936" sldId="371"/>
            <ac:grpSpMk id="3" creationId="{D73C9702-E278-47CC-87F0-A9B5B7571FDD}"/>
          </ac:grpSpMkLst>
        </pc:grpChg>
      </pc:sldChg>
      <pc:sldChg chg="addSp modSp mod">
        <pc:chgData name="Turetsky, Dylan A." userId="0c7b3dc6-5ded-4dc2-9939-c84d6a78cf1a" providerId="ADAL" clId="{BAB6C155-8D02-0941-BF0F-E82E390008F8}" dt="2020-12-06T22:08:39.670" v="828" actId="20577"/>
        <pc:sldMkLst>
          <pc:docMk/>
          <pc:sldMk cId="3085151154" sldId="373"/>
        </pc:sldMkLst>
        <pc:spChg chg="mod">
          <ac:chgData name="Turetsky, Dylan A." userId="0c7b3dc6-5ded-4dc2-9939-c84d6a78cf1a" providerId="ADAL" clId="{BAB6C155-8D02-0941-BF0F-E82E390008F8}" dt="2020-12-06T22:05:25.864" v="649" actId="1076"/>
          <ac:spMkLst>
            <pc:docMk/>
            <pc:sldMk cId="3085151154" sldId="373"/>
            <ac:spMk id="4" creationId="{7E304CCC-BAD5-4E7E-8ECC-D0974B28D790}"/>
          </ac:spMkLst>
        </pc:spChg>
        <pc:spChg chg="mod">
          <ac:chgData name="Turetsky, Dylan A." userId="0c7b3dc6-5ded-4dc2-9939-c84d6a78cf1a" providerId="ADAL" clId="{BAB6C155-8D02-0941-BF0F-E82E390008F8}" dt="2020-12-06T22:05:19.032" v="648" actId="1076"/>
          <ac:spMkLst>
            <pc:docMk/>
            <pc:sldMk cId="3085151154" sldId="373"/>
            <ac:spMk id="11" creationId="{68C8CC8D-3C2D-48BC-8304-F6EF0039E0DC}"/>
          </ac:spMkLst>
        </pc:spChg>
        <pc:spChg chg="mod">
          <ac:chgData name="Turetsky, Dylan A." userId="0c7b3dc6-5ded-4dc2-9939-c84d6a78cf1a" providerId="ADAL" clId="{BAB6C155-8D02-0941-BF0F-E82E390008F8}" dt="2020-12-06T22:06:25.928" v="655" actId="1076"/>
          <ac:spMkLst>
            <pc:docMk/>
            <pc:sldMk cId="3085151154" sldId="373"/>
            <ac:spMk id="13" creationId="{1B0D3E05-9B7C-4DEA-B846-2A0D80AADD5B}"/>
          </ac:spMkLst>
        </pc:spChg>
        <pc:spChg chg="mod">
          <ac:chgData name="Turetsky, Dylan A." userId="0c7b3dc6-5ded-4dc2-9939-c84d6a78cf1a" providerId="ADAL" clId="{BAB6C155-8D02-0941-BF0F-E82E390008F8}" dt="2020-12-06T22:07:21.451" v="740" actId="1076"/>
          <ac:spMkLst>
            <pc:docMk/>
            <pc:sldMk cId="3085151154" sldId="373"/>
            <ac:spMk id="21" creationId="{478F63D6-31A0-47EE-8603-B123E1B1EE9D}"/>
          </ac:spMkLst>
        </pc:spChg>
        <pc:spChg chg="mod">
          <ac:chgData name="Turetsky, Dylan A." userId="0c7b3dc6-5ded-4dc2-9939-c84d6a78cf1a" providerId="ADAL" clId="{BAB6C155-8D02-0941-BF0F-E82E390008F8}" dt="2020-12-06T22:06:36.399" v="656" actId="1076"/>
          <ac:spMkLst>
            <pc:docMk/>
            <pc:sldMk cId="3085151154" sldId="373"/>
            <ac:spMk id="30" creationId="{324D9C54-D048-4A1F-B6AF-DA0BB9DB5BD5}"/>
          </ac:spMkLst>
        </pc:spChg>
        <pc:spChg chg="mod">
          <ac:chgData name="Turetsky, Dylan A." userId="0c7b3dc6-5ded-4dc2-9939-c84d6a78cf1a" providerId="ADAL" clId="{BAB6C155-8D02-0941-BF0F-E82E390008F8}" dt="2020-12-06T22:07:20.489" v="739" actId="20577"/>
          <ac:spMkLst>
            <pc:docMk/>
            <pc:sldMk cId="3085151154" sldId="373"/>
            <ac:spMk id="33" creationId="{5F5B4C4A-84B1-4C06-A339-0F3EBF48EE95}"/>
          </ac:spMkLst>
        </pc:spChg>
        <pc:spChg chg="mod">
          <ac:chgData name="Turetsky, Dylan A." userId="0c7b3dc6-5ded-4dc2-9939-c84d6a78cf1a" providerId="ADAL" clId="{BAB6C155-8D02-0941-BF0F-E82E390008F8}" dt="2020-12-06T22:08:39.670" v="828" actId="20577"/>
          <ac:spMkLst>
            <pc:docMk/>
            <pc:sldMk cId="3085151154" sldId="373"/>
            <ac:spMk id="41" creationId="{78B352FC-469E-1E43-9584-3CCD4B08F1A6}"/>
          </ac:spMkLst>
        </pc:spChg>
        <pc:spChg chg="mod">
          <ac:chgData name="Turetsky, Dylan A." userId="0c7b3dc6-5ded-4dc2-9939-c84d6a78cf1a" providerId="ADAL" clId="{BAB6C155-8D02-0941-BF0F-E82E390008F8}" dt="2020-12-06T22:08:34.337" v="827" actId="20577"/>
          <ac:spMkLst>
            <pc:docMk/>
            <pc:sldMk cId="3085151154" sldId="373"/>
            <ac:spMk id="42" creationId="{F9A18099-DF39-EB40-82BB-9E74430B9E1F}"/>
          </ac:spMkLst>
        </pc:spChg>
        <pc:grpChg chg="mod">
          <ac:chgData name="Turetsky, Dylan A." userId="0c7b3dc6-5ded-4dc2-9939-c84d6a78cf1a" providerId="ADAL" clId="{BAB6C155-8D02-0941-BF0F-E82E390008F8}" dt="2020-12-06T22:05:46.281" v="651" actId="1076"/>
          <ac:grpSpMkLst>
            <pc:docMk/>
            <pc:sldMk cId="3085151154" sldId="373"/>
            <ac:grpSpMk id="8" creationId="{1A4ABBEA-309A-49CE-B5CA-E779A22F0052}"/>
          </ac:grpSpMkLst>
        </pc:grpChg>
        <pc:grpChg chg="mod">
          <ac:chgData name="Turetsky, Dylan A." userId="0c7b3dc6-5ded-4dc2-9939-c84d6a78cf1a" providerId="ADAL" clId="{BAB6C155-8D02-0941-BF0F-E82E390008F8}" dt="2020-12-06T22:05:59.558" v="653" actId="1076"/>
          <ac:grpSpMkLst>
            <pc:docMk/>
            <pc:sldMk cId="3085151154" sldId="373"/>
            <ac:grpSpMk id="10" creationId="{57C1F5F7-F3C0-4ECF-B64B-212E6E931409}"/>
          </ac:grpSpMkLst>
        </pc:grpChg>
        <pc:grpChg chg="mod">
          <ac:chgData name="Turetsky, Dylan A." userId="0c7b3dc6-5ded-4dc2-9939-c84d6a78cf1a" providerId="ADAL" clId="{BAB6C155-8D02-0941-BF0F-E82E390008F8}" dt="2020-12-06T22:05:35.735" v="650" actId="1076"/>
          <ac:grpSpMkLst>
            <pc:docMk/>
            <pc:sldMk cId="3085151154" sldId="373"/>
            <ac:grpSpMk id="16" creationId="{383710CC-D4D1-4DE1-A139-7B92CE86C92A}"/>
          </ac:grpSpMkLst>
        </pc:grpChg>
        <pc:grpChg chg="mod">
          <ac:chgData name="Turetsky, Dylan A." userId="0c7b3dc6-5ded-4dc2-9939-c84d6a78cf1a" providerId="ADAL" clId="{BAB6C155-8D02-0941-BF0F-E82E390008F8}" dt="2020-12-06T22:06:16.441" v="654" actId="1076"/>
          <ac:grpSpMkLst>
            <pc:docMk/>
            <pc:sldMk cId="3085151154" sldId="373"/>
            <ac:grpSpMk id="28" creationId="{86A77331-8F3B-4A96-864D-1A3ECEA8F539}"/>
          </ac:grpSpMkLst>
        </pc:grpChg>
        <pc:grpChg chg="mod">
          <ac:chgData name="Turetsky, Dylan A." userId="0c7b3dc6-5ded-4dc2-9939-c84d6a78cf1a" providerId="ADAL" clId="{BAB6C155-8D02-0941-BF0F-E82E390008F8}" dt="2020-12-06T22:07:25.393" v="741" actId="1076"/>
          <ac:grpSpMkLst>
            <pc:docMk/>
            <pc:sldMk cId="3085151154" sldId="373"/>
            <ac:grpSpMk id="29" creationId="{BED797D2-0E65-47DF-B02F-862332A59EDD}"/>
          </ac:grpSpMkLst>
        </pc:grpChg>
        <pc:grpChg chg="add mod">
          <ac:chgData name="Turetsky, Dylan A." userId="0c7b3dc6-5ded-4dc2-9939-c84d6a78cf1a" providerId="ADAL" clId="{BAB6C155-8D02-0941-BF0F-E82E390008F8}" dt="2020-12-06T22:08:14.918" v="743" actId="1076"/>
          <ac:grpSpMkLst>
            <pc:docMk/>
            <pc:sldMk cId="3085151154" sldId="373"/>
            <ac:grpSpMk id="40" creationId="{A52E8C51-0E2C-104B-A34F-6927A310BBA6}"/>
          </ac:grpSpMkLst>
        </pc:grpChg>
      </pc:sldChg>
    </pc:docChg>
  </pc:docChgLst>
  <pc:docChgLst>
    <pc:chgData name="Wrona, Daniel G." userId="S::dgwrona@wpi.edu::890fef4a-0112-40a8-bd25-82302e22a321" providerId="AD" clId="Web-{B4962E41-7326-4796-A7CA-26D167A78B0A}"/>
    <pc:docChg chg="modSld">
      <pc:chgData name="Wrona, Daniel G." userId="S::dgwrona@wpi.edu::890fef4a-0112-40a8-bd25-82302e22a321" providerId="AD" clId="Web-{B4962E41-7326-4796-A7CA-26D167A78B0A}" dt="2020-12-06T18:16:08.503" v="3" actId="20577"/>
      <pc:docMkLst>
        <pc:docMk/>
      </pc:docMkLst>
      <pc:sldChg chg="modSp">
        <pc:chgData name="Wrona, Daniel G." userId="S::dgwrona@wpi.edu::890fef4a-0112-40a8-bd25-82302e22a321" providerId="AD" clId="Web-{B4962E41-7326-4796-A7CA-26D167A78B0A}" dt="2020-12-06T18:16:08.488" v="2" actId="20577"/>
        <pc:sldMkLst>
          <pc:docMk/>
          <pc:sldMk cId="3031570124" sldId="356"/>
        </pc:sldMkLst>
        <pc:spChg chg="mod">
          <ac:chgData name="Wrona, Daniel G." userId="S::dgwrona@wpi.edu::890fef4a-0112-40a8-bd25-82302e22a321" providerId="AD" clId="Web-{B4962E41-7326-4796-A7CA-26D167A78B0A}" dt="2020-12-06T18:16:08.488" v="2" actId="20577"/>
          <ac:spMkLst>
            <pc:docMk/>
            <pc:sldMk cId="3031570124" sldId="356"/>
            <ac:spMk id="33" creationId="{80E1F0BF-63AB-49ED-8BBA-60AE71028747}"/>
          </ac:spMkLst>
        </pc:spChg>
      </pc:sldChg>
    </pc:docChg>
  </pc:docChgLst>
  <pc:docChgLst>
    <pc:chgData name="Kathryn Tarantino" userId="1cb95383-64b7-474d-9af4-1bcf94bfe3d6" providerId="ADAL" clId="{B55B5393-5620-B043-AC8C-76DC1E041732}"/>
    <pc:docChg chg="custSel addSld modSld">
      <pc:chgData name="Kathryn Tarantino" userId="1cb95383-64b7-474d-9af4-1bcf94bfe3d6" providerId="ADAL" clId="{B55B5393-5620-B043-AC8C-76DC1E041732}" dt="2020-11-30T16:09:52.660" v="175" actId="208"/>
      <pc:docMkLst>
        <pc:docMk/>
      </pc:docMkLst>
      <pc:sldChg chg="delSp modSp mod">
        <pc:chgData name="Kathryn Tarantino" userId="1cb95383-64b7-474d-9af4-1bcf94bfe3d6" providerId="ADAL" clId="{B55B5393-5620-B043-AC8C-76DC1E041732}" dt="2020-11-30T15:40:42.769" v="140" actId="478"/>
        <pc:sldMkLst>
          <pc:docMk/>
          <pc:sldMk cId="2886307644" sldId="344"/>
        </pc:sldMkLst>
        <pc:spChg chg="del mod">
          <ac:chgData name="Kathryn Tarantino" userId="1cb95383-64b7-474d-9af4-1bcf94bfe3d6" providerId="ADAL" clId="{B55B5393-5620-B043-AC8C-76DC1E041732}" dt="2020-11-30T15:40:42.769" v="140" actId="478"/>
          <ac:spMkLst>
            <pc:docMk/>
            <pc:sldMk cId="2886307644" sldId="344"/>
            <ac:spMk id="3" creationId="{91D03A17-0649-4AA8-B311-416B8041E4CB}"/>
          </ac:spMkLst>
        </pc:spChg>
      </pc:sldChg>
      <pc:sldChg chg="addSp delSp modSp mod">
        <pc:chgData name="Kathryn Tarantino" userId="1cb95383-64b7-474d-9af4-1bcf94bfe3d6" providerId="ADAL" clId="{B55B5393-5620-B043-AC8C-76DC1E041732}" dt="2020-11-30T15:52:41.822" v="151" actId="1076"/>
        <pc:sldMkLst>
          <pc:docMk/>
          <pc:sldMk cId="2502351407" sldId="360"/>
        </pc:sldMkLst>
        <pc:picChg chg="add del mod">
          <ac:chgData name="Kathryn Tarantino" userId="1cb95383-64b7-474d-9af4-1bcf94bfe3d6" providerId="ADAL" clId="{B55B5393-5620-B043-AC8C-76DC1E041732}" dt="2020-11-30T15:51:41.346" v="144" actId="478"/>
          <ac:picMkLst>
            <pc:docMk/>
            <pc:sldMk cId="2502351407" sldId="360"/>
            <ac:picMk id="4" creationId="{47FE2845-7E1F-B245-AD28-BC3623FE9DA1}"/>
          </ac:picMkLst>
        </pc:picChg>
        <pc:picChg chg="add mod">
          <ac:chgData name="Kathryn Tarantino" userId="1cb95383-64b7-474d-9af4-1bcf94bfe3d6" providerId="ADAL" clId="{B55B5393-5620-B043-AC8C-76DC1E041732}" dt="2020-11-30T15:52:41.822" v="151" actId="1076"/>
          <ac:picMkLst>
            <pc:docMk/>
            <pc:sldMk cId="2502351407" sldId="360"/>
            <ac:picMk id="7" creationId="{E3F070D3-A9FE-CE41-9348-9F07CDB05F27}"/>
          </ac:picMkLst>
        </pc:picChg>
      </pc:sldChg>
      <pc:sldChg chg="addSp modSp mod">
        <pc:chgData name="Kathryn Tarantino" userId="1cb95383-64b7-474d-9af4-1bcf94bfe3d6" providerId="ADAL" clId="{B55B5393-5620-B043-AC8C-76DC1E041732}" dt="2020-11-30T15:32:00.047" v="138" actId="1076"/>
        <pc:sldMkLst>
          <pc:docMk/>
          <pc:sldMk cId="1006202114" sldId="362"/>
        </pc:sldMkLst>
        <pc:spChg chg="add mod">
          <ac:chgData name="Kathryn Tarantino" userId="1cb95383-64b7-474d-9af4-1bcf94bfe3d6" providerId="ADAL" clId="{B55B5393-5620-B043-AC8C-76DC1E041732}" dt="2020-11-30T15:31:30.847" v="76"/>
          <ac:spMkLst>
            <pc:docMk/>
            <pc:sldMk cId="1006202114" sldId="362"/>
            <ac:spMk id="5" creationId="{1F33A832-E45D-744D-94B7-690C144CF537}"/>
          </ac:spMkLst>
        </pc:spChg>
        <pc:spChg chg="add mod">
          <ac:chgData name="Kathryn Tarantino" userId="1cb95383-64b7-474d-9af4-1bcf94bfe3d6" providerId="ADAL" clId="{B55B5393-5620-B043-AC8C-76DC1E041732}" dt="2020-11-30T15:32:00.047" v="138" actId="1076"/>
          <ac:spMkLst>
            <pc:docMk/>
            <pc:sldMk cId="1006202114" sldId="362"/>
            <ac:spMk id="10" creationId="{68278189-8CC5-144F-AB39-CC03686A3CFC}"/>
          </ac:spMkLst>
        </pc:spChg>
        <pc:picChg chg="mod">
          <ac:chgData name="Kathryn Tarantino" userId="1cb95383-64b7-474d-9af4-1bcf94bfe3d6" providerId="ADAL" clId="{B55B5393-5620-B043-AC8C-76DC1E041732}" dt="2020-11-30T15:18:33.056" v="68" actId="1076"/>
          <ac:picMkLst>
            <pc:docMk/>
            <pc:sldMk cId="1006202114" sldId="362"/>
            <ac:picMk id="2" creationId="{B98CC13D-0D80-4D77-B5E9-DA998CCB6D62}"/>
          </ac:picMkLst>
        </pc:picChg>
        <pc:picChg chg="add mod">
          <ac:chgData name="Kathryn Tarantino" userId="1cb95383-64b7-474d-9af4-1bcf94bfe3d6" providerId="ADAL" clId="{B55B5393-5620-B043-AC8C-76DC1E041732}" dt="2020-11-30T15:31:54.532" v="137" actId="1076"/>
          <ac:picMkLst>
            <pc:docMk/>
            <pc:sldMk cId="1006202114" sldId="362"/>
            <ac:picMk id="9" creationId="{9B13175E-CB93-C94F-9F73-46B7658ED9A6}"/>
          </ac:picMkLst>
        </pc:picChg>
      </pc:sldChg>
      <pc:sldChg chg="addSp delSp modSp add mod">
        <pc:chgData name="Kathryn Tarantino" userId="1cb95383-64b7-474d-9af4-1bcf94bfe3d6" providerId="ADAL" clId="{B55B5393-5620-B043-AC8C-76DC1E041732}" dt="2020-11-30T15:08:17.022" v="6" actId="1076"/>
        <pc:sldMkLst>
          <pc:docMk/>
          <pc:sldMk cId="2445035335" sldId="364"/>
        </pc:sldMkLst>
        <pc:picChg chg="add del mod">
          <ac:chgData name="Kathryn Tarantino" userId="1cb95383-64b7-474d-9af4-1bcf94bfe3d6" providerId="ADAL" clId="{B55B5393-5620-B043-AC8C-76DC1E041732}" dt="2020-11-30T15:07:59.097" v="4" actId="478"/>
          <ac:picMkLst>
            <pc:docMk/>
            <pc:sldMk cId="2445035335" sldId="364"/>
            <ac:picMk id="4" creationId="{FF75FE72-6991-FB44-836D-3C66337D1478}"/>
          </ac:picMkLst>
        </pc:picChg>
        <pc:picChg chg="add mod">
          <ac:chgData name="Kathryn Tarantino" userId="1cb95383-64b7-474d-9af4-1bcf94bfe3d6" providerId="ADAL" clId="{B55B5393-5620-B043-AC8C-76DC1E041732}" dt="2020-11-30T15:08:17.022" v="6" actId="1076"/>
          <ac:picMkLst>
            <pc:docMk/>
            <pc:sldMk cId="2445035335" sldId="364"/>
            <ac:picMk id="5" creationId="{C94A9BE5-F16B-9B4A-AF1E-F1AC712345CB}"/>
          </ac:picMkLst>
        </pc:picChg>
        <pc:picChg chg="del">
          <ac:chgData name="Kathryn Tarantino" userId="1cb95383-64b7-474d-9af4-1bcf94bfe3d6" providerId="ADAL" clId="{B55B5393-5620-B043-AC8C-76DC1E041732}" dt="2020-11-30T15:07:36.224" v="1" actId="478"/>
          <ac:picMkLst>
            <pc:docMk/>
            <pc:sldMk cId="2445035335" sldId="364"/>
            <ac:picMk id="30" creationId="{54FF4A4A-8448-4939-A3D4-8A27714317E8}"/>
          </ac:picMkLst>
        </pc:picChg>
      </pc:sldChg>
      <pc:sldChg chg="addSp delSp modSp mod">
        <pc:chgData name="Kathryn Tarantino" userId="1cb95383-64b7-474d-9af4-1bcf94bfe3d6" providerId="ADAL" clId="{B55B5393-5620-B043-AC8C-76DC1E041732}" dt="2020-11-30T16:09:52.660" v="175" actId="208"/>
        <pc:sldMkLst>
          <pc:docMk/>
          <pc:sldMk cId="679176543" sldId="367"/>
        </pc:sldMkLst>
        <pc:spChg chg="add mod">
          <ac:chgData name="Kathryn Tarantino" userId="1cb95383-64b7-474d-9af4-1bcf94bfe3d6" providerId="ADAL" clId="{B55B5393-5620-B043-AC8C-76DC1E041732}" dt="2020-11-30T16:09:50.516" v="174" actId="208"/>
          <ac:spMkLst>
            <pc:docMk/>
            <pc:sldMk cId="679176543" sldId="367"/>
            <ac:spMk id="6" creationId="{ECEC67B4-E2A3-AB48-90DB-E6135BA818F5}"/>
          </ac:spMkLst>
        </pc:spChg>
        <pc:spChg chg="add mod">
          <ac:chgData name="Kathryn Tarantino" userId="1cb95383-64b7-474d-9af4-1bcf94bfe3d6" providerId="ADAL" clId="{B55B5393-5620-B043-AC8C-76DC1E041732}" dt="2020-11-30T16:09:52.660" v="175" actId="208"/>
          <ac:spMkLst>
            <pc:docMk/>
            <pc:sldMk cId="679176543" sldId="367"/>
            <ac:spMk id="14" creationId="{9554A987-0683-314A-9454-1738245AC193}"/>
          </ac:spMkLst>
        </pc:spChg>
        <pc:spChg chg="mod">
          <ac:chgData name="Kathryn Tarantino" userId="1cb95383-64b7-474d-9af4-1bcf94bfe3d6" providerId="ADAL" clId="{B55B5393-5620-B043-AC8C-76DC1E041732}" dt="2020-11-30T15:52:17.277" v="145" actId="931"/>
          <ac:spMkLst>
            <pc:docMk/>
            <pc:sldMk cId="679176543" sldId="367"/>
            <ac:spMk id="19" creationId="{BCD9A2FB-FE4B-43E7-8431-620F1FD63952}"/>
          </ac:spMkLst>
        </pc:spChg>
        <pc:picChg chg="add del mod">
          <ac:chgData name="Kathryn Tarantino" userId="1cb95383-64b7-474d-9af4-1bcf94bfe3d6" providerId="ADAL" clId="{B55B5393-5620-B043-AC8C-76DC1E041732}" dt="2020-11-30T15:59:51.308" v="155" actId="478"/>
          <ac:picMkLst>
            <pc:docMk/>
            <pc:sldMk cId="679176543" sldId="367"/>
            <ac:picMk id="2" creationId="{97F72085-9885-3B4E-85AB-DF5E088D97A0}"/>
          </ac:picMkLst>
        </pc:picChg>
        <pc:picChg chg="add mod">
          <ac:chgData name="Kathryn Tarantino" userId="1cb95383-64b7-474d-9af4-1bcf94bfe3d6" providerId="ADAL" clId="{B55B5393-5620-B043-AC8C-76DC1E041732}" dt="2020-11-30T16:00:13.012" v="160" actId="1076"/>
          <ac:picMkLst>
            <pc:docMk/>
            <pc:sldMk cId="679176543" sldId="367"/>
            <ac:picMk id="4" creationId="{F6BC1066-A0CE-334A-B77E-26E75927F95B}"/>
          </ac:picMkLst>
        </pc:picChg>
        <pc:picChg chg="add mod">
          <ac:chgData name="Kathryn Tarantino" userId="1cb95383-64b7-474d-9af4-1bcf94bfe3d6" providerId="ADAL" clId="{B55B5393-5620-B043-AC8C-76DC1E041732}" dt="2020-11-30T16:09:07.248" v="167" actId="1076"/>
          <ac:picMkLst>
            <pc:docMk/>
            <pc:sldMk cId="679176543" sldId="367"/>
            <ac:picMk id="5" creationId="{F93418EE-13D4-4744-999E-F168C28DA127}"/>
          </ac:picMkLst>
        </pc:picChg>
      </pc:sldChg>
      <pc:sldChg chg="add">
        <pc:chgData name="Kathryn Tarantino" userId="1cb95383-64b7-474d-9af4-1bcf94bfe3d6" providerId="ADAL" clId="{B55B5393-5620-B043-AC8C-76DC1E041732}" dt="2020-11-30T15:52:17.277" v="145" actId="931"/>
        <pc:sldMkLst>
          <pc:docMk/>
          <pc:sldMk cId="4077429203" sldId="369"/>
        </pc:sldMkLst>
      </pc:sldChg>
    </pc:docChg>
  </pc:docChgLst>
  <pc:docChgLst>
    <pc:chgData name="Wrona, Daniel G." userId="S::dgwrona@wpi.edu::890fef4a-0112-40a8-bd25-82302e22a321" providerId="AD" clId="Web-{C41B0EE1-8F37-4B38-805C-3F29B27164FE}"/>
    <pc:docChg chg="delSld modSld sldOrd">
      <pc:chgData name="Wrona, Daniel G." userId="S::dgwrona@wpi.edu::890fef4a-0112-40a8-bd25-82302e22a321" providerId="AD" clId="Web-{C41B0EE1-8F37-4B38-805C-3F29B27164FE}" dt="2020-12-07T19:16:34.567" v="229" actId="20577"/>
      <pc:docMkLst>
        <pc:docMk/>
      </pc:docMkLst>
      <pc:sldChg chg="modSp ord">
        <pc:chgData name="Wrona, Daniel G." userId="S::dgwrona@wpi.edu::890fef4a-0112-40a8-bd25-82302e22a321" providerId="AD" clId="Web-{C41B0EE1-8F37-4B38-805C-3F29B27164FE}" dt="2020-12-07T18:21:37.303" v="81"/>
        <pc:sldMkLst>
          <pc:docMk/>
          <pc:sldMk cId="3031570124" sldId="356"/>
        </pc:sldMkLst>
        <pc:spChg chg="mod">
          <ac:chgData name="Wrona, Daniel G." userId="S::dgwrona@wpi.edu::890fef4a-0112-40a8-bd25-82302e22a321" providerId="AD" clId="Web-{C41B0EE1-8F37-4B38-805C-3F29B27164FE}" dt="2020-12-07T18:14:40.700" v="68" actId="20577"/>
          <ac:spMkLst>
            <pc:docMk/>
            <pc:sldMk cId="3031570124" sldId="356"/>
            <ac:spMk id="31" creationId="{D997965C-E917-4062-968E-398FBA183BD4}"/>
          </ac:spMkLst>
        </pc:spChg>
        <pc:spChg chg="mod">
          <ac:chgData name="Wrona, Daniel G." userId="S::dgwrona@wpi.edu::890fef4a-0112-40a8-bd25-82302e22a321" providerId="AD" clId="Web-{C41B0EE1-8F37-4B38-805C-3F29B27164FE}" dt="2020-12-07T18:19:22.019" v="74" actId="20577"/>
          <ac:spMkLst>
            <pc:docMk/>
            <pc:sldMk cId="3031570124" sldId="356"/>
            <ac:spMk id="32" creationId="{FB3F352A-7377-403B-B2F8-A9602518DA4C}"/>
          </ac:spMkLst>
        </pc:spChg>
        <pc:spChg chg="mod">
          <ac:chgData name="Wrona, Daniel G." userId="S::dgwrona@wpi.edu::890fef4a-0112-40a8-bd25-82302e22a321" providerId="AD" clId="Web-{C41B0EE1-8F37-4B38-805C-3F29B27164FE}" dt="2020-12-07T18:19:40.113" v="77" actId="20577"/>
          <ac:spMkLst>
            <pc:docMk/>
            <pc:sldMk cId="3031570124" sldId="356"/>
            <ac:spMk id="33" creationId="{80E1F0BF-63AB-49ED-8BBA-60AE71028747}"/>
          </ac:spMkLst>
        </pc:spChg>
        <pc:spChg chg="mod">
          <ac:chgData name="Wrona, Daniel G." userId="S::dgwrona@wpi.edu::890fef4a-0112-40a8-bd25-82302e22a321" providerId="AD" clId="Web-{C41B0EE1-8F37-4B38-805C-3F29B27164FE}" dt="2020-12-07T18:14:34.403" v="62" actId="20577"/>
          <ac:spMkLst>
            <pc:docMk/>
            <pc:sldMk cId="3031570124" sldId="356"/>
            <ac:spMk id="34" creationId="{74352E72-26FC-4A2E-A7B5-361E940C7E30}"/>
          </ac:spMkLst>
        </pc:spChg>
        <pc:grpChg chg="mod">
          <ac:chgData name="Wrona, Daniel G." userId="S::dgwrona@wpi.edu::890fef4a-0112-40a8-bd25-82302e22a321" providerId="AD" clId="Web-{C41B0EE1-8F37-4B38-805C-3F29B27164FE}" dt="2020-12-07T18:12:06.993" v="29" actId="1076"/>
          <ac:grpSpMkLst>
            <pc:docMk/>
            <pc:sldMk cId="3031570124" sldId="356"/>
            <ac:grpSpMk id="49" creationId="{66498426-1ABA-4D71-9B09-F4D6BBC050A8}"/>
          </ac:grpSpMkLst>
        </pc:grpChg>
      </pc:sldChg>
      <pc:sldChg chg="modSp ord">
        <pc:chgData name="Wrona, Daniel G." userId="S::dgwrona@wpi.edu::890fef4a-0112-40a8-bd25-82302e22a321" providerId="AD" clId="Web-{C41B0EE1-8F37-4B38-805C-3F29B27164FE}" dt="2020-12-07T18:23:56.010" v="126" actId="20577"/>
        <pc:sldMkLst>
          <pc:docMk/>
          <pc:sldMk cId="908463339" sldId="359"/>
        </pc:sldMkLst>
        <pc:spChg chg="mod">
          <ac:chgData name="Wrona, Daniel G." userId="S::dgwrona@wpi.edu::890fef4a-0112-40a8-bd25-82302e22a321" providerId="AD" clId="Web-{C41B0EE1-8F37-4B38-805C-3F29B27164FE}" dt="2020-12-07T18:22:21.101" v="94" actId="20577"/>
          <ac:spMkLst>
            <pc:docMk/>
            <pc:sldMk cId="908463339" sldId="359"/>
            <ac:spMk id="31" creationId="{D997965C-E917-4062-968E-398FBA183BD4}"/>
          </ac:spMkLst>
        </pc:spChg>
        <pc:spChg chg="mod">
          <ac:chgData name="Wrona, Daniel G." userId="S::dgwrona@wpi.edu::890fef4a-0112-40a8-bd25-82302e22a321" providerId="AD" clId="Web-{C41B0EE1-8F37-4B38-805C-3F29B27164FE}" dt="2020-12-07T18:23:18.603" v="108" actId="20577"/>
          <ac:spMkLst>
            <pc:docMk/>
            <pc:sldMk cId="908463339" sldId="359"/>
            <ac:spMk id="32" creationId="{FB3F352A-7377-403B-B2F8-A9602518DA4C}"/>
          </ac:spMkLst>
        </pc:spChg>
        <pc:spChg chg="mod">
          <ac:chgData name="Wrona, Daniel G." userId="S::dgwrona@wpi.edu::890fef4a-0112-40a8-bd25-82302e22a321" providerId="AD" clId="Web-{C41B0EE1-8F37-4B38-805C-3F29B27164FE}" dt="2020-12-07T18:23:53.463" v="122" actId="20577"/>
          <ac:spMkLst>
            <pc:docMk/>
            <pc:sldMk cId="908463339" sldId="359"/>
            <ac:spMk id="33" creationId="{80E1F0BF-63AB-49ED-8BBA-60AE71028747}"/>
          </ac:spMkLst>
        </pc:spChg>
        <pc:spChg chg="mod">
          <ac:chgData name="Wrona, Daniel G." userId="S::dgwrona@wpi.edu::890fef4a-0112-40a8-bd25-82302e22a321" providerId="AD" clId="Web-{C41B0EE1-8F37-4B38-805C-3F29B27164FE}" dt="2020-12-07T18:23:56.010" v="126" actId="20577"/>
          <ac:spMkLst>
            <pc:docMk/>
            <pc:sldMk cId="908463339" sldId="359"/>
            <ac:spMk id="34" creationId="{74352E72-26FC-4A2E-A7B5-361E940C7E30}"/>
          </ac:spMkLst>
        </pc:spChg>
      </pc:sldChg>
      <pc:sldChg chg="del">
        <pc:chgData name="Wrona, Daniel G." userId="S::dgwrona@wpi.edu::890fef4a-0112-40a8-bd25-82302e22a321" providerId="AD" clId="Web-{C41B0EE1-8F37-4B38-805C-3F29B27164FE}" dt="2020-12-07T18:57:30.244" v="159"/>
        <pc:sldMkLst>
          <pc:docMk/>
          <pc:sldMk cId="3650038718" sldId="365"/>
        </pc:sldMkLst>
      </pc:sldChg>
      <pc:sldChg chg="modSp">
        <pc:chgData name="Wrona, Daniel G." userId="S::dgwrona@wpi.edu::890fef4a-0112-40a8-bd25-82302e22a321" providerId="AD" clId="Web-{C41B0EE1-8F37-4B38-805C-3F29B27164FE}" dt="2020-12-07T18:06:28.611" v="3"/>
        <pc:sldMkLst>
          <pc:docMk/>
          <pc:sldMk cId="679176543" sldId="367"/>
        </pc:sldMkLst>
        <pc:spChg chg="mod">
          <ac:chgData name="Wrona, Daniel G." userId="S::dgwrona@wpi.edu::890fef4a-0112-40a8-bd25-82302e22a321" providerId="AD" clId="Web-{C41B0EE1-8F37-4B38-805C-3F29B27164FE}" dt="2020-12-07T18:06:28.611" v="3"/>
          <ac:spMkLst>
            <pc:docMk/>
            <pc:sldMk cId="679176543" sldId="367"/>
            <ac:spMk id="6" creationId="{ECEC67B4-E2A3-AB48-90DB-E6135BA818F5}"/>
          </ac:spMkLst>
        </pc:spChg>
        <pc:spChg chg="mod">
          <ac:chgData name="Wrona, Daniel G." userId="S::dgwrona@wpi.edu::890fef4a-0112-40a8-bd25-82302e22a321" providerId="AD" clId="Web-{C41B0EE1-8F37-4B38-805C-3F29B27164FE}" dt="2020-12-07T18:06:10.485" v="2" actId="1076"/>
          <ac:spMkLst>
            <pc:docMk/>
            <pc:sldMk cId="679176543" sldId="367"/>
            <ac:spMk id="14" creationId="{9554A987-0683-314A-9454-1738245AC193}"/>
          </ac:spMkLst>
        </pc:spChg>
      </pc:sldChg>
      <pc:sldChg chg="addSp delSp modSp">
        <pc:chgData name="Wrona, Daniel G." userId="S::dgwrona@wpi.edu::890fef4a-0112-40a8-bd25-82302e22a321" providerId="AD" clId="Web-{C41B0EE1-8F37-4B38-805C-3F29B27164FE}" dt="2020-12-07T18:37:18.263" v="138" actId="1076"/>
        <pc:sldMkLst>
          <pc:docMk/>
          <pc:sldMk cId="627752863" sldId="370"/>
        </pc:sldMkLst>
        <pc:spChg chg="del">
          <ac:chgData name="Wrona, Daniel G." userId="S::dgwrona@wpi.edu::890fef4a-0112-40a8-bd25-82302e22a321" providerId="AD" clId="Web-{C41B0EE1-8F37-4B38-805C-3F29B27164FE}" dt="2020-12-07T18:37:14.575" v="137"/>
          <ac:spMkLst>
            <pc:docMk/>
            <pc:sldMk cId="627752863" sldId="370"/>
            <ac:spMk id="14" creationId="{345CE343-8A4E-4D63-A763-5C58535AEDAB}"/>
          </ac:spMkLst>
        </pc:spChg>
        <pc:picChg chg="add del mod">
          <ac:chgData name="Wrona, Daniel G." userId="S::dgwrona@wpi.edu::890fef4a-0112-40a8-bd25-82302e22a321" providerId="AD" clId="Web-{C41B0EE1-8F37-4B38-805C-3F29B27164FE}" dt="2020-12-07T18:37:18.263" v="138" actId="1076"/>
          <ac:picMkLst>
            <pc:docMk/>
            <pc:sldMk cId="627752863" sldId="370"/>
            <ac:picMk id="2" creationId="{803A486C-708F-4B7C-AA21-CDD74EBEB758}"/>
          </ac:picMkLst>
        </pc:picChg>
        <pc:picChg chg="del">
          <ac:chgData name="Wrona, Daniel G." userId="S::dgwrona@wpi.edu::890fef4a-0112-40a8-bd25-82302e22a321" providerId="AD" clId="Web-{C41B0EE1-8F37-4B38-805C-3F29B27164FE}" dt="2020-12-07T18:36:34.496" v="128"/>
          <ac:picMkLst>
            <pc:docMk/>
            <pc:sldMk cId="627752863" sldId="370"/>
            <ac:picMk id="4" creationId="{0BF176E0-9D87-4968-AB1A-3034DC117C44}"/>
          </ac:picMkLst>
        </pc:picChg>
      </pc:sldChg>
      <pc:sldChg chg="addSp modSp">
        <pc:chgData name="Wrona, Daniel G." userId="S::dgwrona@wpi.edu::890fef4a-0112-40a8-bd25-82302e22a321" providerId="AD" clId="Web-{C41B0EE1-8F37-4B38-805C-3F29B27164FE}" dt="2020-12-07T19:04:34.738" v="195" actId="1076"/>
        <pc:sldMkLst>
          <pc:docMk/>
          <pc:sldMk cId="2750144370" sldId="375"/>
        </pc:sldMkLst>
        <pc:picChg chg="add mod">
          <ac:chgData name="Wrona, Daniel G." userId="S::dgwrona@wpi.edu::890fef4a-0112-40a8-bd25-82302e22a321" providerId="AD" clId="Web-{C41B0EE1-8F37-4B38-805C-3F29B27164FE}" dt="2020-12-07T19:04:34.738" v="195" actId="1076"/>
          <ac:picMkLst>
            <pc:docMk/>
            <pc:sldMk cId="2750144370" sldId="375"/>
            <ac:picMk id="7" creationId="{3FBBB4A6-C5C5-41D7-A19A-5647AB245E24}"/>
          </ac:picMkLst>
        </pc:picChg>
        <pc:picChg chg="add">
          <ac:chgData name="Wrona, Daniel G." userId="S::dgwrona@wpi.edu::890fef4a-0112-40a8-bd25-82302e22a321" providerId="AD" clId="Web-{C41B0EE1-8F37-4B38-805C-3F29B27164FE}" dt="2020-12-07T18:43:31.600" v="142"/>
          <ac:picMkLst>
            <pc:docMk/>
            <pc:sldMk cId="2750144370" sldId="375"/>
            <ac:picMk id="9" creationId="{C5F6765B-7C06-4634-9B18-1285A1B0CC15}"/>
          </ac:picMkLst>
        </pc:picChg>
        <pc:picChg chg="add mod">
          <ac:chgData name="Wrona, Daniel G." userId="S::dgwrona@wpi.edu::890fef4a-0112-40a8-bd25-82302e22a321" providerId="AD" clId="Web-{C41B0EE1-8F37-4B38-805C-3F29B27164FE}" dt="2020-12-07T18:43:49.819" v="148" actId="1076"/>
          <ac:picMkLst>
            <pc:docMk/>
            <pc:sldMk cId="2750144370" sldId="375"/>
            <ac:picMk id="11" creationId="{8174FBC2-05FF-4E5B-B276-910C70D8608A}"/>
          </ac:picMkLst>
        </pc:picChg>
        <pc:picChg chg="mod">
          <ac:chgData name="Wrona, Daniel G." userId="S::dgwrona@wpi.edu::890fef4a-0112-40a8-bd25-82302e22a321" providerId="AD" clId="Web-{C41B0EE1-8F37-4B38-805C-3F29B27164FE}" dt="2020-12-07T19:04:32.675" v="194" actId="1076"/>
          <ac:picMkLst>
            <pc:docMk/>
            <pc:sldMk cId="2750144370" sldId="375"/>
            <ac:picMk id="17" creationId="{5921172E-2AB7-4838-933C-D451B05DEC5D}"/>
          </ac:picMkLst>
        </pc:picChg>
        <pc:picChg chg="add mod">
          <ac:chgData name="Wrona, Daniel G." userId="S::dgwrona@wpi.edu::890fef4a-0112-40a8-bd25-82302e22a321" providerId="AD" clId="Web-{C41B0EE1-8F37-4B38-805C-3F29B27164FE}" dt="2020-12-07T19:04:30.707" v="193" actId="1076"/>
          <ac:picMkLst>
            <pc:docMk/>
            <pc:sldMk cId="2750144370" sldId="375"/>
            <ac:picMk id="18" creationId="{0DA5EC95-80D2-43AD-9115-F34B81D0C20B}"/>
          </ac:picMkLst>
        </pc:picChg>
      </pc:sldChg>
      <pc:sldChg chg="modSp">
        <pc:chgData name="Wrona, Daniel G." userId="S::dgwrona@wpi.edu::890fef4a-0112-40a8-bd25-82302e22a321" providerId="AD" clId="Web-{C41B0EE1-8F37-4B38-805C-3F29B27164FE}" dt="2020-12-07T19:05:12.083" v="208" actId="14100"/>
        <pc:sldMkLst>
          <pc:docMk/>
          <pc:sldMk cId="3158799109" sldId="382"/>
        </pc:sldMkLst>
        <pc:spChg chg="mod">
          <ac:chgData name="Wrona, Daniel G." userId="S::dgwrona@wpi.edu::890fef4a-0112-40a8-bd25-82302e22a321" providerId="AD" clId="Web-{C41B0EE1-8F37-4B38-805C-3F29B27164FE}" dt="2020-12-07T19:05:12.083" v="208" actId="14100"/>
          <ac:spMkLst>
            <pc:docMk/>
            <pc:sldMk cId="3158799109" sldId="382"/>
            <ac:spMk id="7" creationId="{74077631-A378-4FB6-A85E-9E11E8BEE464}"/>
          </ac:spMkLst>
        </pc:spChg>
        <pc:grpChg chg="mod">
          <ac:chgData name="Wrona, Daniel G." userId="S::dgwrona@wpi.edu::890fef4a-0112-40a8-bd25-82302e22a321" providerId="AD" clId="Web-{C41B0EE1-8F37-4B38-805C-3F29B27164FE}" dt="2020-12-07T19:05:06.942" v="207" actId="14100"/>
          <ac:grpSpMkLst>
            <pc:docMk/>
            <pc:sldMk cId="3158799109" sldId="382"/>
            <ac:grpSpMk id="11" creationId="{C72787B8-8817-44AB-8C52-A0FE46990658}"/>
          </ac:grpSpMkLst>
        </pc:grpChg>
      </pc:sldChg>
      <pc:sldChg chg="addSp delSp modSp">
        <pc:chgData name="Wrona, Daniel G." userId="S::dgwrona@wpi.edu::890fef4a-0112-40a8-bd25-82302e22a321" providerId="AD" clId="Web-{C41B0EE1-8F37-4B38-805C-3F29B27164FE}" dt="2020-12-07T19:16:33.458" v="226" actId="20577"/>
        <pc:sldMkLst>
          <pc:docMk/>
          <pc:sldMk cId="1047635470" sldId="385"/>
        </pc:sldMkLst>
        <pc:spChg chg="mod">
          <ac:chgData name="Wrona, Daniel G." userId="S::dgwrona@wpi.edu::890fef4a-0112-40a8-bd25-82302e22a321" providerId="AD" clId="Web-{C41B0EE1-8F37-4B38-805C-3F29B27164FE}" dt="2020-12-07T18:58:49.511" v="188" actId="1076"/>
          <ac:spMkLst>
            <pc:docMk/>
            <pc:sldMk cId="1047635470" sldId="385"/>
            <ac:spMk id="26" creationId="{B1130DB0-13E6-41CA-87A0-B620F883937E}"/>
          </ac:spMkLst>
        </pc:spChg>
        <pc:spChg chg="del">
          <ac:chgData name="Wrona, Daniel G." userId="S::dgwrona@wpi.edu::890fef4a-0112-40a8-bd25-82302e22a321" providerId="AD" clId="Web-{C41B0EE1-8F37-4B38-805C-3F29B27164FE}" dt="2020-12-07T18:46:26.197" v="152"/>
          <ac:spMkLst>
            <pc:docMk/>
            <pc:sldMk cId="1047635470" sldId="385"/>
            <ac:spMk id="28" creationId="{B0E3A806-E1C7-4887-9906-AC64AE1CA856}"/>
          </ac:spMkLst>
        </pc:spChg>
        <pc:spChg chg="mod">
          <ac:chgData name="Wrona, Daniel G." userId="S::dgwrona@wpi.edu::890fef4a-0112-40a8-bd25-82302e22a321" providerId="AD" clId="Web-{C41B0EE1-8F37-4B38-805C-3F29B27164FE}" dt="2020-12-07T19:01:52.641" v="191" actId="14100"/>
          <ac:spMkLst>
            <pc:docMk/>
            <pc:sldMk cId="1047635470" sldId="385"/>
            <ac:spMk id="32" creationId="{CC0441AC-391C-42E7-A76D-F4249EAE3577}"/>
          </ac:spMkLst>
        </pc:spChg>
        <pc:spChg chg="mod">
          <ac:chgData name="Wrona, Daniel G." userId="S::dgwrona@wpi.edu::890fef4a-0112-40a8-bd25-82302e22a321" providerId="AD" clId="Web-{C41B0EE1-8F37-4B38-805C-3F29B27164FE}" dt="2020-12-07T19:16:33.458" v="226" actId="20577"/>
          <ac:spMkLst>
            <pc:docMk/>
            <pc:sldMk cId="1047635470" sldId="385"/>
            <ac:spMk id="35" creationId="{E6E85363-670E-481E-8BAC-4B4DE4830019}"/>
          </ac:spMkLst>
        </pc:spChg>
        <pc:spChg chg="del">
          <ac:chgData name="Wrona, Daniel G." userId="S::dgwrona@wpi.edu::890fef4a-0112-40a8-bd25-82302e22a321" providerId="AD" clId="Web-{C41B0EE1-8F37-4B38-805C-3F29B27164FE}" dt="2020-12-07T19:02:20.719" v="192"/>
          <ac:spMkLst>
            <pc:docMk/>
            <pc:sldMk cId="1047635470" sldId="385"/>
            <ac:spMk id="927" creationId="{00000000-0000-0000-0000-000000000000}"/>
          </ac:spMkLst>
        </pc:spChg>
        <pc:picChg chg="add mod">
          <ac:chgData name="Wrona, Daniel G." userId="S::dgwrona@wpi.edu::890fef4a-0112-40a8-bd25-82302e22a321" providerId="AD" clId="Web-{C41B0EE1-8F37-4B38-805C-3F29B27164FE}" dt="2020-12-07T18:57:39.338" v="161" actId="1076"/>
          <ac:picMkLst>
            <pc:docMk/>
            <pc:sldMk cId="1047635470" sldId="385"/>
            <ac:picMk id="3" creationId="{4F969424-C89E-480C-8944-920F3C00CBB5}"/>
          </ac:picMkLst>
        </pc:picChg>
        <pc:picChg chg="add mod">
          <ac:chgData name="Wrona, Daniel G." userId="S::dgwrona@wpi.edu::890fef4a-0112-40a8-bd25-82302e22a321" providerId="AD" clId="Web-{C41B0EE1-8F37-4B38-805C-3F29B27164FE}" dt="2020-12-07T18:57:26.025" v="158" actId="1076"/>
          <ac:picMkLst>
            <pc:docMk/>
            <pc:sldMk cId="1047635470" sldId="385"/>
            <ac:picMk id="4" creationId="{87AFB473-F287-4E6D-97BF-1D6C10039837}"/>
          </ac:picMkLst>
        </pc:picChg>
        <pc:picChg chg="mod">
          <ac:chgData name="Wrona, Daniel G." userId="S::dgwrona@wpi.edu::890fef4a-0112-40a8-bd25-82302e22a321" providerId="AD" clId="Web-{C41B0EE1-8F37-4B38-805C-3F29B27164FE}" dt="2020-12-07T18:58:37.792" v="187" actId="1076"/>
          <ac:picMkLst>
            <pc:docMk/>
            <pc:sldMk cId="1047635470" sldId="385"/>
            <ac:picMk id="6" creationId="{AE66E124-1C28-4147-9265-FFD3CB949476}"/>
          </ac:picMkLst>
        </pc:picChg>
        <pc:picChg chg="del">
          <ac:chgData name="Wrona, Daniel G." userId="S::dgwrona@wpi.edu::890fef4a-0112-40a8-bd25-82302e22a321" providerId="AD" clId="Web-{C41B0EE1-8F37-4B38-805C-3F29B27164FE}" dt="2020-12-07T18:57:10.322" v="156"/>
          <ac:picMkLst>
            <pc:docMk/>
            <pc:sldMk cId="1047635470" sldId="385"/>
            <ac:picMk id="16" creationId="{DE4BE339-8DDD-4A1D-99C6-C0B66335819E}"/>
          </ac:picMkLst>
        </pc:picChg>
      </pc:sldChg>
    </pc:docChg>
  </pc:docChgLst>
  <pc:docChgLst>
    <pc:chgData name="Wrona, Daniel G." userId="S::dgwrona@wpi.edu::890fef4a-0112-40a8-bd25-82302e22a321" providerId="AD" clId="Web-{A1542351-B300-4691-8B90-E0563B262AC8}"/>
    <pc:docChg chg="modSld modMainMaster">
      <pc:chgData name="Wrona, Daniel G." userId="S::dgwrona@wpi.edu::890fef4a-0112-40a8-bd25-82302e22a321" providerId="AD" clId="Web-{A1542351-B300-4691-8B90-E0563B262AC8}" dt="2020-12-08T01:38:43.764" v="126" actId="1076"/>
      <pc:docMkLst>
        <pc:docMk/>
      </pc:docMkLst>
      <pc:sldChg chg="addSp delSp modSp">
        <pc:chgData name="Wrona, Daniel G." userId="S::dgwrona@wpi.edu::890fef4a-0112-40a8-bd25-82302e22a321" providerId="AD" clId="Web-{A1542351-B300-4691-8B90-E0563B262AC8}" dt="2020-12-08T01:35:11.563" v="40" actId="20577"/>
        <pc:sldMkLst>
          <pc:docMk/>
          <pc:sldMk cId="962912820" sldId="329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962912820" sldId="329"/>
            <ac:spMk id="4" creationId="{9AC23347-FFE1-450F-9C21-E59D3FA3BFD0}"/>
          </ac:spMkLst>
        </pc:spChg>
        <pc:spChg chg="add mod">
          <ac:chgData name="Wrona, Daniel G." userId="S::dgwrona@wpi.edu::890fef4a-0112-40a8-bd25-82302e22a321" providerId="AD" clId="Web-{A1542351-B300-4691-8B90-E0563B262AC8}" dt="2020-12-08T01:34:49.813" v="21" actId="1076"/>
          <ac:spMkLst>
            <pc:docMk/>
            <pc:sldMk cId="962912820" sldId="329"/>
            <ac:spMk id="5" creationId="{5444F963-8336-4ABC-8191-75B27C8FA069}"/>
          </ac:spMkLst>
        </pc:spChg>
        <pc:spChg chg="mod">
          <ac:chgData name="Wrona, Daniel G." userId="S::dgwrona@wpi.edu::890fef4a-0112-40a8-bd25-82302e22a321" providerId="AD" clId="Web-{A1542351-B300-4691-8B90-E0563B262AC8}" dt="2020-12-08T01:35:11.563" v="40" actId="20577"/>
          <ac:spMkLst>
            <pc:docMk/>
            <pc:sldMk cId="962912820" sldId="329"/>
            <ac:spMk id="7" creationId="{646DC103-E41D-49FD-8229-6C3806713E9D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24:36.476" v="4"/>
        <pc:sldMkLst>
          <pc:docMk/>
          <pc:sldMk cId="1569519280" sldId="348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1569519280" sldId="348"/>
            <ac:spMk id="5" creationId="{DAF5039A-2436-4FC5-9E8A-C6EEE6C769C3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6:10.609" v="64" actId="20577"/>
        <pc:sldMkLst>
          <pc:docMk/>
          <pc:sldMk cId="3031570124" sldId="356"/>
        </pc:sldMkLst>
        <pc:spChg chg="add mod">
          <ac:chgData name="Wrona, Daniel G." userId="S::dgwrona@wpi.edu::890fef4a-0112-40a8-bd25-82302e22a321" providerId="AD" clId="Web-{A1542351-B300-4691-8B90-E0563B262AC8}" dt="2020-12-08T01:36:10.609" v="64" actId="20577"/>
          <ac:spMkLst>
            <pc:docMk/>
            <pc:sldMk cId="3031570124" sldId="356"/>
            <ac:spMk id="2" creationId="{E66A338D-93FA-4032-917B-4BFB7E099554}"/>
          </ac:spMkLst>
        </pc:spChg>
        <pc:spChg chg="del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3031570124" sldId="356"/>
            <ac:spMk id="927" creationId="{00000000-0000-0000-0000-000000000000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6:51.265" v="70" actId="20577"/>
        <pc:sldMkLst>
          <pc:docMk/>
          <pc:sldMk cId="908463339" sldId="359"/>
        </pc:sldMkLst>
        <pc:spChg chg="add mod">
          <ac:chgData name="Wrona, Daniel G." userId="S::dgwrona@wpi.edu::890fef4a-0112-40a8-bd25-82302e22a321" providerId="AD" clId="Web-{A1542351-B300-4691-8B90-E0563B262AC8}" dt="2020-12-08T01:36:51.265" v="70" actId="20577"/>
          <ac:spMkLst>
            <pc:docMk/>
            <pc:sldMk cId="908463339" sldId="359"/>
            <ac:spMk id="4" creationId="{29D3B8E8-FCC7-47A5-B9E5-5B614AA0B777}"/>
          </ac:spMkLst>
        </pc:spChg>
        <pc:spChg chg="del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908463339" sldId="359"/>
            <ac:spMk id="927" creationId="{00000000-0000-0000-0000-000000000000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7:32.218" v="89" actId="14100"/>
        <pc:sldMkLst>
          <pc:docMk/>
          <pc:sldMk cId="2502351407" sldId="360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2502351407" sldId="360"/>
            <ac:spMk id="6" creationId="{689C7384-E64E-47FC-A231-F181ECDDB393}"/>
          </ac:spMkLst>
        </pc:spChg>
        <pc:spChg chg="add mod">
          <ac:chgData name="Wrona, Daniel G." userId="S::dgwrona@wpi.edu::890fef4a-0112-40a8-bd25-82302e22a321" providerId="AD" clId="Web-{A1542351-B300-4691-8B90-E0563B262AC8}" dt="2020-12-08T01:37:32.218" v="89" actId="14100"/>
          <ac:spMkLst>
            <pc:docMk/>
            <pc:sldMk cId="2502351407" sldId="360"/>
            <ac:spMk id="8" creationId="{9E3E3CD3-F0B3-4F9C-A43E-D13F383CC419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7:02.546" v="76" actId="20577"/>
        <pc:sldMkLst>
          <pc:docMk/>
          <pc:sldMk cId="1415541540" sldId="366"/>
        </pc:sldMkLst>
        <pc:spChg chg="add mod">
          <ac:chgData name="Wrona, Daniel G." userId="S::dgwrona@wpi.edu::890fef4a-0112-40a8-bd25-82302e22a321" providerId="AD" clId="Web-{A1542351-B300-4691-8B90-E0563B262AC8}" dt="2020-12-08T01:37:02.546" v="76" actId="20577"/>
          <ac:spMkLst>
            <pc:docMk/>
            <pc:sldMk cId="1415541540" sldId="366"/>
            <ac:spMk id="6" creationId="{6330FD60-2FB3-4C5A-AD99-26DE5B704B14}"/>
          </ac:spMkLst>
        </pc:spChg>
        <pc:spChg chg="del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1415541540" sldId="366"/>
            <ac:spMk id="927" creationId="{00000000-0000-0000-0000-000000000000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7:44.171" v="93" actId="20577"/>
        <pc:sldMkLst>
          <pc:docMk/>
          <pc:sldMk cId="679176543" sldId="367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679176543" sldId="367"/>
            <ac:spMk id="7" creationId="{D35F89BA-1B61-4BEF-B1F0-387EDC03784B}"/>
          </ac:spMkLst>
        </pc:spChg>
        <pc:spChg chg="add mod">
          <ac:chgData name="Wrona, Daniel G." userId="S::dgwrona@wpi.edu::890fef4a-0112-40a8-bd25-82302e22a321" providerId="AD" clId="Web-{A1542351-B300-4691-8B90-E0563B262AC8}" dt="2020-12-08T01:37:44.171" v="93" actId="20577"/>
          <ac:spMkLst>
            <pc:docMk/>
            <pc:sldMk cId="679176543" sldId="367"/>
            <ac:spMk id="12" creationId="{51357DE8-6DA0-430B-B3CF-4AE88E02B6F5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7:57.515" v="105" actId="20577"/>
        <pc:sldMkLst>
          <pc:docMk/>
          <pc:sldMk cId="627752863" sldId="370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627752863" sldId="370"/>
            <ac:spMk id="4" creationId="{974668F0-FD67-423F-BAE2-6AE93F9E2284}"/>
          </ac:spMkLst>
        </pc:spChg>
        <pc:spChg chg="add mod">
          <ac:chgData name="Wrona, Daniel G." userId="S::dgwrona@wpi.edu::890fef4a-0112-40a8-bd25-82302e22a321" providerId="AD" clId="Web-{A1542351-B300-4691-8B90-E0563B262AC8}" dt="2020-12-08T01:37:57.515" v="105" actId="20577"/>
          <ac:spMkLst>
            <pc:docMk/>
            <pc:sldMk cId="627752863" sldId="370"/>
            <ac:spMk id="5" creationId="{BC922869-2FF5-4979-9731-40203651CAF5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8:04.765" v="109" actId="20577"/>
        <pc:sldMkLst>
          <pc:docMk/>
          <pc:sldMk cId="48870936" sldId="371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48870936" sldId="371"/>
            <ac:spMk id="2" creationId="{FF5542BA-8626-48B4-A509-6ADABD5E1FA4}"/>
          </ac:spMkLst>
        </pc:spChg>
        <pc:spChg chg="add mod">
          <ac:chgData name="Wrona, Daniel G." userId="S::dgwrona@wpi.edu::890fef4a-0112-40a8-bd25-82302e22a321" providerId="AD" clId="Web-{A1542351-B300-4691-8B90-E0563B262AC8}" dt="2020-12-08T01:38:04.765" v="109" actId="20577"/>
          <ac:spMkLst>
            <pc:docMk/>
            <pc:sldMk cId="48870936" sldId="371"/>
            <ac:spMk id="12" creationId="{37FDAB9C-EAE9-4C40-9FCD-ACBF957FE525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7:51.624" v="99" actId="20577"/>
        <pc:sldMkLst>
          <pc:docMk/>
          <pc:sldMk cId="587376043" sldId="372"/>
        </pc:sldMkLst>
        <pc:spChg chg="add del mod">
          <ac:chgData name="Wrona, Daniel G." userId="S::dgwrona@wpi.edu::890fef4a-0112-40a8-bd25-82302e22a321" providerId="AD" clId="Web-{A1542351-B300-4691-8B90-E0563B262AC8}" dt="2020-12-08T01:24:29.489" v="3"/>
          <ac:spMkLst>
            <pc:docMk/>
            <pc:sldMk cId="587376043" sldId="372"/>
            <ac:spMk id="2" creationId="{A32BB755-E7A2-4117-B561-4D90E5BDAD17}"/>
          </ac:spMkLst>
        </pc:spChg>
        <pc:spChg chg="add del mod">
          <ac:chgData name="Wrona, Daniel G." userId="S::dgwrona@wpi.edu::890fef4a-0112-40a8-bd25-82302e22a321" providerId="AD" clId="Web-{A1542351-B300-4691-8B90-E0563B262AC8}" dt="2020-12-08T01:33:23.938" v="6"/>
          <ac:spMkLst>
            <pc:docMk/>
            <pc:sldMk cId="587376043" sldId="372"/>
            <ac:spMk id="4" creationId="{CAB1C7F8-D409-4BA7-A78F-B657FCB6ADAB}"/>
          </ac:spMkLst>
        </pc:spChg>
        <pc:spChg chg="add mod">
          <ac:chgData name="Wrona, Daniel G." userId="S::dgwrona@wpi.edu::890fef4a-0112-40a8-bd25-82302e22a321" providerId="AD" clId="Web-{A1542351-B300-4691-8B90-E0563B262AC8}" dt="2020-12-08T01:37:51.624" v="99" actId="20577"/>
          <ac:spMkLst>
            <pc:docMk/>
            <pc:sldMk cId="587376043" sldId="372"/>
            <ac:spMk id="5" creationId="{79FB3F6E-7005-486D-935A-110F6AFEB7EE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8:17.327" v="115" actId="20577"/>
        <pc:sldMkLst>
          <pc:docMk/>
          <pc:sldMk cId="3085151154" sldId="373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3085151154" sldId="373"/>
            <ac:spMk id="34" creationId="{85DDE462-2AF4-4979-974F-7D127F74568E}"/>
          </ac:spMkLst>
        </pc:spChg>
        <pc:spChg chg="add mod">
          <ac:chgData name="Wrona, Daniel G." userId="S::dgwrona@wpi.edu::890fef4a-0112-40a8-bd25-82302e22a321" providerId="AD" clId="Web-{A1542351-B300-4691-8B90-E0563B262AC8}" dt="2020-12-08T01:38:17.327" v="115" actId="20577"/>
          <ac:spMkLst>
            <pc:docMk/>
            <pc:sldMk cId="3085151154" sldId="373"/>
            <ac:spMk id="37" creationId="{D726E4B0-194C-40E6-8328-992B87502996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8:30.858" v="123" actId="20577"/>
        <pc:sldMkLst>
          <pc:docMk/>
          <pc:sldMk cId="2750144370" sldId="375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2750144370" sldId="375"/>
            <ac:spMk id="3" creationId="{8F01BB9A-5046-407D-83C3-E82E90E76164}"/>
          </ac:spMkLst>
        </pc:spChg>
        <pc:spChg chg="add mod">
          <ac:chgData name="Wrona, Daniel G." userId="S::dgwrona@wpi.edu::890fef4a-0112-40a8-bd25-82302e22a321" providerId="AD" clId="Web-{A1542351-B300-4691-8B90-E0563B262AC8}" dt="2020-12-08T01:38:30.858" v="123" actId="20577"/>
          <ac:spMkLst>
            <pc:docMk/>
            <pc:sldMk cId="2750144370" sldId="375"/>
            <ac:spMk id="4" creationId="{BED7DDED-13D4-40EC-868B-5561EAFACEFB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8:43.764" v="126" actId="1076"/>
        <pc:sldMkLst>
          <pc:docMk/>
          <pc:sldMk cId="1684754810" sldId="380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1684754810" sldId="380"/>
            <ac:spMk id="10" creationId="{77E85F2F-45E9-41DA-B468-5595ED2E9C4D}"/>
          </ac:spMkLst>
        </pc:spChg>
        <pc:spChg chg="add mod">
          <ac:chgData name="Wrona, Daniel G." userId="S::dgwrona@wpi.edu::890fef4a-0112-40a8-bd25-82302e22a321" providerId="AD" clId="Web-{A1542351-B300-4691-8B90-E0563B262AC8}" dt="2020-12-08T01:38:43.764" v="126" actId="1076"/>
          <ac:spMkLst>
            <pc:docMk/>
            <pc:sldMk cId="1684754810" sldId="380"/>
            <ac:spMk id="13" creationId="{6FD7A1B1-7058-4E1F-AD08-096DA488B0F4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24:36.476" v="4"/>
        <pc:sldMkLst>
          <pc:docMk/>
          <pc:sldMk cId="3158799109" sldId="382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3158799109" sldId="382"/>
            <ac:spMk id="2" creationId="{D4EBA804-A55C-48A4-9240-1A8B973865E2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24:36.476" v="4"/>
        <pc:sldMkLst>
          <pc:docMk/>
          <pc:sldMk cId="419311529" sldId="384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419311529" sldId="384"/>
            <ac:spMk id="2" creationId="{B83AEB07-6DA6-41E3-8815-0558D3630465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6:00.078" v="58" actId="20577"/>
        <pc:sldMkLst>
          <pc:docMk/>
          <pc:sldMk cId="1047635470" sldId="385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1047635470" sldId="385"/>
            <ac:spMk id="2" creationId="{383D7B3E-F56E-4E2B-81CB-94191021C171}"/>
          </ac:spMkLst>
        </pc:spChg>
        <pc:spChg chg="add mod">
          <ac:chgData name="Wrona, Daniel G." userId="S::dgwrona@wpi.edu::890fef4a-0112-40a8-bd25-82302e22a321" providerId="AD" clId="Web-{A1542351-B300-4691-8B90-E0563B262AC8}" dt="2020-12-08T01:36:00.078" v="58" actId="20577"/>
          <ac:spMkLst>
            <pc:docMk/>
            <pc:sldMk cId="1047635470" sldId="385"/>
            <ac:spMk id="3" creationId="{537BB2D9-0268-44D0-BC34-92B41628DCA2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5:49.750" v="52" actId="20577"/>
        <pc:sldMkLst>
          <pc:docMk/>
          <pc:sldMk cId="541578010" sldId="387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541578010" sldId="387"/>
            <ac:spMk id="2" creationId="{933F8456-0570-4016-B5AE-D33CF332F465}"/>
          </ac:spMkLst>
        </pc:spChg>
        <pc:spChg chg="add mod">
          <ac:chgData name="Wrona, Daniel G." userId="S::dgwrona@wpi.edu::890fef4a-0112-40a8-bd25-82302e22a321" providerId="AD" clId="Web-{A1542351-B300-4691-8B90-E0563B262AC8}" dt="2020-12-08T01:35:49.750" v="52" actId="20577"/>
          <ac:spMkLst>
            <pc:docMk/>
            <pc:sldMk cId="541578010" sldId="387"/>
            <ac:spMk id="4" creationId="{99B2B506-451D-458F-8DE1-5BE073A9F053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24:36.476" v="4"/>
        <pc:sldMkLst>
          <pc:docMk/>
          <pc:sldMk cId="2878276323" sldId="388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2878276323" sldId="388"/>
            <ac:spMk id="2" creationId="{AB862882-BDB5-444A-90F2-814DBF7B875D}"/>
          </ac:spMkLst>
        </pc:spChg>
      </pc:sldChg>
      <pc:sldChg chg="addSp delSp modSp">
        <pc:chgData name="Wrona, Daniel G." userId="S::dgwrona@wpi.edu::890fef4a-0112-40a8-bd25-82302e22a321" providerId="AD" clId="Web-{A1542351-B300-4691-8B90-E0563B262AC8}" dt="2020-12-08T01:35:37.297" v="46" actId="20577"/>
        <pc:sldMkLst>
          <pc:docMk/>
          <pc:sldMk cId="383826066" sldId="389"/>
        </pc:sldMkLst>
        <pc:spChg chg="add del mod">
          <ac:chgData name="Wrona, Daniel G." userId="S::dgwrona@wpi.edu::890fef4a-0112-40a8-bd25-82302e22a321" providerId="AD" clId="Web-{A1542351-B300-4691-8B90-E0563B262AC8}" dt="2020-12-08T01:24:36.476" v="4"/>
          <ac:spMkLst>
            <pc:docMk/>
            <pc:sldMk cId="383826066" sldId="389"/>
            <ac:spMk id="2" creationId="{B1FB9912-2B0B-47FD-9686-67533FE247B7}"/>
          </ac:spMkLst>
        </pc:spChg>
        <pc:spChg chg="add del mod">
          <ac:chgData name="Wrona, Daniel G." userId="S::dgwrona@wpi.edu::890fef4a-0112-40a8-bd25-82302e22a321" providerId="AD" clId="Web-{A1542351-B300-4691-8B90-E0563B262AC8}" dt="2020-12-08T01:35:37.297" v="46" actId="20577"/>
          <ac:spMkLst>
            <pc:docMk/>
            <pc:sldMk cId="383826066" sldId="389"/>
            <ac:spMk id="5" creationId="{C0B502E4-33DA-47EC-8F7E-A9920E74F2F8}"/>
          </ac:spMkLst>
        </pc:spChg>
      </pc:sldChg>
      <pc:sldMasterChg chg="mod modSldLayout">
        <pc:chgData name="Wrona, Daniel G." userId="S::dgwrona@wpi.edu::890fef4a-0112-40a8-bd25-82302e22a321" providerId="AD" clId="Web-{A1542351-B300-4691-8B90-E0563B262AC8}" dt="2020-12-08T01:33:24.923" v="7"/>
        <pc:sldMasterMkLst>
          <pc:docMk/>
          <pc:sldMasterMk cId="951351379" sldId="2147484432"/>
        </pc:sldMasterMkLst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288383733" sldId="2147484433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4253942396" sldId="2147484434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2998040078" sldId="2147484435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1038704376" sldId="2147484436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4278097418" sldId="2147484437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1442321" sldId="2147484438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1588352542" sldId="2147484439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2798447904" sldId="2147484440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2565567514" sldId="2147484441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4256960915" sldId="2147484442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4004608015" sldId="2147484443"/>
          </pc:sldLayoutMkLst>
        </pc:sldLayoutChg>
        <pc:sldLayoutChg chg="mod">
          <pc:chgData name="Wrona, Daniel G." userId="S::dgwrona@wpi.edu::890fef4a-0112-40a8-bd25-82302e22a321" providerId="AD" clId="Web-{A1542351-B300-4691-8B90-E0563B262AC8}" dt="2020-12-08T01:33:24.923" v="7"/>
          <pc:sldLayoutMkLst>
            <pc:docMk/>
            <pc:sldMasterMk cId="951351379" sldId="2147484432"/>
            <pc:sldLayoutMk cId="822340481" sldId="2147484445"/>
          </pc:sldLayoutMkLst>
        </pc:sldLayoutChg>
      </pc:sldMasterChg>
    </pc:docChg>
  </pc:docChgLst>
  <pc:docChgLst>
    <pc:chgData name="Wrona, Daniel G." userId="S::dgwrona@wpi.edu::890fef4a-0112-40a8-bd25-82302e22a321" providerId="AD" clId="Web-{35A1607E-9E8B-449F-8362-AC94A26AECCE}"/>
    <pc:docChg chg="modSld">
      <pc:chgData name="Wrona, Daniel G." userId="S::dgwrona@wpi.edu::890fef4a-0112-40a8-bd25-82302e22a321" providerId="AD" clId="Web-{35A1607E-9E8B-449F-8362-AC94A26AECCE}" dt="2020-11-30T15:59:55.394" v="9" actId="20577"/>
      <pc:docMkLst>
        <pc:docMk/>
      </pc:docMkLst>
      <pc:sldChg chg="modSp">
        <pc:chgData name="Wrona, Daniel G." userId="S::dgwrona@wpi.edu::890fef4a-0112-40a8-bd25-82302e22a321" providerId="AD" clId="Web-{35A1607E-9E8B-449F-8362-AC94A26AECCE}" dt="2020-11-30T15:58:49.517" v="0" actId="14100"/>
        <pc:sldMkLst>
          <pc:docMk/>
          <pc:sldMk cId="2502351407" sldId="360"/>
        </pc:sldMkLst>
        <pc:picChg chg="mod">
          <ac:chgData name="Wrona, Daniel G." userId="S::dgwrona@wpi.edu::890fef4a-0112-40a8-bd25-82302e22a321" providerId="AD" clId="Web-{35A1607E-9E8B-449F-8362-AC94A26AECCE}" dt="2020-11-30T15:58:49.517" v="0" actId="14100"/>
          <ac:picMkLst>
            <pc:docMk/>
            <pc:sldMk cId="2502351407" sldId="360"/>
            <ac:picMk id="7" creationId="{E3F070D3-A9FE-CE41-9348-9F07CDB05F27}"/>
          </ac:picMkLst>
        </pc:picChg>
      </pc:sldChg>
      <pc:sldChg chg="modSp">
        <pc:chgData name="Wrona, Daniel G." userId="S::dgwrona@wpi.edu::890fef4a-0112-40a8-bd25-82302e22a321" providerId="AD" clId="Web-{35A1607E-9E8B-449F-8362-AC94A26AECCE}" dt="2020-11-30T15:59:54.503" v="8" actId="20577"/>
        <pc:sldMkLst>
          <pc:docMk/>
          <pc:sldMk cId="2136898130" sldId="368"/>
        </pc:sldMkLst>
        <pc:spChg chg="mod">
          <ac:chgData name="Wrona, Daniel G." userId="S::dgwrona@wpi.edu::890fef4a-0112-40a8-bd25-82302e22a321" providerId="AD" clId="Web-{35A1607E-9E8B-449F-8362-AC94A26AECCE}" dt="2020-11-30T15:59:54.503" v="8" actId="20577"/>
          <ac:spMkLst>
            <pc:docMk/>
            <pc:sldMk cId="2136898130" sldId="368"/>
            <ac:spMk id="11" creationId="{341CA5B9-D534-4C36-9727-AA7CBEEB11D2}"/>
          </ac:spMkLst>
        </pc:spChg>
      </pc:sldChg>
    </pc:docChg>
  </pc:docChgLst>
  <pc:docChgLst>
    <pc:chgData name="Damle, Siddhant S." userId="S::sdamle@wpi.edu::1ba48e0d-81cc-4245-898f-823a94269dfe" providerId="AD" clId="Web-{D9204ADA-B4C0-4FAB-8ECA-8F1DB9192D6F}"/>
    <pc:docChg chg="modSld">
      <pc:chgData name="Damle, Siddhant S." userId="S::sdamle@wpi.edu::1ba48e0d-81cc-4245-898f-823a94269dfe" providerId="AD" clId="Web-{D9204ADA-B4C0-4FAB-8ECA-8F1DB9192D6F}" dt="2020-12-06T18:14:32.395" v="3" actId="1076"/>
      <pc:docMkLst>
        <pc:docMk/>
      </pc:docMkLst>
      <pc:sldChg chg="modSp">
        <pc:chgData name="Damle, Siddhant S." userId="S::sdamle@wpi.edu::1ba48e0d-81cc-4245-898f-823a94269dfe" providerId="AD" clId="Web-{D9204ADA-B4C0-4FAB-8ECA-8F1DB9192D6F}" dt="2020-12-06T18:14:32.395" v="3" actId="1076"/>
        <pc:sldMkLst>
          <pc:docMk/>
          <pc:sldMk cId="679176543" sldId="367"/>
        </pc:sldMkLst>
        <pc:picChg chg="mod">
          <ac:chgData name="Damle, Siddhant S." userId="S::sdamle@wpi.edu::1ba48e0d-81cc-4245-898f-823a94269dfe" providerId="AD" clId="Web-{D9204ADA-B4C0-4FAB-8ECA-8F1DB9192D6F}" dt="2020-12-06T18:14:32.395" v="3" actId="1076"/>
          <ac:picMkLst>
            <pc:docMk/>
            <pc:sldMk cId="679176543" sldId="367"/>
            <ac:picMk id="1026" creationId="{9FF981D7-2820-41F5-9F56-209A822C18CF}"/>
          </ac:picMkLst>
        </pc:picChg>
      </pc:sldChg>
      <pc:sldChg chg="modSp">
        <pc:chgData name="Damle, Siddhant S." userId="S::sdamle@wpi.edu::1ba48e0d-81cc-4245-898f-823a94269dfe" providerId="AD" clId="Web-{D9204ADA-B4C0-4FAB-8ECA-8F1DB9192D6F}" dt="2020-12-06T18:12:01.282" v="2" actId="14100"/>
        <pc:sldMkLst>
          <pc:docMk/>
          <pc:sldMk cId="2400169173" sldId="381"/>
        </pc:sldMkLst>
        <pc:picChg chg="mod">
          <ac:chgData name="Damle, Siddhant S." userId="S::sdamle@wpi.edu::1ba48e0d-81cc-4245-898f-823a94269dfe" providerId="AD" clId="Web-{D9204ADA-B4C0-4FAB-8ECA-8F1DB9192D6F}" dt="2020-12-06T18:11:56.485" v="1" actId="14100"/>
          <ac:picMkLst>
            <pc:docMk/>
            <pc:sldMk cId="2400169173" sldId="381"/>
            <ac:picMk id="2" creationId="{E3C0ED6E-426A-4C47-979A-34FFBE74A469}"/>
          </ac:picMkLst>
        </pc:picChg>
        <pc:picChg chg="mod">
          <ac:chgData name="Damle, Siddhant S." userId="S::sdamle@wpi.edu::1ba48e0d-81cc-4245-898f-823a94269dfe" providerId="AD" clId="Web-{D9204ADA-B4C0-4FAB-8ECA-8F1DB9192D6F}" dt="2020-12-06T18:12:01.282" v="2" actId="14100"/>
          <ac:picMkLst>
            <pc:docMk/>
            <pc:sldMk cId="2400169173" sldId="381"/>
            <ac:picMk id="3" creationId="{C932B9E7-E4BC-4C4D-9722-78608AC79336}"/>
          </ac:picMkLst>
        </pc:picChg>
      </pc:sldChg>
    </pc:docChg>
  </pc:docChgLst>
  <pc:docChgLst>
    <pc:chgData name="Wrona, Daniel G." userId="890fef4a-0112-40a8-bd25-82302e22a321" providerId="ADAL" clId="{E3212BE7-B384-4E7B-A7C4-FC25EBFAFE4C}"/>
    <pc:docChg chg="undo custSel modSld">
      <pc:chgData name="Wrona, Daniel G." userId="890fef4a-0112-40a8-bd25-82302e22a321" providerId="ADAL" clId="{E3212BE7-B384-4E7B-A7C4-FC25EBFAFE4C}" dt="2020-12-04T21:39:32.802" v="169" actId="1076"/>
      <pc:docMkLst>
        <pc:docMk/>
      </pc:docMkLst>
      <pc:sldChg chg="addSp delSp modSp mod">
        <pc:chgData name="Wrona, Daniel G." userId="890fef4a-0112-40a8-bd25-82302e22a321" providerId="ADAL" clId="{E3212BE7-B384-4E7B-A7C4-FC25EBFAFE4C}" dt="2020-12-04T21:39:32.802" v="169" actId="1076"/>
        <pc:sldMkLst>
          <pc:docMk/>
          <pc:sldMk cId="3085151154" sldId="373"/>
        </pc:sldMkLst>
        <pc:spChg chg="mod">
          <ac:chgData name="Wrona, Daniel G." userId="890fef4a-0112-40a8-bd25-82302e22a321" providerId="ADAL" clId="{E3212BE7-B384-4E7B-A7C4-FC25EBFAFE4C}" dt="2020-12-04T21:24:30.818" v="166" actId="1076"/>
          <ac:spMkLst>
            <pc:docMk/>
            <pc:sldMk cId="3085151154" sldId="373"/>
            <ac:spMk id="21" creationId="{478F63D6-31A0-47EE-8603-B123E1B1EE9D}"/>
          </ac:spMkLst>
        </pc:spChg>
        <pc:spChg chg="mod">
          <ac:chgData name="Wrona, Daniel G." userId="890fef4a-0112-40a8-bd25-82302e22a321" providerId="ADAL" clId="{E3212BE7-B384-4E7B-A7C4-FC25EBFAFE4C}" dt="2020-12-04T21:39:32.802" v="169" actId="1076"/>
          <ac:spMkLst>
            <pc:docMk/>
            <pc:sldMk cId="3085151154" sldId="373"/>
            <ac:spMk id="23" creationId="{6072A9ED-F75E-4455-BD24-642E3E4D41DE}"/>
          </ac:spMkLst>
        </pc:spChg>
        <pc:spChg chg="mod">
          <ac:chgData name="Wrona, Daniel G." userId="890fef4a-0112-40a8-bd25-82302e22a321" providerId="ADAL" clId="{E3212BE7-B384-4E7B-A7C4-FC25EBFAFE4C}" dt="2020-12-04T21:22:41.874" v="152" actId="207"/>
          <ac:spMkLst>
            <pc:docMk/>
            <pc:sldMk cId="3085151154" sldId="373"/>
            <ac:spMk id="25" creationId="{54CC5224-3CB1-4B19-A1B9-AE53649DF9D6}"/>
          </ac:spMkLst>
        </pc:spChg>
        <pc:spChg chg="add del mod">
          <ac:chgData name="Wrona, Daniel G." userId="890fef4a-0112-40a8-bd25-82302e22a321" providerId="ADAL" clId="{E3212BE7-B384-4E7B-A7C4-FC25EBFAFE4C}" dt="2020-12-04T21:24:35.957" v="168" actId="1076"/>
          <ac:spMkLst>
            <pc:docMk/>
            <pc:sldMk cId="3085151154" sldId="373"/>
            <ac:spMk id="26" creationId="{5F6FD453-5966-4171-BDBC-C60F27F9E133}"/>
          </ac:spMkLst>
        </pc:spChg>
        <pc:spChg chg="mod">
          <ac:chgData name="Wrona, Daniel G." userId="890fef4a-0112-40a8-bd25-82302e22a321" providerId="ADAL" clId="{E3212BE7-B384-4E7B-A7C4-FC25EBFAFE4C}" dt="2020-12-04T21:22:41.874" v="152" actId="207"/>
          <ac:spMkLst>
            <pc:docMk/>
            <pc:sldMk cId="3085151154" sldId="373"/>
            <ac:spMk id="31" creationId="{C247DE07-97A6-428D-949D-59F2ABE64321}"/>
          </ac:spMkLst>
        </pc:spChg>
        <pc:grpChg chg="mod">
          <ac:chgData name="Wrona, Daniel G." userId="890fef4a-0112-40a8-bd25-82302e22a321" providerId="ADAL" clId="{E3212BE7-B384-4E7B-A7C4-FC25EBFAFE4C}" dt="2020-12-04T21:24:30.416" v="165" actId="1076"/>
          <ac:grpSpMkLst>
            <pc:docMk/>
            <pc:sldMk cId="3085151154" sldId="373"/>
            <ac:grpSpMk id="14" creationId="{353C741F-87EA-4401-9DE8-1B6112C1F6EE}"/>
          </ac:grpSpMkLst>
        </pc:grpChg>
        <pc:picChg chg="add mod">
          <ac:chgData name="Wrona, Daniel G." userId="890fef4a-0112-40a8-bd25-82302e22a321" providerId="ADAL" clId="{E3212BE7-B384-4E7B-A7C4-FC25EBFAFE4C}" dt="2020-12-04T21:24:30.039" v="164" actId="1076"/>
          <ac:picMkLst>
            <pc:docMk/>
            <pc:sldMk cId="3085151154" sldId="373"/>
            <ac:picMk id="3" creationId="{6FA05091-2538-4232-8679-DFE26AE8641A}"/>
          </ac:picMkLst>
        </pc:picChg>
        <pc:picChg chg="del">
          <ac:chgData name="Wrona, Daniel G." userId="890fef4a-0112-40a8-bd25-82302e22a321" providerId="ADAL" clId="{E3212BE7-B384-4E7B-A7C4-FC25EBFAFE4C}" dt="2020-12-04T21:23:13.242" v="154" actId="478"/>
          <ac:picMkLst>
            <pc:docMk/>
            <pc:sldMk cId="3085151154" sldId="373"/>
            <ac:picMk id="4" creationId="{F3223489-E695-4EB1-BAA0-CB2F334793F0}"/>
          </ac:picMkLst>
        </pc:picChg>
        <pc:picChg chg="del">
          <ac:chgData name="Wrona, Daniel G." userId="890fef4a-0112-40a8-bd25-82302e22a321" providerId="ADAL" clId="{E3212BE7-B384-4E7B-A7C4-FC25EBFAFE4C}" dt="2020-12-04T21:21:50.304" v="144" actId="478"/>
          <ac:picMkLst>
            <pc:docMk/>
            <pc:sldMk cId="3085151154" sldId="373"/>
            <ac:picMk id="7" creationId="{41B31475-ADF5-489A-95E3-02BDA080619E}"/>
          </ac:picMkLst>
        </pc:picChg>
      </pc:sldChg>
      <pc:sldChg chg="modSp mod">
        <pc:chgData name="Wrona, Daniel G." userId="890fef4a-0112-40a8-bd25-82302e22a321" providerId="ADAL" clId="{E3212BE7-B384-4E7B-A7C4-FC25EBFAFE4C}" dt="2020-12-04T21:22:19.591" v="146" actId="27636"/>
        <pc:sldMkLst>
          <pc:docMk/>
          <pc:sldMk cId="2750144370" sldId="375"/>
        </pc:sldMkLst>
        <pc:spChg chg="mod">
          <ac:chgData name="Wrona, Daniel G." userId="890fef4a-0112-40a8-bd25-82302e22a321" providerId="ADAL" clId="{E3212BE7-B384-4E7B-A7C4-FC25EBFAFE4C}" dt="2020-12-04T21:22:19.591" v="146" actId="27636"/>
          <ac:spMkLst>
            <pc:docMk/>
            <pc:sldMk cId="2750144370" sldId="375"/>
            <ac:spMk id="6" creationId="{0D35C403-9BB4-47BF-944D-7D2E026E902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6F92FB51-056C-4E6B-A7CC-5D989DA17B2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784AE1C2-D911-4E74-BE83-26F3E6003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6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45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82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88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93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r>
              <a:rPr lang="en-US" b="1">
                <a:cs typeface="Calibri" panose="020F0502020204030204"/>
              </a:rPr>
              <a:t>Dylan</a:t>
            </a:r>
          </a:p>
          <a:p>
            <a:pPr marL="483256" indent="-241628">
              <a:spcBef>
                <a:spcPts val="1057"/>
              </a:spcBef>
              <a:buFont typeface="Arial,Sans-Serif"/>
              <a:buChar char="•"/>
            </a:pPr>
            <a:r>
              <a:rPr lang="en-US" b="1"/>
              <a:t>Housing Insecurity: </a:t>
            </a:r>
            <a:r>
              <a:rPr lang="en-US"/>
              <a:t>high housing costs in proportion to income, poor housing quality, unstable neighborhoods, overcrowding or homelessness.</a:t>
            </a:r>
          </a:p>
          <a:p>
            <a:pPr marL="483256" indent="-241628">
              <a:spcBef>
                <a:spcPts val="1057"/>
              </a:spcBef>
              <a:buFont typeface="Arial,Sans-Serif"/>
              <a:buChar char="•"/>
            </a:pPr>
            <a:r>
              <a:rPr lang="en-US" b="1"/>
              <a:t>Foreclosure: </a:t>
            </a:r>
            <a:r>
              <a:rPr lang="en-US"/>
              <a:t>the process that mortgage holders, such as banks, use to take back property from the borrowers who fail to make their payments.</a:t>
            </a:r>
            <a:endParaRPr lang="en-US">
              <a:cs typeface="Calibri"/>
            </a:endParaRPr>
          </a:p>
          <a:p>
            <a:pPr marL="483256" indent="-241628">
              <a:spcBef>
                <a:spcPts val="1057"/>
              </a:spcBef>
              <a:buFont typeface="Arial,Sans-Serif"/>
              <a:buChar char="•"/>
            </a:pPr>
            <a:r>
              <a:rPr lang="en-US" b="1"/>
              <a:t>Eviction:</a:t>
            </a:r>
            <a:r>
              <a:rPr lang="en-US"/>
              <a:t> the process where tenants are removed from their rental property by the landlord when the fail to pay the scheduled rent.</a:t>
            </a:r>
            <a:endParaRPr lang="en-US">
              <a:cs typeface="Calibri"/>
            </a:endParaRPr>
          </a:p>
          <a:p>
            <a:pPr marL="483256" indent="-241628">
              <a:spcBef>
                <a:spcPts val="1057"/>
              </a:spcBef>
              <a:buFont typeface="Arial,Sans-Serif"/>
              <a:buChar char="•"/>
            </a:pPr>
            <a:r>
              <a:rPr lang="en-US" b="1"/>
              <a:t>Predatory Lending:</a:t>
            </a:r>
            <a:r>
              <a:rPr lang="en-US"/>
              <a:t> any lending practice that imposes unfair or abusive loan terms on a borrower</a:t>
            </a:r>
          </a:p>
        </p:txBody>
      </p:sp>
    </p:spTree>
    <p:extLst>
      <p:ext uri="{BB962C8B-B14F-4D97-AF65-F5344CB8AC3E}">
        <p14:creationId xmlns:p14="http://schemas.microsoft.com/office/powerpoint/2010/main" val="3278456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r>
              <a:rPr lang="en-US" b="1">
                <a:cs typeface="Calibri" panose="020F0502020204030204"/>
              </a:rPr>
              <a:t>Dylan</a:t>
            </a:r>
          </a:p>
          <a:p>
            <a:pPr marL="483256" indent="-241628">
              <a:spcBef>
                <a:spcPts val="1057"/>
              </a:spcBef>
              <a:buFont typeface="Arial,Sans-Serif"/>
              <a:buChar char="•"/>
            </a:pPr>
            <a:r>
              <a:rPr lang="en-US" b="1"/>
              <a:t>Housing Insecurity: </a:t>
            </a:r>
            <a:r>
              <a:rPr lang="en-US"/>
              <a:t>high housing costs in proportion to income, poor housing quality, unstable neighborhoods, overcrowding or homelessness.</a:t>
            </a:r>
          </a:p>
          <a:p>
            <a:pPr marL="483256" indent="-241628">
              <a:spcBef>
                <a:spcPts val="1057"/>
              </a:spcBef>
              <a:buFont typeface="Arial,Sans-Serif"/>
              <a:buChar char="•"/>
            </a:pPr>
            <a:r>
              <a:rPr lang="en-US" b="1"/>
              <a:t>Foreclosure: </a:t>
            </a:r>
            <a:r>
              <a:rPr lang="en-US"/>
              <a:t>the process that mortgage holders, such as banks, use to take back property from the borrowers who fail to make their payments.</a:t>
            </a:r>
            <a:endParaRPr lang="en-US">
              <a:cs typeface="Calibri"/>
            </a:endParaRPr>
          </a:p>
          <a:p>
            <a:pPr marL="483256" indent="-241628">
              <a:spcBef>
                <a:spcPts val="1057"/>
              </a:spcBef>
              <a:buFont typeface="Arial,Sans-Serif"/>
              <a:buChar char="•"/>
            </a:pPr>
            <a:r>
              <a:rPr lang="en-US" b="1"/>
              <a:t>Eviction:</a:t>
            </a:r>
            <a:r>
              <a:rPr lang="en-US"/>
              <a:t> the process where tenants are removed from their rental property by the landlord when the fail to pay the scheduled rent.</a:t>
            </a:r>
            <a:endParaRPr lang="en-US">
              <a:cs typeface="Calibri"/>
            </a:endParaRPr>
          </a:p>
          <a:p>
            <a:pPr marL="483256" indent="-241628">
              <a:spcBef>
                <a:spcPts val="1057"/>
              </a:spcBef>
              <a:buFont typeface="Arial,Sans-Serif"/>
              <a:buChar char="•"/>
            </a:pPr>
            <a:r>
              <a:rPr lang="en-US" b="1"/>
              <a:t>Predatory Lending:</a:t>
            </a:r>
            <a:r>
              <a:rPr lang="en-US"/>
              <a:t> any lending practice that imposes unfair or abusive loan terms on a borrower</a:t>
            </a:r>
          </a:p>
        </p:txBody>
      </p:sp>
    </p:spTree>
    <p:extLst>
      <p:ext uri="{BB962C8B-B14F-4D97-AF65-F5344CB8AC3E}">
        <p14:creationId xmlns:p14="http://schemas.microsoft.com/office/powerpoint/2010/main" val="289726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4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6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300">
              <a:spcBef>
                <a:spcPts val="1057"/>
              </a:spcBef>
            </a:pP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8355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300">
              <a:spcBef>
                <a:spcPts val="1057"/>
              </a:spcBef>
            </a:pP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161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300">
              <a:spcBef>
                <a:spcPts val="1057"/>
              </a:spcBef>
            </a:pP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432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300">
              <a:spcBef>
                <a:spcPts val="1057"/>
              </a:spcBef>
            </a:pP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71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5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eb61d9d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eb61d9d_0_7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spcFirstLastPara="1" wrap="square" lIns="96635" tIns="96635" rIns="96635" bIns="96635" anchor="t" anchorCtr="0">
            <a:noAutofit/>
          </a:bodyPr>
          <a:lstStyle/>
          <a:p>
            <a:pPr marL="241628">
              <a:spcBef>
                <a:spcPts val="1057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9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6B31B-6D30-46B4-9FC9-A7BB02B08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718AE-6F64-441B-9F58-60700C1F3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9DA08-CAA1-4BF9-8C4F-78EE964D1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6B660-B0AE-4407-B4B2-145F590C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7D3E0-09F5-4A07-8BF5-9BFAE003F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88383733"/>
      </p:ext>
    </p:extLst>
  </p:cSld>
  <p:clrMapOvr>
    <a:masterClrMapping/>
  </p:clrMapOvr>
  <p:transition spd="slow">
    <p:push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CFD2-FB9E-4664-A9D1-EB05D397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7A511-FFA9-42A1-B72A-FA71EE287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198AE-2391-4699-AF88-864BFBF7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4A274-E7AB-4837-9B2D-39D2D0B5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0E2E9-7E97-4D94-858E-B4CD0CA7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60915"/>
      </p:ext>
    </p:extLst>
  </p:cSld>
  <p:clrMapOvr>
    <a:masterClrMapping/>
  </p:clrMapOvr>
  <p:transition spd="slow">
    <p:push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7EBC0D-A4AC-4E1C-8E4D-73F8DD2B4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C9F88A-0399-478F-85C8-7660C6C36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533F1-0AD2-4DFB-B09C-D1466146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05B3F-A711-4597-BC9F-BA1402FB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BFF86-9943-440A-86A4-6D5C7D72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08015"/>
      </p:ext>
    </p:extLst>
  </p:cSld>
  <p:clrMapOvr>
    <a:masterClrMapping/>
  </p:clrMapOvr>
  <p:transition spd="slow">
    <p:push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12192000" cy="12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1938733" y="2539900"/>
            <a:ext cx="78360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822340481"/>
      </p:ext>
    </p:extLst>
  </p:cSld>
  <p:clrMapOvr>
    <a:masterClrMapping/>
  </p:clrMapOvr>
  <p:transition spd="slow">
    <p:push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286EE-7433-41ED-9B21-7AE0DA5F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30FB7-0BDD-4727-88C0-29B518D94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A39F3-20DF-46E6-9144-D538B67A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BF9B3-4F4B-4894-813D-A15F46CC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D2272-7067-4916-8305-E2BB812F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4253942396"/>
      </p:ext>
    </p:extLst>
  </p:cSld>
  <p:clrMapOvr>
    <a:masterClrMapping/>
  </p:clrMapOvr>
  <p:transition spd="slow">
    <p:push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255D-E7ED-4B6E-977C-42F61EC7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727FA-14D7-4E8D-90F0-F276BAC68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54D3D-DD47-4681-8760-F4B94B3D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9AD27-99FB-41B7-851D-63F1F6DF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8184A-C710-4C3F-A181-99B88AF8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998040078"/>
      </p:ext>
    </p:extLst>
  </p:cSld>
  <p:clrMapOvr>
    <a:masterClrMapping/>
  </p:clrMapOvr>
  <p:transition spd="slow">
    <p:push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D2E9-0676-4CF7-AEA6-D61DBB6E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02F35-9E26-42C7-A72C-A913E8C0B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3CB87-5FE6-4FCB-8FB3-0FE8CE73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D6A5C-1863-46E8-B947-C484DF15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28ACC-29AE-4C81-A5D7-EF22556D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2FAB3-B81F-4C7D-80C4-706A535F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038704376"/>
      </p:ext>
    </p:extLst>
  </p:cSld>
  <p:clrMapOvr>
    <a:masterClrMapping/>
  </p:clrMapOvr>
  <p:transition spd="slow">
    <p:push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6790-C365-4977-A55C-2930F2BE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B1DB-1E27-4713-B67A-3222CC2A5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282DD-0BD4-4B8E-A93B-5FB634257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AE045-5F4C-4EEB-9001-38B3F00C5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C9914-418B-4B0D-BE94-C1DFA4667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5E72B5-ECB1-4982-8A44-9E498E1E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785B5-2149-4B91-824D-97F610A6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9A0A3-935F-4982-AC3C-B430CA86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97418"/>
      </p:ext>
    </p:extLst>
  </p:cSld>
  <p:clrMapOvr>
    <a:masterClrMapping/>
  </p:clrMapOvr>
  <p:transition spd="slow">
    <p:push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1796-043F-4192-92CE-D74EDE60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A64E0-B160-4BA6-8148-4C8F12A9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5E0B2-8C8B-4741-ACD2-B68F1BCDA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05DBB-5F59-47F3-BD8B-5C7F0C8F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442321"/>
      </p:ext>
    </p:extLst>
  </p:cSld>
  <p:clrMapOvr>
    <a:masterClrMapping/>
  </p:clrMapOvr>
  <p:transition spd="slow">
    <p:push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F373D0-F649-47D6-82AF-860A9B3E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1E6B0A-73CC-4431-9A88-C2156A64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A692C-F7EA-4C94-B2D8-838CE341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588352542"/>
      </p:ext>
    </p:extLst>
  </p:cSld>
  <p:clrMapOvr>
    <a:masterClrMapping/>
  </p:clrMapOvr>
  <p:transition spd="slow">
    <p:push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145B-0C13-458A-98FF-2DF72A31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E92DE-5266-4BD2-8706-CCAB63FCB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8DC49-90E2-49D3-8B9A-B50F62D65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A7AC9-439E-47B9-BBF2-3CC3C64D2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341B5-3037-4EBD-AEEA-F821881B9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4A6F2-DE5E-41B1-BB20-CC37A0E0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798447904"/>
      </p:ext>
    </p:extLst>
  </p:cSld>
  <p:clrMapOvr>
    <a:masterClrMapping/>
  </p:clrMapOvr>
  <p:transition spd="slow">
    <p:push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D1DF-9E91-4590-8B27-B6E7FCFE7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4A176-38B4-48C5-B102-D6DB8C516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0E423-D57F-4655-8D01-074AA6ACD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495E5-F518-49F6-A611-7AF04BD6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84784-98EC-4C0C-81F1-D5AA9BCD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06C51-AA4A-420F-9BC3-CC4AE6A3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565567514"/>
      </p:ext>
    </p:extLst>
  </p:cSld>
  <p:clrMapOvr>
    <a:masterClrMapping/>
  </p:clrMapOvr>
  <p:transition spd="slow">
    <p:push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132F44-A619-41A0-802D-DE7798BA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7C16B-84B3-4090-923E-AB73750EC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89F66-434F-4264-892C-2165D45A8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E8B1C-86EF-43CF-8304-249481088644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E21DD-40B3-46E2-8332-6C0746347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A9EAD-7237-4749-9DDE-77A217FD1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5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  <p:sldLayoutId id="2147484445" r:id="rId12"/>
  </p:sldLayoutIdLst>
  <p:transition spd="slow">
    <p:push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tiff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tiff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260FFC-FDF3-4ABB-AC4E-D23936CCA9F0}"/>
              </a:ext>
            </a:extLst>
          </p:cNvPr>
          <p:cNvGrpSpPr/>
          <p:nvPr/>
        </p:nvGrpSpPr>
        <p:grpSpPr>
          <a:xfrm>
            <a:off x="281354" y="457200"/>
            <a:ext cx="11623431" cy="6057900"/>
            <a:chOff x="281354" y="457200"/>
            <a:chExt cx="11623431" cy="60579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DC722F-9D4C-4AB3-86CB-D0306179A074}"/>
                </a:ext>
              </a:extLst>
            </p:cNvPr>
            <p:cNvSpPr/>
            <p:nvPr/>
          </p:nvSpPr>
          <p:spPr>
            <a:xfrm>
              <a:off x="281354" y="457200"/>
              <a:ext cx="11623431" cy="60579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796613-28A2-4C2E-934C-740B192E99CF}"/>
                </a:ext>
              </a:extLst>
            </p:cNvPr>
            <p:cNvSpPr/>
            <p:nvPr/>
          </p:nvSpPr>
          <p:spPr>
            <a:xfrm>
              <a:off x="420968" y="601824"/>
              <a:ext cx="11350064" cy="5798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group of people standing in a yard&#10;&#10;Description automatically generated">
              <a:extLst>
                <a:ext uri="{FF2B5EF4-FFF2-40B4-BE49-F238E27FC236}">
                  <a16:creationId xmlns:a16="http://schemas.microsoft.com/office/drawing/2014/main" id="{0A4370F5-3D32-4628-96F2-83BB43002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2" t="29621" r="3986" b="27123"/>
            <a:stretch/>
          </p:blipFill>
          <p:spPr>
            <a:xfrm>
              <a:off x="420968" y="601823"/>
              <a:ext cx="11350064" cy="44162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28D6037-A10E-411D-8F3E-7A6979C3C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442" y="3153348"/>
            <a:ext cx="7586020" cy="178449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>
                <a:solidFill>
                  <a:schemeClr val="bg1"/>
                </a:solidFill>
                <a:latin typeface="Bahnschrift"/>
              </a:rPr>
              <a:t>IMPROVING OUTREACH TO INDIVIDUALS AT RISK OF EVICTION AND FORECLOSURE IN MASSACHUSETTS</a:t>
            </a:r>
            <a:endParaRPr lang="en-US" sz="36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21EEA884-AD1B-40C1-A907-9FF31E75B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428" y="4824787"/>
            <a:ext cx="2289855" cy="1769267"/>
          </a:xfrm>
          <a:prstGeom prst="rect">
            <a:avLst/>
          </a:prstGeom>
        </p:spPr>
      </p:pic>
      <p:sp>
        <p:nvSpPr>
          <p:cNvPr id="13" name="Google Shape;194;p32">
            <a:extLst>
              <a:ext uri="{FF2B5EF4-FFF2-40B4-BE49-F238E27FC236}">
                <a16:creationId xmlns:a16="http://schemas.microsoft.com/office/drawing/2014/main" id="{114B2512-90DE-4A8E-B6BF-F50909E32BB4}"/>
              </a:ext>
            </a:extLst>
          </p:cNvPr>
          <p:cNvSpPr txBox="1"/>
          <p:nvPr/>
        </p:nvSpPr>
        <p:spPr>
          <a:xfrm>
            <a:off x="597708" y="5052143"/>
            <a:ext cx="2170876" cy="1314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kern="0">
                <a:latin typeface="Gill Sans MT" panose="020B0502020104020203" pitchFamily="34" charset="0"/>
                <a:cs typeface="Arial"/>
                <a:sym typeface="Arial"/>
              </a:rPr>
              <a:t>Sydney </a:t>
            </a:r>
            <a:r>
              <a:rPr lang="en-US" sz="1600" kern="0" err="1">
                <a:latin typeface="Gill Sans MT" panose="020B0502020104020203" pitchFamily="34" charset="0"/>
                <a:cs typeface="Arial"/>
                <a:sym typeface="Arial"/>
              </a:rPr>
              <a:t>Borrello</a:t>
            </a:r>
            <a:r>
              <a:rPr lang="en-US" sz="1600" kern="0">
                <a:latin typeface="Gill Sans MT" panose="020B0502020104020203" pitchFamily="34" charset="0"/>
                <a:cs typeface="Arial"/>
                <a:sym typeface="Arial"/>
              </a:rPr>
              <a:t>​</a:t>
            </a:r>
            <a:endParaRPr lang="en-US" sz="1600" kern="0">
              <a:latin typeface="Gill Sans MT" panose="020B0502020104020203" pitchFamily="34" charset="0"/>
              <a:cs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600" kern="0">
                <a:latin typeface="Gill Sans MT" panose="020B0502020104020203" pitchFamily="34" charset="0"/>
                <a:cs typeface="Arial"/>
                <a:sym typeface="Arial"/>
              </a:rPr>
              <a:t>Sid </a:t>
            </a:r>
            <a:r>
              <a:rPr lang="en-US" sz="1600" kern="0" err="1">
                <a:latin typeface="Gill Sans MT" panose="020B0502020104020203" pitchFamily="34" charset="0"/>
                <a:cs typeface="Arial"/>
                <a:sym typeface="Arial"/>
              </a:rPr>
              <a:t>Damle</a:t>
            </a:r>
            <a:r>
              <a:rPr lang="en-US" sz="1600" kern="0">
                <a:latin typeface="Gill Sans MT" panose="020B0502020104020203" pitchFamily="34" charset="0"/>
                <a:cs typeface="Arial"/>
                <a:sym typeface="Arial"/>
              </a:rPr>
              <a:t>​</a:t>
            </a:r>
            <a:endParaRPr lang="en-US" sz="1600" kern="0">
              <a:latin typeface="Gill Sans MT" panose="020B0502020104020203" pitchFamily="34" charset="0"/>
              <a:cs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600" kern="0">
                <a:latin typeface="Gill Sans MT" panose="020B0502020104020203" pitchFamily="34" charset="0"/>
                <a:cs typeface="Arial"/>
                <a:sym typeface="Arial"/>
              </a:rPr>
              <a:t>Kat Tarantino​</a:t>
            </a:r>
            <a:endParaRPr lang="en-US" sz="1600" kern="0">
              <a:latin typeface="Gill Sans MT" panose="020B0502020104020203" pitchFamily="34" charset="0"/>
              <a:cs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600" kern="0">
                <a:latin typeface="Gill Sans MT" panose="020B0502020104020203" pitchFamily="34" charset="0"/>
                <a:cs typeface="Arial"/>
                <a:sym typeface="Arial"/>
              </a:rPr>
              <a:t>Dylan Turetsky​</a:t>
            </a:r>
            <a:endParaRPr lang="en-US" sz="1600" kern="0">
              <a:latin typeface="Gill Sans MT" panose="020B0502020104020203" pitchFamily="34" charset="0"/>
              <a:cs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600" kern="0">
                <a:latin typeface="Gill Sans MT" panose="020B0502020104020203" pitchFamily="34" charset="0"/>
                <a:cs typeface="Arial"/>
                <a:sym typeface="Arial"/>
              </a:rPr>
              <a:t>Dan Wrona</a:t>
            </a:r>
            <a:endParaRPr lang="en-US" sz="1600" kern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8D2DB-B5FA-4CBD-A156-C7E6883B3486}"/>
              </a:ext>
            </a:extLst>
          </p:cNvPr>
          <p:cNvSpPr txBox="1"/>
          <p:nvPr/>
        </p:nvSpPr>
        <p:spPr>
          <a:xfrm>
            <a:off x="2952110" y="5524754"/>
            <a:ext cx="20367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ill Sans MT" panose="020B0502020104020203" pitchFamily="34" charset="0"/>
              </a:rPr>
              <a:t>December 8, 2020</a:t>
            </a:r>
          </a:p>
        </p:txBody>
      </p:sp>
      <p:pic>
        <p:nvPicPr>
          <p:cNvPr id="10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8495C3-50E6-42C6-AAB4-922C38A9D3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12865"/>
          <a:stretch/>
        </p:blipFill>
        <p:spPr>
          <a:xfrm>
            <a:off x="7821832" y="5175580"/>
            <a:ext cx="1156789" cy="1053341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id="{7550E6B5-E17D-45ED-8FE1-3DFD15566C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9" r="1" b="5972"/>
          <a:stretch/>
        </p:blipFill>
        <p:spPr>
          <a:xfrm>
            <a:off x="6295385" y="5221102"/>
            <a:ext cx="1050483" cy="9622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519280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E5E829-7B76-4C1D-9951-D74291203DE1}"/>
              </a:ext>
            </a:extLst>
          </p:cNvPr>
          <p:cNvSpPr/>
          <p:nvPr/>
        </p:nvSpPr>
        <p:spPr>
          <a:xfrm>
            <a:off x="8590851" y="1238249"/>
            <a:ext cx="3601149" cy="5619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843EB-6AAE-4829-9F8E-1AB1684DB029}"/>
              </a:ext>
            </a:extLst>
          </p:cNvPr>
          <p:cNvSpPr/>
          <p:nvPr/>
        </p:nvSpPr>
        <p:spPr>
          <a:xfrm>
            <a:off x="0" y="0"/>
            <a:ext cx="12192000" cy="12382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9A2FB-FE4B-43E7-8431-620F1FD63952}"/>
              </a:ext>
            </a:extLst>
          </p:cNvPr>
          <p:cNvSpPr txBox="1"/>
          <p:nvPr/>
        </p:nvSpPr>
        <p:spPr>
          <a:xfrm>
            <a:off x="812631" y="100325"/>
            <a:ext cx="4867276" cy="798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120">
                <a:solidFill>
                  <a:srgbClr val="FFFFFF"/>
                </a:solidFill>
                <a:latin typeface="Bahnschrift"/>
                <a:ea typeface="+mj-ea"/>
                <a:cs typeface="+mj-cs"/>
              </a:rPr>
              <a:t>WAFT Website</a:t>
            </a:r>
            <a:endParaRPr lang="en-US" sz="4800" kern="1200" spc="-120">
              <a:solidFill>
                <a:srgbClr val="FFFFFF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6E1FF1-47CD-4A65-AFB5-64959FC2E2CE}"/>
              </a:ext>
            </a:extLst>
          </p:cNvPr>
          <p:cNvSpPr/>
          <p:nvPr/>
        </p:nvSpPr>
        <p:spPr>
          <a:xfrm>
            <a:off x="17816" y="0"/>
            <a:ext cx="736955" cy="12382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A9158F4-C677-4A87-8CF4-51FFCF236B36}"/>
              </a:ext>
            </a:extLst>
          </p:cNvPr>
          <p:cNvSpPr/>
          <p:nvPr/>
        </p:nvSpPr>
        <p:spPr>
          <a:xfrm>
            <a:off x="7763070" y="1479386"/>
            <a:ext cx="4161453" cy="225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349A3F5-31B5-4758-B4ED-6CA4CF014476}"/>
              </a:ext>
            </a:extLst>
          </p:cNvPr>
          <p:cNvSpPr txBox="1"/>
          <p:nvPr/>
        </p:nvSpPr>
        <p:spPr>
          <a:xfrm>
            <a:off x="1741278" y="955975"/>
            <a:ext cx="239359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kern="120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132D50-CA20-488D-AB78-47A01EC132D4}"/>
              </a:ext>
            </a:extLst>
          </p:cNvPr>
          <p:cNvSpPr txBox="1"/>
          <p:nvPr/>
        </p:nvSpPr>
        <p:spPr>
          <a:xfrm>
            <a:off x="852675" y="700072"/>
            <a:ext cx="239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Bahnschrift" panose="020B0502040204020203" pitchFamily="34" charset="0"/>
              </a:rPr>
              <a:t>&amp; Maintenance Guide</a:t>
            </a:r>
            <a:endParaRPr lang="en-US" kern="120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1201969-63FD-446B-BAA6-F04F625C517C}"/>
              </a:ext>
            </a:extLst>
          </p:cNvPr>
          <p:cNvSpPr/>
          <p:nvPr/>
        </p:nvSpPr>
        <p:spPr>
          <a:xfrm>
            <a:off x="116620" y="379140"/>
            <a:ext cx="491024" cy="479965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4C9815-F02E-4015-9181-359C46FF0046}"/>
              </a:ext>
            </a:extLst>
          </p:cNvPr>
          <p:cNvGrpSpPr/>
          <p:nvPr/>
        </p:nvGrpSpPr>
        <p:grpSpPr>
          <a:xfrm>
            <a:off x="267477" y="1777743"/>
            <a:ext cx="8206754" cy="4449959"/>
            <a:chOff x="580058" y="2179941"/>
            <a:chExt cx="7470699" cy="38845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6CC353-2D91-438D-80C3-843C81BDAAAF}"/>
                </a:ext>
              </a:extLst>
            </p:cNvPr>
            <p:cNvSpPr/>
            <p:nvPr/>
          </p:nvSpPr>
          <p:spPr>
            <a:xfrm>
              <a:off x="580058" y="2179941"/>
              <a:ext cx="7470699" cy="38845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65100" sx="104000" sy="104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F070D3-A9FE-CE41-9348-9F07CDB05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8374" y="2299231"/>
              <a:ext cx="7114064" cy="364595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1A8C804-FF89-4326-AF97-4DE29CB3DA9C}"/>
              </a:ext>
            </a:extLst>
          </p:cNvPr>
          <p:cNvGrpSpPr/>
          <p:nvPr/>
        </p:nvGrpSpPr>
        <p:grpSpPr>
          <a:xfrm>
            <a:off x="123709" y="5866074"/>
            <a:ext cx="718627" cy="723252"/>
            <a:chOff x="404073" y="5240610"/>
            <a:chExt cx="1337205" cy="123825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7E64062A-490F-41D8-8A4B-E5983EEF7843}"/>
                </a:ext>
              </a:extLst>
            </p:cNvPr>
            <p:cNvSpPr/>
            <p:nvPr/>
          </p:nvSpPr>
          <p:spPr>
            <a:xfrm>
              <a:off x="404073" y="5240610"/>
              <a:ext cx="1337205" cy="123825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1AA0089-0371-4FAE-BA48-F686EF7F6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83" y="5703683"/>
              <a:ext cx="985233" cy="35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BD349B-0407-48A8-8848-03E01433C8D8}"/>
              </a:ext>
            </a:extLst>
          </p:cNvPr>
          <p:cNvGrpSpPr/>
          <p:nvPr/>
        </p:nvGrpSpPr>
        <p:grpSpPr>
          <a:xfrm>
            <a:off x="8935171" y="2445620"/>
            <a:ext cx="2927498" cy="1602507"/>
            <a:chOff x="8923429" y="2236484"/>
            <a:chExt cx="2927498" cy="160250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2F094A-084D-483D-833C-3C05EEED449E}"/>
                </a:ext>
              </a:extLst>
            </p:cNvPr>
            <p:cNvSpPr txBox="1"/>
            <p:nvPr/>
          </p:nvSpPr>
          <p:spPr>
            <a:xfrm>
              <a:off x="8938419" y="2561718"/>
              <a:ext cx="2912508" cy="12772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Improve web presence and increase audience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Convey WAFT’s mission and share resources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C8B719-8A20-4E01-8895-8C7527193989}"/>
                </a:ext>
              </a:extLst>
            </p:cNvPr>
            <p:cNvSpPr txBox="1"/>
            <p:nvPr/>
          </p:nvSpPr>
          <p:spPr>
            <a:xfrm>
              <a:off x="8923429" y="2236484"/>
              <a:ext cx="29125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Goals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02C924-1727-4C17-8597-489070FD1FC2}"/>
              </a:ext>
            </a:extLst>
          </p:cNvPr>
          <p:cNvGrpSpPr/>
          <p:nvPr/>
        </p:nvGrpSpPr>
        <p:grpSpPr>
          <a:xfrm>
            <a:off x="9019432" y="4297467"/>
            <a:ext cx="2758976" cy="1625502"/>
            <a:chOff x="8938419" y="3779476"/>
            <a:chExt cx="2758976" cy="162550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F4D24EE-5D18-43EA-89F8-401E4C5B0596}"/>
                </a:ext>
              </a:extLst>
            </p:cNvPr>
            <p:cNvSpPr txBox="1"/>
            <p:nvPr/>
          </p:nvSpPr>
          <p:spPr>
            <a:xfrm>
              <a:off x="8938419" y="4127705"/>
              <a:ext cx="2758976" cy="127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Accessibility: alternative text, multiple languages, etc.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Web maintenance guide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E03EC8-44FF-4C0B-B111-4433ADC5E4AE}"/>
                </a:ext>
              </a:extLst>
            </p:cNvPr>
            <p:cNvSpPr txBox="1"/>
            <p:nvPr/>
          </p:nvSpPr>
          <p:spPr>
            <a:xfrm>
              <a:off x="8938419" y="3779476"/>
              <a:ext cx="27589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Features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E3E3CD3-F0B3-4F9C-A43E-D13F383CC419}"/>
              </a:ext>
            </a:extLst>
          </p:cNvPr>
          <p:cNvSpPr txBox="1"/>
          <p:nvPr/>
        </p:nvSpPr>
        <p:spPr>
          <a:xfrm>
            <a:off x="11733213" y="6486525"/>
            <a:ext cx="45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02351407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843EB-6AAE-4829-9F8E-1AB1684DB029}"/>
              </a:ext>
            </a:extLst>
          </p:cNvPr>
          <p:cNvSpPr/>
          <p:nvPr/>
        </p:nvSpPr>
        <p:spPr>
          <a:xfrm>
            <a:off x="0" y="0"/>
            <a:ext cx="12192000" cy="12382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092BB8-9386-4735-8069-E177117DBCE0}"/>
              </a:ext>
            </a:extLst>
          </p:cNvPr>
          <p:cNvSpPr/>
          <p:nvPr/>
        </p:nvSpPr>
        <p:spPr>
          <a:xfrm>
            <a:off x="-3386" y="0"/>
            <a:ext cx="736955" cy="12382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9A2FB-FE4B-43E7-8431-620F1FD63952}"/>
              </a:ext>
            </a:extLst>
          </p:cNvPr>
          <p:cNvSpPr txBox="1"/>
          <p:nvPr/>
        </p:nvSpPr>
        <p:spPr>
          <a:xfrm>
            <a:off x="802417" y="164385"/>
            <a:ext cx="6218725" cy="90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120">
                <a:solidFill>
                  <a:srgbClr val="FFFFFF"/>
                </a:solidFill>
                <a:latin typeface="Bahnschrift"/>
                <a:ea typeface="+mj-ea"/>
                <a:cs typeface="+mj-cs"/>
              </a:rPr>
              <a:t>Updated WAFT Brochure</a:t>
            </a:r>
            <a:endParaRPr lang="en-US" sz="4800" kern="1200" spc="-120">
              <a:solidFill>
                <a:srgbClr val="FFFFFF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A9158F4-C677-4A87-8CF4-51FFCF236B36}"/>
              </a:ext>
            </a:extLst>
          </p:cNvPr>
          <p:cNvSpPr/>
          <p:nvPr/>
        </p:nvSpPr>
        <p:spPr>
          <a:xfrm>
            <a:off x="7763070" y="1479386"/>
            <a:ext cx="4161453" cy="225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999693-EC9F-484A-A1DD-E3A42BFADD80}"/>
              </a:ext>
            </a:extLst>
          </p:cNvPr>
          <p:cNvSpPr/>
          <p:nvPr/>
        </p:nvSpPr>
        <p:spPr>
          <a:xfrm>
            <a:off x="119580" y="379139"/>
            <a:ext cx="491024" cy="479965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F981D7-2820-41F5-9F56-209A822C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48" y="2605816"/>
            <a:ext cx="1135284" cy="1156820"/>
          </a:xfrm>
          <a:prstGeom prst="rect">
            <a:avLst/>
          </a:prstGeom>
          <a:noFill/>
          <a:effectLst>
            <a:outerShdw blurRad="50800" dist="50800" dir="108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34C443-8E07-4953-A131-427D86733186}"/>
              </a:ext>
            </a:extLst>
          </p:cNvPr>
          <p:cNvGrpSpPr/>
          <p:nvPr/>
        </p:nvGrpSpPr>
        <p:grpSpPr>
          <a:xfrm>
            <a:off x="3766457" y="1355610"/>
            <a:ext cx="7249863" cy="5302414"/>
            <a:chOff x="2194560" y="1374633"/>
            <a:chExt cx="6772158" cy="523916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D257A7-3BF8-47DD-AF5D-DD4AA01432BC}"/>
                </a:ext>
              </a:extLst>
            </p:cNvPr>
            <p:cNvSpPr/>
            <p:nvPr/>
          </p:nvSpPr>
          <p:spPr>
            <a:xfrm>
              <a:off x="2194560" y="1374633"/>
              <a:ext cx="6772158" cy="523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sx="104000" sy="104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50359D5-5F73-4B5A-832C-8A3729E60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4561" y="1374633"/>
              <a:ext cx="6772157" cy="5239161"/>
            </a:xfrm>
            <a:prstGeom prst="rect">
              <a:avLst/>
            </a:prstGeom>
          </p:spPr>
        </p:pic>
      </p:grp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264DCC-3C19-4115-BECC-E51FCF331F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97"/>
          <a:stretch/>
        </p:blipFill>
        <p:spPr>
          <a:xfrm>
            <a:off x="3756905" y="1362356"/>
            <a:ext cx="7249862" cy="53495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99B888E-9DF4-4A49-80E8-20A9DC3FC77B}"/>
              </a:ext>
            </a:extLst>
          </p:cNvPr>
          <p:cNvGrpSpPr/>
          <p:nvPr/>
        </p:nvGrpSpPr>
        <p:grpSpPr>
          <a:xfrm>
            <a:off x="1191555" y="4281942"/>
            <a:ext cx="1854156" cy="1056162"/>
            <a:chOff x="1289526" y="4701820"/>
            <a:chExt cx="1854156" cy="10561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161F3B-08A6-446F-9489-4DEBDCFCE3BB}"/>
                </a:ext>
              </a:extLst>
            </p:cNvPr>
            <p:cNvGrpSpPr/>
            <p:nvPr/>
          </p:nvGrpSpPr>
          <p:grpSpPr>
            <a:xfrm>
              <a:off x="1289526" y="4772243"/>
              <a:ext cx="1844602" cy="985739"/>
              <a:chOff x="1289526" y="4945345"/>
              <a:chExt cx="1844602" cy="985739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CEC67B4-E2A3-AB48-90DB-E6135BA818F5}"/>
                  </a:ext>
                </a:extLst>
              </p:cNvPr>
              <p:cNvSpPr/>
              <p:nvPr/>
            </p:nvSpPr>
            <p:spPr>
              <a:xfrm>
                <a:off x="1289526" y="5505636"/>
                <a:ext cx="426624" cy="425448"/>
              </a:xfrm>
              <a:prstGeom prst="ellipse">
                <a:avLst/>
              </a:prstGeom>
              <a:solidFill>
                <a:srgbClr val="FF40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558366-20E8-47BC-91F2-338C403756FD}"/>
                  </a:ext>
                </a:extLst>
              </p:cNvPr>
              <p:cNvSpPr txBox="1"/>
              <p:nvPr/>
            </p:nvSpPr>
            <p:spPr>
              <a:xfrm>
                <a:off x="1709829" y="4945345"/>
                <a:ext cx="142429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</a:rPr>
                  <a:t>Spanish</a:t>
                </a:r>
                <a:endParaRPr lang="en-US" sz="14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3ECCEE0-DAC7-42BF-8F7E-97863109BDFE}"/>
                </a:ext>
              </a:extLst>
            </p:cNvPr>
            <p:cNvGrpSpPr/>
            <p:nvPr/>
          </p:nvGrpSpPr>
          <p:grpSpPr>
            <a:xfrm>
              <a:off x="1291143" y="4701820"/>
              <a:ext cx="1852539" cy="993675"/>
              <a:chOff x="1291419" y="5260749"/>
              <a:chExt cx="1852539" cy="99367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554A987-0683-314A-9454-1738245AC193}"/>
                  </a:ext>
                </a:extLst>
              </p:cNvPr>
              <p:cNvSpPr/>
              <p:nvPr/>
            </p:nvSpPr>
            <p:spPr>
              <a:xfrm>
                <a:off x="1291419" y="5260749"/>
                <a:ext cx="426624" cy="425448"/>
              </a:xfrm>
              <a:prstGeom prst="ellipse">
                <a:avLst/>
              </a:prstGeom>
              <a:solidFill>
                <a:srgbClr val="FF6940">
                  <a:alpha val="83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956F55-04E4-4696-9E87-F9E41F396176}"/>
                  </a:ext>
                </a:extLst>
              </p:cNvPr>
              <p:cNvSpPr txBox="1"/>
              <p:nvPr/>
            </p:nvSpPr>
            <p:spPr>
              <a:xfrm>
                <a:off x="1719659" y="5946647"/>
                <a:ext cx="142429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</a:rPr>
                  <a:t>Portuguese</a:t>
                </a:r>
                <a:endParaRPr lang="en-US" sz="1400"/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61BE5397-6F9A-4A60-814B-B5D4736B8985}"/>
              </a:ext>
            </a:extLst>
          </p:cNvPr>
          <p:cNvSpPr/>
          <p:nvPr/>
        </p:nvSpPr>
        <p:spPr>
          <a:xfrm>
            <a:off x="1194788" y="5531153"/>
            <a:ext cx="426624" cy="425448"/>
          </a:xfrm>
          <a:prstGeom prst="ellipse">
            <a:avLst/>
          </a:prstGeom>
          <a:solidFill>
            <a:srgbClr val="FFFF00">
              <a:alpha val="8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7E675-B1E1-4B3B-8779-5F8560865C84}"/>
              </a:ext>
            </a:extLst>
          </p:cNvPr>
          <p:cNvSpPr txBox="1"/>
          <p:nvPr/>
        </p:nvSpPr>
        <p:spPr>
          <a:xfrm>
            <a:off x="1621412" y="5589988"/>
            <a:ext cx="1424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Vietnamese</a:t>
            </a:r>
            <a:endParaRPr lang="en-US" sz="14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8FB816-711C-47A9-8D76-A92F54AEF954}"/>
              </a:ext>
            </a:extLst>
          </p:cNvPr>
          <p:cNvSpPr/>
          <p:nvPr/>
        </p:nvSpPr>
        <p:spPr>
          <a:xfrm>
            <a:off x="1197864" y="6205463"/>
            <a:ext cx="426624" cy="425448"/>
          </a:xfrm>
          <a:prstGeom prst="ellipse">
            <a:avLst/>
          </a:prstGeom>
          <a:solidFill>
            <a:srgbClr val="00FA00">
              <a:alpha val="8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C6CECD-93C1-4832-8394-D93C4458190E}"/>
              </a:ext>
            </a:extLst>
          </p:cNvPr>
          <p:cNvSpPr txBox="1"/>
          <p:nvPr/>
        </p:nvSpPr>
        <p:spPr>
          <a:xfrm>
            <a:off x="1611858" y="6264299"/>
            <a:ext cx="1424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English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57DE8-6DA0-430B-B3CF-4AE88E02B6F5}"/>
              </a:ext>
            </a:extLst>
          </p:cNvPr>
          <p:cNvSpPr txBox="1"/>
          <p:nvPr/>
        </p:nvSpPr>
        <p:spPr>
          <a:xfrm>
            <a:off x="11733213" y="6486525"/>
            <a:ext cx="45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679176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843EB-6AAE-4829-9F8E-1AB1684DB029}"/>
              </a:ext>
            </a:extLst>
          </p:cNvPr>
          <p:cNvSpPr/>
          <p:nvPr/>
        </p:nvSpPr>
        <p:spPr>
          <a:xfrm>
            <a:off x="0" y="0"/>
            <a:ext cx="12192000" cy="12382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CA08F-CC48-4D15-B4BE-6BFDB7D4B812}"/>
              </a:ext>
            </a:extLst>
          </p:cNvPr>
          <p:cNvSpPr txBox="1"/>
          <p:nvPr/>
        </p:nvSpPr>
        <p:spPr>
          <a:xfrm>
            <a:off x="883192" y="330531"/>
            <a:ext cx="6218725" cy="694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120">
                <a:solidFill>
                  <a:srgbClr val="FFFFFF"/>
                </a:solidFill>
                <a:latin typeface="Bahnschrift"/>
                <a:ea typeface="+mj-ea"/>
                <a:cs typeface="+mj-cs"/>
              </a:rPr>
              <a:t>WAFT Email Blast</a:t>
            </a:r>
            <a:endParaRPr lang="en-US" sz="4800" kern="1200" spc="-120">
              <a:solidFill>
                <a:srgbClr val="FFFFFF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FAA63-2576-4AB6-BEE9-EFD942665336}"/>
              </a:ext>
            </a:extLst>
          </p:cNvPr>
          <p:cNvSpPr/>
          <p:nvPr/>
        </p:nvSpPr>
        <p:spPr>
          <a:xfrm>
            <a:off x="0" y="-4933"/>
            <a:ext cx="736955" cy="12382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00C51D-FEC6-4AB0-A820-A44B89AE8A56}"/>
              </a:ext>
            </a:extLst>
          </p:cNvPr>
          <p:cNvSpPr/>
          <p:nvPr/>
        </p:nvSpPr>
        <p:spPr>
          <a:xfrm>
            <a:off x="146237" y="374208"/>
            <a:ext cx="491024" cy="47996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4F2CD0-0EB5-4801-A08D-0D47D8361695}"/>
              </a:ext>
            </a:extLst>
          </p:cNvPr>
          <p:cNvSpPr/>
          <p:nvPr/>
        </p:nvSpPr>
        <p:spPr>
          <a:xfrm>
            <a:off x="8590677" y="1238249"/>
            <a:ext cx="3601149" cy="5619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D9E3D3-3784-4CDF-984B-513734BE354B}"/>
              </a:ext>
            </a:extLst>
          </p:cNvPr>
          <p:cNvGrpSpPr/>
          <p:nvPr/>
        </p:nvGrpSpPr>
        <p:grpSpPr>
          <a:xfrm>
            <a:off x="557041" y="1458194"/>
            <a:ext cx="7476595" cy="5069275"/>
            <a:chOff x="671118" y="1563847"/>
            <a:chExt cx="7476595" cy="506927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B880EE8-1D14-4302-9835-F2249E3F808F}"/>
                </a:ext>
              </a:extLst>
            </p:cNvPr>
            <p:cNvGrpSpPr/>
            <p:nvPr/>
          </p:nvGrpSpPr>
          <p:grpSpPr>
            <a:xfrm>
              <a:off x="671118" y="1563847"/>
              <a:ext cx="6642871" cy="5069275"/>
              <a:chOff x="5439581" y="2018607"/>
              <a:chExt cx="5480443" cy="4092796"/>
            </a:xfrm>
          </p:grpSpPr>
          <p:sp>
            <p:nvSpPr>
              <p:cNvPr id="46" name="Flowchart: Connector 45">
                <a:extLst>
                  <a:ext uri="{FF2B5EF4-FFF2-40B4-BE49-F238E27FC236}">
                    <a16:creationId xmlns:a16="http://schemas.microsoft.com/office/drawing/2014/main" id="{053F4C5B-4E66-45B2-B1C8-76916B254423}"/>
                  </a:ext>
                </a:extLst>
              </p:cNvPr>
              <p:cNvSpPr/>
              <p:nvPr/>
            </p:nvSpPr>
            <p:spPr>
              <a:xfrm rot="20820497">
                <a:off x="9525294" y="2018607"/>
                <a:ext cx="1265461" cy="1206031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6443A1D-D440-418C-9FFB-81D5C994995C}"/>
                  </a:ext>
                </a:extLst>
              </p:cNvPr>
              <p:cNvGrpSpPr/>
              <p:nvPr/>
            </p:nvGrpSpPr>
            <p:grpSpPr>
              <a:xfrm>
                <a:off x="5439581" y="2642246"/>
                <a:ext cx="5206908" cy="3469157"/>
                <a:chOff x="4954087" y="2913549"/>
                <a:chExt cx="5206908" cy="346915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5B223A5-73E1-485F-B18D-0ED54C67D43A}"/>
                    </a:ext>
                  </a:extLst>
                </p:cNvPr>
                <p:cNvGrpSpPr/>
                <p:nvPr/>
              </p:nvGrpSpPr>
              <p:grpSpPr>
                <a:xfrm rot="20820497">
                  <a:off x="8041619" y="2913549"/>
                  <a:ext cx="1265461" cy="1206031"/>
                  <a:chOff x="7601729" y="2217426"/>
                  <a:chExt cx="1362854" cy="1350841"/>
                </a:xfrm>
              </p:grpSpPr>
              <p:sp>
                <p:nvSpPr>
                  <p:cNvPr id="32" name="Flowchart: Connector 31">
                    <a:extLst>
                      <a:ext uri="{FF2B5EF4-FFF2-40B4-BE49-F238E27FC236}">
                        <a16:creationId xmlns:a16="http://schemas.microsoft.com/office/drawing/2014/main" id="{60E6E55C-86F0-4DFF-A30A-573D64F4C1A5}"/>
                      </a:ext>
                    </a:extLst>
                  </p:cNvPr>
                  <p:cNvSpPr/>
                  <p:nvPr/>
                </p:nvSpPr>
                <p:spPr>
                  <a:xfrm>
                    <a:off x="7601729" y="2217426"/>
                    <a:ext cx="1362854" cy="1350841"/>
                  </a:xfrm>
                  <a:prstGeom prst="flowChartConnector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31" name="Picture 30" descr="Text&#10;&#10;Description automatically generated">
                    <a:extLst>
                      <a:ext uri="{FF2B5EF4-FFF2-40B4-BE49-F238E27FC236}">
                        <a16:creationId xmlns:a16="http://schemas.microsoft.com/office/drawing/2014/main" id="{42828371-E3F8-44C2-8772-445AA2DE42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84695" y="2479380"/>
                    <a:ext cx="1050172" cy="65424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1641A76D-16FD-4ACD-BAEC-95135954AF02}"/>
                    </a:ext>
                  </a:extLst>
                </p:cNvPr>
                <p:cNvGrpSpPr/>
                <p:nvPr/>
              </p:nvGrpSpPr>
              <p:grpSpPr>
                <a:xfrm rot="871793">
                  <a:off x="8949048" y="3671188"/>
                  <a:ext cx="1211947" cy="1238250"/>
                  <a:chOff x="8034125" y="1625858"/>
                  <a:chExt cx="1972722" cy="1848405"/>
                </a:xfrm>
              </p:grpSpPr>
              <p:sp>
                <p:nvSpPr>
                  <p:cNvPr id="18" name="Flowchart: Connector 17">
                    <a:extLst>
                      <a:ext uri="{FF2B5EF4-FFF2-40B4-BE49-F238E27FC236}">
                        <a16:creationId xmlns:a16="http://schemas.microsoft.com/office/drawing/2014/main" id="{7B9AC6AD-1780-478E-AD9F-4F7D7B530634}"/>
                      </a:ext>
                    </a:extLst>
                  </p:cNvPr>
                  <p:cNvSpPr/>
                  <p:nvPr/>
                </p:nvSpPr>
                <p:spPr>
                  <a:xfrm>
                    <a:off x="8034125" y="1625858"/>
                    <a:ext cx="1972722" cy="1848405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030" name="Picture 6" descr="Shelter, Housing, and Advocacy for Women and Children - Abby's House">
                    <a:extLst>
                      <a:ext uri="{FF2B5EF4-FFF2-40B4-BE49-F238E27FC236}">
                        <a16:creationId xmlns:a16="http://schemas.microsoft.com/office/drawing/2014/main" id="{6AF34EC8-23E5-47CC-901B-856E4C17E1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10652" y="2019302"/>
                    <a:ext cx="1574066" cy="90016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47FD5D25-C348-42EB-8C48-3FDE723E1892}"/>
                    </a:ext>
                  </a:extLst>
                </p:cNvPr>
                <p:cNvGrpSpPr/>
                <p:nvPr/>
              </p:nvGrpSpPr>
              <p:grpSpPr>
                <a:xfrm>
                  <a:off x="4954087" y="4014996"/>
                  <a:ext cx="3887370" cy="2367710"/>
                  <a:chOff x="4748344" y="3814016"/>
                  <a:chExt cx="3887370" cy="2367710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4D12C086-A5DC-4360-B7A4-855D34B22C67}"/>
                      </a:ext>
                    </a:extLst>
                  </p:cNvPr>
                  <p:cNvGrpSpPr/>
                  <p:nvPr/>
                </p:nvGrpSpPr>
                <p:grpSpPr>
                  <a:xfrm>
                    <a:off x="4748344" y="3814016"/>
                    <a:ext cx="3887370" cy="2367710"/>
                    <a:chOff x="4686885" y="4392034"/>
                    <a:chExt cx="3791570" cy="2274942"/>
                  </a:xfrm>
                </p:grpSpPr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9875A486-7CC3-4AD6-944D-38EA09F956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8386" y="4461866"/>
                      <a:ext cx="2761861" cy="1636374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23" name="Picture 22" descr="A screen shot of an open computer sitting on top of a table&#10;&#10;Description automatically generated">
                      <a:extLst>
                        <a:ext uri="{FF2B5EF4-FFF2-40B4-BE49-F238E27FC236}">
                          <a16:creationId xmlns:a16="http://schemas.microsoft.com/office/drawing/2014/main" id="{26ACB733-B45F-4060-A934-3AF083250C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86885" y="4392034"/>
                      <a:ext cx="3791570" cy="2274942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056" name="Picture 8" descr="fold, Email, Communication, Message, open, Contact, gmail, envelope, opened,  outlook, Letter, mail, messages, unread, read, paper icon">
                    <a:extLst>
                      <a:ext uri="{FF2B5EF4-FFF2-40B4-BE49-F238E27FC236}">
                        <a16:creationId xmlns:a16="http://schemas.microsoft.com/office/drawing/2014/main" id="{27A06A20-3802-4BB5-8B4E-F3E18A43387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65175" y="4045409"/>
                    <a:ext cx="1352716" cy="135271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81DB1C4C-6B9E-4F5A-9FC5-6B839342695C}"/>
                    </a:ext>
                  </a:extLst>
                </p:cNvPr>
                <p:cNvGrpSpPr/>
                <p:nvPr/>
              </p:nvGrpSpPr>
              <p:grpSpPr>
                <a:xfrm rot="20707336">
                  <a:off x="8086239" y="4389919"/>
                  <a:ext cx="1282193" cy="1257327"/>
                  <a:chOff x="8902287" y="2218732"/>
                  <a:chExt cx="1282193" cy="1257327"/>
                </a:xfrm>
              </p:grpSpPr>
              <p:sp>
                <p:nvSpPr>
                  <p:cNvPr id="16" name="Flowchart: Connector 15">
                    <a:extLst>
                      <a:ext uri="{FF2B5EF4-FFF2-40B4-BE49-F238E27FC236}">
                        <a16:creationId xmlns:a16="http://schemas.microsoft.com/office/drawing/2014/main" id="{0F18B32B-A099-4A24-A3DB-8CFCFAC53226}"/>
                      </a:ext>
                    </a:extLst>
                  </p:cNvPr>
                  <p:cNvSpPr/>
                  <p:nvPr/>
                </p:nvSpPr>
                <p:spPr>
                  <a:xfrm>
                    <a:off x="8902287" y="2218732"/>
                    <a:ext cx="1282193" cy="1257327"/>
                  </a:xfrm>
                  <a:prstGeom prst="flowChartConnector">
                    <a:avLst/>
                  </a:prstGeom>
                  <a:solidFill>
                    <a:schemeClr val="accent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2054" name="Picture 6" descr="foodbank-logo-high4 - Worcester Food Policy Council">
                    <a:extLst>
                      <a:ext uri="{FF2B5EF4-FFF2-40B4-BE49-F238E27FC236}">
                        <a16:creationId xmlns:a16="http://schemas.microsoft.com/office/drawing/2014/main" id="{B1B72F42-F374-4DA3-B9F7-A23E8B8C17C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139925" y="2511778"/>
                    <a:ext cx="998248" cy="72206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37" name="Picture 36" descr="Logo&#10;&#10;Description automatically generated">
                <a:extLst>
                  <a:ext uri="{FF2B5EF4-FFF2-40B4-BE49-F238E27FC236}">
                    <a16:creationId xmlns:a16="http://schemas.microsoft.com/office/drawing/2014/main" id="{96DCBECF-6269-4739-B3C1-C9E8BB078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1090">
                <a:off x="9415826" y="2077869"/>
                <a:ext cx="1504198" cy="100371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431B8D-8B3A-4D72-88F5-9C75442C00AB}"/>
                </a:ext>
              </a:extLst>
            </p:cNvPr>
            <p:cNvGrpSpPr/>
            <p:nvPr/>
          </p:nvGrpSpPr>
          <p:grpSpPr>
            <a:xfrm>
              <a:off x="6613842" y="2503292"/>
              <a:ext cx="1533871" cy="1493772"/>
              <a:chOff x="6613842" y="2503292"/>
              <a:chExt cx="1533871" cy="1493772"/>
            </a:xfrm>
          </p:grpSpPr>
          <p:sp>
            <p:nvSpPr>
              <p:cNvPr id="29" name="Flowchart: Connector 31">
                <a:extLst>
                  <a:ext uri="{FF2B5EF4-FFF2-40B4-BE49-F238E27FC236}">
                    <a16:creationId xmlns:a16="http://schemas.microsoft.com/office/drawing/2014/main" id="{215E510F-85C6-4C40-A210-9A5098717818}"/>
                  </a:ext>
                </a:extLst>
              </p:cNvPr>
              <p:cNvSpPr/>
              <p:nvPr/>
            </p:nvSpPr>
            <p:spPr>
              <a:xfrm rot="20820497">
                <a:off x="6613842" y="2503292"/>
                <a:ext cx="1533871" cy="1493772"/>
              </a:xfrm>
              <a:prstGeom prst="flowChartConnector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DD6ABE6-FA9A-4FFF-8238-FF9EAFF52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2392" y="2598286"/>
                <a:ext cx="1362292" cy="1362292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DED725-8FE3-4252-A84F-75D66CF92199}"/>
              </a:ext>
            </a:extLst>
          </p:cNvPr>
          <p:cNvGrpSpPr/>
          <p:nvPr/>
        </p:nvGrpSpPr>
        <p:grpSpPr>
          <a:xfrm>
            <a:off x="8863076" y="2834362"/>
            <a:ext cx="2938252" cy="2086662"/>
            <a:chOff x="8927676" y="2452750"/>
            <a:chExt cx="2938252" cy="20866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97F1D8-BAEF-4DEB-90F2-32FAB4A81F28}"/>
                </a:ext>
              </a:extLst>
            </p:cNvPr>
            <p:cNvSpPr txBox="1"/>
            <p:nvPr/>
          </p:nvSpPr>
          <p:spPr>
            <a:xfrm>
              <a:off x="8977721" y="2862030"/>
              <a:ext cx="2888207" cy="16773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/>
                </a:rPr>
                <a:t>Food banks 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/>
                </a:rPr>
                <a:t>Religious organizations &amp; cultural groups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/>
                </a:rPr>
                <a:t>Community organizations</a:t>
              </a:r>
            </a:p>
            <a:p>
              <a:pPr>
                <a:spcAft>
                  <a:spcPts val="600"/>
                </a:spcAft>
              </a:pPr>
              <a:endPara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45DB14-7A05-446F-B6A9-823EA83BB022}"/>
                </a:ext>
              </a:extLst>
            </p:cNvPr>
            <p:cNvSpPr txBox="1"/>
            <p:nvPr/>
          </p:nvSpPr>
          <p:spPr>
            <a:xfrm>
              <a:off x="8927676" y="2452750"/>
              <a:ext cx="29125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Organization Types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9FB3F6E-7005-486D-935A-110F6AFEB7EE}"/>
              </a:ext>
            </a:extLst>
          </p:cNvPr>
          <p:cNvSpPr txBox="1"/>
          <p:nvPr/>
        </p:nvSpPr>
        <p:spPr>
          <a:xfrm>
            <a:off x="11733213" y="6486525"/>
            <a:ext cx="45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8737604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843EB-6AAE-4829-9F8E-1AB1684DB029}"/>
              </a:ext>
            </a:extLst>
          </p:cNvPr>
          <p:cNvSpPr/>
          <p:nvPr/>
        </p:nvSpPr>
        <p:spPr>
          <a:xfrm>
            <a:off x="0" y="0"/>
            <a:ext cx="12192000" cy="12382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A9158F4-C677-4A87-8CF4-51FFCF236B36}"/>
              </a:ext>
            </a:extLst>
          </p:cNvPr>
          <p:cNvSpPr/>
          <p:nvPr/>
        </p:nvSpPr>
        <p:spPr>
          <a:xfrm>
            <a:off x="7763070" y="1479386"/>
            <a:ext cx="4161453" cy="225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CA08F-CC48-4D15-B4BE-6BFDB7D4B812}"/>
              </a:ext>
            </a:extLst>
          </p:cNvPr>
          <p:cNvSpPr txBox="1"/>
          <p:nvPr/>
        </p:nvSpPr>
        <p:spPr>
          <a:xfrm>
            <a:off x="902796" y="215868"/>
            <a:ext cx="7718690" cy="638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120">
                <a:solidFill>
                  <a:srgbClr val="FFFFFF"/>
                </a:solidFill>
                <a:latin typeface="Bahnschrift"/>
                <a:ea typeface="+mj-ea"/>
                <a:cs typeface="+mj-cs"/>
              </a:rPr>
              <a:t>MAAPL Newsletter Template</a:t>
            </a:r>
            <a:endParaRPr lang="en-US" sz="4800" kern="1200" spc="-120">
              <a:solidFill>
                <a:srgbClr val="FFFFFF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FAA63-2576-4AB6-BEE9-EFD942665336}"/>
              </a:ext>
            </a:extLst>
          </p:cNvPr>
          <p:cNvSpPr/>
          <p:nvPr/>
        </p:nvSpPr>
        <p:spPr>
          <a:xfrm>
            <a:off x="0" y="-4933"/>
            <a:ext cx="736955" cy="12382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AB4DC-593E-4632-805E-79198331EDCD}"/>
              </a:ext>
            </a:extLst>
          </p:cNvPr>
          <p:cNvSpPr txBox="1"/>
          <p:nvPr/>
        </p:nvSpPr>
        <p:spPr>
          <a:xfrm>
            <a:off x="942842" y="743000"/>
            <a:ext cx="239359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Bahnschrift"/>
              </a:rPr>
              <a:t>&amp; Usage Guide</a:t>
            </a:r>
            <a:endParaRPr lang="en-US" kern="1200">
              <a:solidFill>
                <a:schemeClr val="bg1"/>
              </a:solidFill>
              <a:latin typeface="Bahnschrif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00C51D-FEC6-4AB0-A820-A44B89AE8A56}"/>
              </a:ext>
            </a:extLst>
          </p:cNvPr>
          <p:cNvSpPr/>
          <p:nvPr/>
        </p:nvSpPr>
        <p:spPr>
          <a:xfrm>
            <a:off x="146237" y="374208"/>
            <a:ext cx="491024" cy="47996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pic>
        <p:nvPicPr>
          <p:cNvPr id="13" name="Picture 2" descr="Canva - Wikipedia">
            <a:extLst>
              <a:ext uri="{FF2B5EF4-FFF2-40B4-BE49-F238E27FC236}">
                <a16:creationId xmlns:a16="http://schemas.microsoft.com/office/drawing/2014/main" id="{2498E00A-2B4E-EC47-ABD4-5FB0C177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24" y="5365101"/>
            <a:ext cx="839169" cy="839169"/>
          </a:xfrm>
          <a:prstGeom prst="rect">
            <a:avLst/>
          </a:prstGeom>
          <a:noFill/>
          <a:effectLst>
            <a:outerShdw blurRad="50800" dist="50800" dir="108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5FB4CC-1625-4B5F-9E7A-92E4BE51D578}"/>
              </a:ext>
            </a:extLst>
          </p:cNvPr>
          <p:cNvSpPr/>
          <p:nvPr/>
        </p:nvSpPr>
        <p:spPr>
          <a:xfrm>
            <a:off x="0" y="1243332"/>
            <a:ext cx="3601149" cy="5619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F1BEA-AFCD-454F-BF53-3269B00638A2}"/>
              </a:ext>
            </a:extLst>
          </p:cNvPr>
          <p:cNvGrpSpPr/>
          <p:nvPr/>
        </p:nvGrpSpPr>
        <p:grpSpPr>
          <a:xfrm>
            <a:off x="279736" y="2273037"/>
            <a:ext cx="2977933" cy="1570906"/>
            <a:chOff x="8891523" y="2200740"/>
            <a:chExt cx="2977933" cy="157090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BE800E-FE54-41B2-BB24-06D935840651}"/>
                </a:ext>
              </a:extLst>
            </p:cNvPr>
            <p:cNvSpPr txBox="1"/>
            <p:nvPr/>
          </p:nvSpPr>
          <p:spPr>
            <a:xfrm>
              <a:off x="8891523" y="2571317"/>
              <a:ext cx="297793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/>
                </a:rPr>
                <a:t>Strengthen the relationship and communication between MAAPL and its partnering organizations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5DB3B2-BB74-490C-8782-F719D62C0A78}"/>
                </a:ext>
              </a:extLst>
            </p:cNvPr>
            <p:cNvSpPr txBox="1"/>
            <p:nvPr/>
          </p:nvSpPr>
          <p:spPr>
            <a:xfrm>
              <a:off x="8924236" y="2200740"/>
              <a:ext cx="29125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Goals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990873-601E-49E0-BC7B-A29FFB1CFC2A}"/>
              </a:ext>
            </a:extLst>
          </p:cNvPr>
          <p:cNvGrpSpPr/>
          <p:nvPr/>
        </p:nvGrpSpPr>
        <p:grpSpPr>
          <a:xfrm>
            <a:off x="312449" y="4245062"/>
            <a:ext cx="2838276" cy="1369606"/>
            <a:chOff x="8829782" y="3758373"/>
            <a:chExt cx="2838276" cy="136960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A900ED-EA6C-4FF3-9F09-8BDE95CBFA6F}"/>
                </a:ext>
              </a:extLst>
            </p:cNvPr>
            <p:cNvSpPr txBox="1"/>
            <p:nvPr/>
          </p:nvSpPr>
          <p:spPr>
            <a:xfrm>
              <a:off x="8829782" y="4127705"/>
              <a:ext cx="2758976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/>
                </a:rPr>
                <a:t>Sections for updates, schedules, and highlights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/>
                </a:rPr>
                <a:t>Canva usage guide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34893E-59B6-4696-AB46-7D105F1A3B28}"/>
                </a:ext>
              </a:extLst>
            </p:cNvPr>
            <p:cNvSpPr txBox="1"/>
            <p:nvPr/>
          </p:nvSpPr>
          <p:spPr>
            <a:xfrm>
              <a:off x="8909082" y="3758373"/>
              <a:ext cx="27589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Features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C922869-2FF5-4979-9731-40203651CAF5}"/>
              </a:ext>
            </a:extLst>
          </p:cNvPr>
          <p:cNvSpPr txBox="1"/>
          <p:nvPr/>
        </p:nvSpPr>
        <p:spPr>
          <a:xfrm>
            <a:off x="11733213" y="6486525"/>
            <a:ext cx="45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13</a:t>
            </a:r>
          </a:p>
        </p:txBody>
      </p:sp>
      <p:pic>
        <p:nvPicPr>
          <p:cNvPr id="4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FD15B8-B33F-4332-88AC-2D8E94374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1" y="1240717"/>
            <a:ext cx="4346574" cy="561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52863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F3223489-E695-4EB1-BAA0-CB2F33479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18109"/>
          <a:stretch/>
        </p:blipFill>
        <p:spPr>
          <a:xfrm>
            <a:off x="-43147" y="0"/>
            <a:ext cx="588411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F6FD453-5966-4171-BDBC-C60F27F9E133}"/>
              </a:ext>
            </a:extLst>
          </p:cNvPr>
          <p:cNvSpPr/>
          <p:nvPr/>
        </p:nvSpPr>
        <p:spPr>
          <a:xfrm>
            <a:off x="-46098" y="0"/>
            <a:ext cx="5818796" cy="6858000"/>
          </a:xfrm>
          <a:prstGeom prst="rect">
            <a:avLst/>
          </a:prstGeom>
          <a:solidFill>
            <a:srgbClr val="418AB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3C741F-87EA-4401-9DE8-1B6112C1F6EE}"/>
              </a:ext>
            </a:extLst>
          </p:cNvPr>
          <p:cNvGrpSpPr/>
          <p:nvPr/>
        </p:nvGrpSpPr>
        <p:grpSpPr>
          <a:xfrm>
            <a:off x="1036461" y="1286232"/>
            <a:ext cx="3724894" cy="3756024"/>
            <a:chOff x="1483849" y="1882965"/>
            <a:chExt cx="3724894" cy="375602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CC5224-3CB1-4B19-A1B9-AE53649DF9D6}"/>
                </a:ext>
              </a:extLst>
            </p:cNvPr>
            <p:cNvSpPr txBox="1"/>
            <p:nvPr/>
          </p:nvSpPr>
          <p:spPr>
            <a:xfrm>
              <a:off x="1483849" y="4320724"/>
              <a:ext cx="3724894" cy="8111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-1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Impact</a:t>
              </a:r>
            </a:p>
          </p:txBody>
        </p:sp>
        <p:pic>
          <p:nvPicPr>
            <p:cNvPr id="7" name="Graphic 6" descr="Home1">
              <a:extLst>
                <a:ext uri="{FF2B5EF4-FFF2-40B4-BE49-F238E27FC236}">
                  <a16:creationId xmlns:a16="http://schemas.microsoft.com/office/drawing/2014/main" id="{41B31475-ADF5-489A-95E3-02BDA0806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25058" y="1882965"/>
              <a:ext cx="2642476" cy="264247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47DE07-97A6-428D-949D-59F2ABE64321}"/>
                </a:ext>
              </a:extLst>
            </p:cNvPr>
            <p:cNvSpPr txBox="1"/>
            <p:nvPr/>
          </p:nvSpPr>
          <p:spPr>
            <a:xfrm>
              <a:off x="2176523" y="5103458"/>
              <a:ext cx="2339546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spc="-120">
                  <a:solidFill>
                    <a:prstClr val="white"/>
                  </a:solidFill>
                  <a:latin typeface="Bahnschrift" panose="020B0502040204020203" pitchFamily="34" charset="0"/>
                </a:rPr>
                <a:t>O</a:t>
              </a:r>
              <a:r>
                <a:rPr kumimoji="0" lang="en-US" sz="3200" b="0" i="0" u="none" strike="noStrike" kern="1200" cap="none" spc="-1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f This Work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26F408-C260-4382-A065-80C5BD30D811}"/>
              </a:ext>
            </a:extLst>
          </p:cNvPr>
          <p:cNvGrpSpPr/>
          <p:nvPr/>
        </p:nvGrpSpPr>
        <p:grpSpPr>
          <a:xfrm>
            <a:off x="5765816" y="0"/>
            <a:ext cx="6530015" cy="6858000"/>
            <a:chOff x="6422186" y="0"/>
            <a:chExt cx="5874631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3C9702-E278-47CC-87F0-A9B5B7571FDD}"/>
                </a:ext>
              </a:extLst>
            </p:cNvPr>
            <p:cNvGrpSpPr/>
            <p:nvPr/>
          </p:nvGrpSpPr>
          <p:grpSpPr>
            <a:xfrm>
              <a:off x="6422186" y="0"/>
              <a:ext cx="5874631" cy="6858000"/>
              <a:chOff x="6339242" y="277074"/>
              <a:chExt cx="5874631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8F63D6-31A0-47EE-8603-B123E1B1EE9D}"/>
                  </a:ext>
                </a:extLst>
              </p:cNvPr>
              <p:cNvSpPr/>
              <p:nvPr/>
            </p:nvSpPr>
            <p:spPr>
              <a:xfrm>
                <a:off x="6348087" y="277074"/>
                <a:ext cx="584816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8A9ED47-8339-4797-BC3E-8E19E1843C9F}"/>
                  </a:ext>
                </a:extLst>
              </p:cNvPr>
              <p:cNvSpPr/>
              <p:nvPr/>
            </p:nvSpPr>
            <p:spPr>
              <a:xfrm>
                <a:off x="6339242" y="744697"/>
                <a:ext cx="5874631" cy="6463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40CBA7-F996-4732-9179-A03016E376EB}"/>
                  </a:ext>
                </a:extLst>
              </p:cNvPr>
              <p:cNvSpPr txBox="1"/>
              <p:nvPr/>
            </p:nvSpPr>
            <p:spPr>
              <a:xfrm>
                <a:off x="7223930" y="804816"/>
                <a:ext cx="4096475" cy="5232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>
                  <a:defRPr/>
                </a:pPr>
                <a:r>
                  <a:rPr lang="en-US" sz="2800" b="1">
                    <a:solidFill>
                      <a:schemeClr val="bg1"/>
                    </a:solidFill>
                    <a:latin typeface="Gill Sans MT"/>
                  </a:rPr>
                  <a:t>What The Project Can Do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3CC6C8-138C-49D8-82D5-C8FB639B8AA3}"/>
                </a:ext>
              </a:extLst>
            </p:cNvPr>
            <p:cNvGrpSpPr/>
            <p:nvPr/>
          </p:nvGrpSpPr>
          <p:grpSpPr>
            <a:xfrm>
              <a:off x="6976681" y="1514749"/>
              <a:ext cx="5128794" cy="4000990"/>
              <a:chOff x="6643996" y="1776173"/>
              <a:chExt cx="5128794" cy="400099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72A9ED-F75E-4455-BD24-642E3E4D41DE}"/>
                  </a:ext>
                </a:extLst>
              </p:cNvPr>
              <p:cNvSpPr txBox="1"/>
              <p:nvPr/>
            </p:nvSpPr>
            <p:spPr>
              <a:xfrm>
                <a:off x="7520038" y="1776173"/>
                <a:ext cx="3791720" cy="14773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400">
                    <a:solidFill>
                      <a:srgbClr val="404040"/>
                    </a:solidFill>
                    <a:latin typeface="Gill Sans MT" panose="020B0502020104020203" pitchFamily="34" charset="0"/>
                  </a:rPr>
                  <a:t>Provide greater accessibility to information regarding housing insecurity.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Gill Sans MT" panose="020B0502020104020203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5CA5B49-E6F9-41A0-8DD3-9A5F52EF2845}"/>
                  </a:ext>
                </a:extLst>
              </p:cNvPr>
              <p:cNvSpPr/>
              <p:nvPr/>
            </p:nvSpPr>
            <p:spPr>
              <a:xfrm>
                <a:off x="6643996" y="2077097"/>
                <a:ext cx="508418" cy="549852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1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332514B-DBE8-4505-8325-53CB2085EFFD}"/>
                  </a:ext>
                </a:extLst>
              </p:cNvPr>
              <p:cNvSpPr/>
              <p:nvPr/>
            </p:nvSpPr>
            <p:spPr>
              <a:xfrm>
                <a:off x="6644051" y="3422623"/>
                <a:ext cx="508418" cy="549852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90CF8BD-4892-49DA-85DF-70F20D5B8EEC}"/>
                  </a:ext>
                </a:extLst>
              </p:cNvPr>
              <p:cNvSpPr/>
              <p:nvPr/>
            </p:nvSpPr>
            <p:spPr>
              <a:xfrm>
                <a:off x="6643996" y="4768149"/>
                <a:ext cx="508418" cy="549852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DB28B4-4B9B-4B84-9BBD-DFD16DF63C09}"/>
                  </a:ext>
                </a:extLst>
              </p:cNvPr>
              <p:cNvSpPr txBox="1"/>
              <p:nvPr/>
            </p:nvSpPr>
            <p:spPr>
              <a:xfrm>
                <a:off x="7520038" y="3282050"/>
                <a:ext cx="3667365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Gill Sans MT" panose="020B0502020104020203" pitchFamily="34" charset="0"/>
                  </a:rPr>
                  <a:t>Allow more people to learn about WAFT and get involved.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EAD925-41CD-4BE9-B830-4221A96D2297}"/>
                  </a:ext>
                </a:extLst>
              </p:cNvPr>
              <p:cNvSpPr txBox="1"/>
              <p:nvPr/>
            </p:nvSpPr>
            <p:spPr>
              <a:xfrm>
                <a:off x="7520038" y="4576834"/>
                <a:ext cx="4252752" cy="12003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i="0" u="none" strike="noStrike" kern="120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Gill Sans MT" panose="020B0502020104020203" pitchFamily="34" charset="0"/>
                  </a:rPr>
                  <a:t>Help MAAPL stay in contact and strengthen their relationships with partnering organizations.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0832BF-7138-41A7-8460-7C1969B6C518}"/>
              </a:ext>
            </a:extLst>
          </p:cNvPr>
          <p:cNvGrpSpPr/>
          <p:nvPr/>
        </p:nvGrpSpPr>
        <p:grpSpPr>
          <a:xfrm>
            <a:off x="7772401" y="5979532"/>
            <a:ext cx="4741716" cy="505710"/>
            <a:chOff x="8040505" y="6115904"/>
            <a:chExt cx="4466772" cy="369332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F966FDBD-B710-49A8-A8EE-B5B73CF523B3}"/>
                </a:ext>
              </a:extLst>
            </p:cNvPr>
            <p:cNvSpPr/>
            <p:nvPr/>
          </p:nvSpPr>
          <p:spPr>
            <a:xfrm flipH="1">
              <a:off x="8040505" y="6115904"/>
              <a:ext cx="4238687" cy="36933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FF3B02-85D9-4634-8CB7-C764E08EC124}"/>
                </a:ext>
              </a:extLst>
            </p:cNvPr>
            <p:cNvSpPr txBox="1"/>
            <p:nvPr/>
          </p:nvSpPr>
          <p:spPr>
            <a:xfrm>
              <a:off x="8268590" y="6154465"/>
              <a:ext cx="4238687" cy="2922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Gill Sans MT" panose="020B0502020104020203" pitchFamily="34" charset="0"/>
                </a:rPr>
                <a:t>WAFT can apply for 501(c)(3)</a:t>
              </a:r>
              <a:r>
                <a:rPr kumimoji="0" lang="en-US" sz="2000" i="0" u="none" strike="noStrike" kern="1200" cap="none" spc="0" normalizeH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Gill Sans MT" panose="020B0502020104020203" pitchFamily="34" charset="0"/>
                </a:rPr>
                <a:t> status</a:t>
              </a:r>
              <a:endPara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7FDAB9C-EAE9-4C40-9FCD-ACBF957FE525}"/>
              </a:ext>
            </a:extLst>
          </p:cNvPr>
          <p:cNvSpPr txBox="1"/>
          <p:nvPr/>
        </p:nvSpPr>
        <p:spPr>
          <a:xfrm>
            <a:off x="11733213" y="6486525"/>
            <a:ext cx="45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887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AA021E10-A526-46FF-A2FB-20ED91733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2"/>
          <a:stretch/>
        </p:blipFill>
        <p:spPr>
          <a:xfrm>
            <a:off x="3803135" y="0"/>
            <a:ext cx="8388865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F6FD453-5966-4171-BDBC-C60F27F9E133}"/>
              </a:ext>
            </a:extLst>
          </p:cNvPr>
          <p:cNvSpPr/>
          <p:nvPr/>
        </p:nvSpPr>
        <p:spPr>
          <a:xfrm>
            <a:off x="5863857" y="-7627"/>
            <a:ext cx="6328143" cy="6902247"/>
          </a:xfrm>
          <a:prstGeom prst="rect">
            <a:avLst/>
          </a:prstGeom>
          <a:solidFill>
            <a:srgbClr val="418AB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8F63D6-31A0-47EE-8603-B123E1B1EE9D}"/>
              </a:ext>
            </a:extLst>
          </p:cNvPr>
          <p:cNvSpPr/>
          <p:nvPr/>
        </p:nvSpPr>
        <p:spPr>
          <a:xfrm>
            <a:off x="-9338" y="0"/>
            <a:ext cx="5887915" cy="6884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C8E4AD-537B-4CC0-8EA5-3DD717BCD604}"/>
              </a:ext>
            </a:extLst>
          </p:cNvPr>
          <p:cNvGrpSpPr/>
          <p:nvPr/>
        </p:nvGrpSpPr>
        <p:grpSpPr>
          <a:xfrm>
            <a:off x="6893064" y="1789220"/>
            <a:ext cx="4302203" cy="2857338"/>
            <a:chOff x="867135" y="2284520"/>
            <a:chExt cx="4302203" cy="28573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3C741F-87EA-4401-9DE8-1B6112C1F6EE}"/>
                </a:ext>
              </a:extLst>
            </p:cNvPr>
            <p:cNvGrpSpPr/>
            <p:nvPr/>
          </p:nvGrpSpPr>
          <p:grpSpPr>
            <a:xfrm>
              <a:off x="867135" y="3847791"/>
              <a:ext cx="4302203" cy="1294067"/>
              <a:chOff x="1196134" y="4257224"/>
              <a:chExt cx="4302203" cy="129406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4CC5224-3CB1-4B19-A1B9-AE53649DF9D6}"/>
                  </a:ext>
                </a:extLst>
              </p:cNvPr>
              <p:cNvSpPr txBox="1"/>
              <p:nvPr/>
            </p:nvSpPr>
            <p:spPr>
              <a:xfrm>
                <a:off x="1253662" y="4257224"/>
                <a:ext cx="4169393" cy="81113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spc="-120">
                    <a:solidFill>
                      <a:schemeClr val="bg1"/>
                    </a:solidFill>
                    <a:latin typeface="Bahnschrift"/>
                  </a:rPr>
                  <a:t>Opportunities</a:t>
                </a:r>
                <a:endParaRPr lang="en-US" sz="5400" b="1" i="0" u="none" strike="noStrike" kern="1200" cap="none" spc="-12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" panose="020B0502040204020203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47DE07-97A6-428D-949D-59F2ABE64321}"/>
                  </a:ext>
                </a:extLst>
              </p:cNvPr>
              <p:cNvSpPr txBox="1"/>
              <p:nvPr/>
            </p:nvSpPr>
            <p:spPr>
              <a:xfrm>
                <a:off x="1196134" y="5015760"/>
                <a:ext cx="4302203" cy="5355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sz="3200" spc="-120">
                    <a:solidFill>
                      <a:schemeClr val="bg1"/>
                    </a:solidFill>
                    <a:latin typeface="Bahnschrift"/>
                  </a:rPr>
                  <a:t>And Recommendations</a:t>
                </a:r>
                <a:endParaRPr kumimoji="0" lang="en-US" sz="3200" b="0" i="0" u="none" strike="noStrike" kern="1200" cap="none" spc="-12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Graphic 2" descr="Future with solid fill">
              <a:extLst>
                <a:ext uri="{FF2B5EF4-FFF2-40B4-BE49-F238E27FC236}">
                  <a16:creationId xmlns:a16="http://schemas.microsoft.com/office/drawing/2014/main" id="{6FA05091-2538-4232-8679-DFE26AE86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40701" y="2284520"/>
              <a:ext cx="1555072" cy="155507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748A1F2-0159-4B70-AA4C-14157078967A}"/>
              </a:ext>
            </a:extLst>
          </p:cNvPr>
          <p:cNvGrpSpPr/>
          <p:nvPr/>
        </p:nvGrpSpPr>
        <p:grpSpPr>
          <a:xfrm>
            <a:off x="458138" y="2192035"/>
            <a:ext cx="6605588" cy="2633354"/>
            <a:chOff x="345004" y="330539"/>
            <a:chExt cx="6605588" cy="26333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304CCC-BAD5-4E7E-8ECC-D0974B28D790}"/>
                </a:ext>
              </a:extLst>
            </p:cNvPr>
            <p:cNvSpPr/>
            <p:nvPr/>
          </p:nvSpPr>
          <p:spPr>
            <a:xfrm>
              <a:off x="2263908" y="783258"/>
              <a:ext cx="1447800" cy="671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E3A90C7-39A7-4199-BB23-BBF1CF907301}"/>
                </a:ext>
              </a:extLst>
            </p:cNvPr>
            <p:cNvGrpSpPr/>
            <p:nvPr/>
          </p:nvGrpSpPr>
          <p:grpSpPr>
            <a:xfrm>
              <a:off x="345004" y="330539"/>
              <a:ext cx="6605588" cy="2633354"/>
              <a:chOff x="345004" y="358798"/>
              <a:chExt cx="6605588" cy="263335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C8CC8D-3C2D-48BC-8304-F6EF0039E0DC}"/>
                  </a:ext>
                </a:extLst>
              </p:cNvPr>
              <p:cNvSpPr txBox="1"/>
              <p:nvPr/>
            </p:nvSpPr>
            <p:spPr>
              <a:xfrm>
                <a:off x="2235994" y="358798"/>
                <a:ext cx="1494833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chemeClr val="accent6">
                        <a:lumMod val="75000"/>
                      </a:schemeClr>
                    </a:solidFill>
                    <a:latin typeface="Gill Sans MT"/>
                  </a:rPr>
                  <a:t>MAAPL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83710CC-D4D1-4DE1-A139-7B92CE86C92A}"/>
                  </a:ext>
                </a:extLst>
              </p:cNvPr>
              <p:cNvGrpSpPr/>
              <p:nvPr/>
            </p:nvGrpSpPr>
            <p:grpSpPr>
              <a:xfrm>
                <a:off x="345004" y="1014326"/>
                <a:ext cx="4797079" cy="646331"/>
                <a:chOff x="327171" y="1825420"/>
                <a:chExt cx="4797079" cy="6463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DA5754B-20C3-4618-A993-A424F45F5430}"/>
                    </a:ext>
                  </a:extLst>
                </p:cNvPr>
                <p:cNvSpPr txBox="1"/>
                <p:nvPr/>
              </p:nvSpPr>
              <p:spPr>
                <a:xfrm>
                  <a:off x="816543" y="1825420"/>
                  <a:ext cx="4307707" cy="64633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>
                    <a:defRPr/>
                  </a:pPr>
                  <a:r>
                    <a:rPr lang="en-US">
                      <a:solidFill>
                        <a:srgbClr val="404040"/>
                      </a:solidFill>
                      <a:latin typeface="Gill Sans MT"/>
                    </a:rPr>
                    <a:t>Create phone bank to organize contact information of individuals at risk</a:t>
                  </a: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1FA1452-C9C1-4BEA-8115-A53D87BA8E29}"/>
                    </a:ext>
                  </a:extLst>
                </p:cNvPr>
                <p:cNvSpPr/>
                <p:nvPr/>
              </p:nvSpPr>
              <p:spPr>
                <a:xfrm>
                  <a:off x="327171" y="1936384"/>
                  <a:ext cx="351126" cy="35423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1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A4ABBEA-309A-49CE-B5CA-E779A22F0052}"/>
                  </a:ext>
                </a:extLst>
              </p:cNvPr>
              <p:cNvGrpSpPr/>
              <p:nvPr/>
            </p:nvGrpSpPr>
            <p:grpSpPr>
              <a:xfrm>
                <a:off x="346170" y="1873277"/>
                <a:ext cx="6604422" cy="369332"/>
                <a:chOff x="327171" y="2617449"/>
                <a:chExt cx="6604422" cy="369332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CB67EF8B-781D-4E2F-80AB-0279EB854012}"/>
                    </a:ext>
                  </a:extLst>
                </p:cNvPr>
                <p:cNvSpPr/>
                <p:nvPr/>
              </p:nvSpPr>
              <p:spPr>
                <a:xfrm>
                  <a:off x="327171" y="2624997"/>
                  <a:ext cx="351126" cy="35423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2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89FF191-1718-4D35-97F9-9E71DA0DE852}"/>
                    </a:ext>
                  </a:extLst>
                </p:cNvPr>
                <p:cNvSpPr txBox="1"/>
                <p:nvPr/>
              </p:nvSpPr>
              <p:spPr>
                <a:xfrm>
                  <a:off x="816543" y="2617449"/>
                  <a:ext cx="6115050" cy="36933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>
                    <a:defRPr/>
                  </a:pPr>
                  <a:r>
                    <a:rPr lang="en-US">
                      <a:solidFill>
                        <a:srgbClr val="404040"/>
                      </a:solidFill>
                      <a:latin typeface="Gill Sans MT"/>
                    </a:rPr>
                    <a:t>Form new organizational partnerships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7C1F5F7-F3C0-4ECF-B64B-212E6E931409}"/>
                  </a:ext>
                </a:extLst>
              </p:cNvPr>
              <p:cNvGrpSpPr/>
              <p:nvPr/>
            </p:nvGrpSpPr>
            <p:grpSpPr>
              <a:xfrm>
                <a:off x="345004" y="2622820"/>
                <a:ext cx="6594636" cy="369332"/>
                <a:chOff x="327171" y="3160682"/>
                <a:chExt cx="6594636" cy="369332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E6B662BE-8639-42E6-BA62-25E78248BF20}"/>
                    </a:ext>
                  </a:extLst>
                </p:cNvPr>
                <p:cNvSpPr/>
                <p:nvPr/>
              </p:nvSpPr>
              <p:spPr>
                <a:xfrm>
                  <a:off x="327171" y="3167174"/>
                  <a:ext cx="351126" cy="35423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3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8106881-AAF9-49B3-A176-137831F95013}"/>
                    </a:ext>
                  </a:extLst>
                </p:cNvPr>
                <p:cNvSpPr txBox="1"/>
                <p:nvPr/>
              </p:nvSpPr>
              <p:spPr>
                <a:xfrm>
                  <a:off x="806757" y="3160682"/>
                  <a:ext cx="61150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>
                      <a:solidFill>
                        <a:srgbClr val="404040"/>
                      </a:solidFill>
                      <a:latin typeface="Gill Sans MT"/>
                    </a:rPr>
                    <a:t>Make improvements to current website</a:t>
                  </a:r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E5D7D9-B8DF-4A3D-8A73-2DDF145D8632}"/>
              </a:ext>
            </a:extLst>
          </p:cNvPr>
          <p:cNvGrpSpPr/>
          <p:nvPr/>
        </p:nvGrpSpPr>
        <p:grpSpPr>
          <a:xfrm>
            <a:off x="433950" y="3525328"/>
            <a:ext cx="4797079" cy="3126176"/>
            <a:chOff x="345004" y="3340907"/>
            <a:chExt cx="4797079" cy="312617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0D3E05-9B7C-4DEA-B846-2A0D80AADD5B}"/>
                </a:ext>
              </a:extLst>
            </p:cNvPr>
            <p:cNvSpPr txBox="1"/>
            <p:nvPr/>
          </p:nvSpPr>
          <p:spPr>
            <a:xfrm>
              <a:off x="834376" y="3954315"/>
              <a:ext cx="4307707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404040"/>
                  </a:solidFill>
                  <a:latin typeface="Gill Sans MT"/>
                </a:rPr>
                <a:t>Create member intake form for specific cases and needs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6A77331-8F3B-4A96-864D-1A3ECEA8F539}"/>
                </a:ext>
              </a:extLst>
            </p:cNvPr>
            <p:cNvGrpSpPr/>
            <p:nvPr/>
          </p:nvGrpSpPr>
          <p:grpSpPr>
            <a:xfrm>
              <a:off x="2187202" y="3340907"/>
              <a:ext cx="1494833" cy="516477"/>
              <a:chOff x="2257751" y="4044028"/>
              <a:chExt cx="1494833" cy="51647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6B8251-876D-4877-9148-6F47512F2E8E}"/>
                  </a:ext>
                </a:extLst>
              </p:cNvPr>
              <p:cNvSpPr txBox="1"/>
              <p:nvPr/>
            </p:nvSpPr>
            <p:spPr>
              <a:xfrm>
                <a:off x="2257751" y="4044028"/>
                <a:ext cx="1494833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499311"/>
                    </a:solidFill>
                    <a:latin typeface="Gill Sans MT"/>
                  </a:rPr>
                  <a:t>WAFT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A52ABCE-88CC-4C21-86E4-AB042E7558B0}"/>
                  </a:ext>
                </a:extLst>
              </p:cNvPr>
              <p:cNvSpPr/>
              <p:nvPr/>
            </p:nvSpPr>
            <p:spPr>
              <a:xfrm>
                <a:off x="2281268" y="4493317"/>
                <a:ext cx="1447800" cy="67188"/>
              </a:xfrm>
              <a:prstGeom prst="rect">
                <a:avLst/>
              </a:prstGeom>
              <a:solidFill>
                <a:srgbClr val="4993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24D9C54-D048-4A1F-B6AF-DA0BB9DB5BD5}"/>
                </a:ext>
              </a:extLst>
            </p:cNvPr>
            <p:cNvSpPr/>
            <p:nvPr/>
          </p:nvSpPr>
          <p:spPr>
            <a:xfrm>
              <a:off x="345004" y="4033553"/>
              <a:ext cx="351126" cy="354236"/>
            </a:xfrm>
            <a:prstGeom prst="ellipse">
              <a:avLst/>
            </a:prstGeom>
            <a:solidFill>
              <a:srgbClr val="49931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ED797D2-0E65-47DF-B02F-862332A59EDD}"/>
                </a:ext>
              </a:extLst>
            </p:cNvPr>
            <p:cNvGrpSpPr/>
            <p:nvPr/>
          </p:nvGrpSpPr>
          <p:grpSpPr>
            <a:xfrm>
              <a:off x="345004" y="4772160"/>
              <a:ext cx="4748349" cy="672929"/>
              <a:chOff x="345004" y="5549346"/>
              <a:chExt cx="4748349" cy="67292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F50C0CC-C2D9-47B1-871B-D58078BC9D46}"/>
                  </a:ext>
                </a:extLst>
              </p:cNvPr>
              <p:cNvSpPr/>
              <p:nvPr/>
            </p:nvSpPr>
            <p:spPr>
              <a:xfrm>
                <a:off x="345004" y="5549346"/>
                <a:ext cx="351126" cy="354236"/>
              </a:xfrm>
              <a:prstGeom prst="ellipse">
                <a:avLst/>
              </a:prstGeom>
              <a:solidFill>
                <a:srgbClr val="49931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5B4C4A-84B1-4C06-A339-0F3EBF48EE95}"/>
                  </a:ext>
                </a:extLst>
              </p:cNvPr>
              <p:cNvSpPr txBox="1"/>
              <p:nvPr/>
            </p:nvSpPr>
            <p:spPr>
              <a:xfrm>
                <a:off x="785646" y="5575944"/>
                <a:ext cx="4307707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defRPr/>
                </a:pPr>
                <a:r>
                  <a:rPr lang="en-US">
                    <a:solidFill>
                      <a:srgbClr val="404040"/>
                    </a:solidFill>
                    <a:latin typeface="Gill Sans MT"/>
                  </a:rPr>
                  <a:t>Hold subcommittee meetings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endParaRPr lang="en-US">
                  <a:solidFill>
                    <a:srgbClr val="404040"/>
                  </a:solidFill>
                  <a:latin typeface="Gill Sans MT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2E8C51-0E2C-104B-A34F-6927A310BBA6}"/>
                </a:ext>
              </a:extLst>
            </p:cNvPr>
            <p:cNvGrpSpPr/>
            <p:nvPr/>
          </p:nvGrpSpPr>
          <p:grpSpPr>
            <a:xfrm>
              <a:off x="345004" y="5543753"/>
              <a:ext cx="4748349" cy="923330"/>
              <a:chOff x="345004" y="5504507"/>
              <a:chExt cx="4748349" cy="923330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8B352FC-469E-1E43-9584-3CCD4B08F1A6}"/>
                  </a:ext>
                </a:extLst>
              </p:cNvPr>
              <p:cNvSpPr/>
              <p:nvPr/>
            </p:nvSpPr>
            <p:spPr>
              <a:xfrm>
                <a:off x="345004" y="5549346"/>
                <a:ext cx="351126" cy="354236"/>
              </a:xfrm>
              <a:prstGeom prst="ellipse">
                <a:avLst/>
              </a:prstGeom>
              <a:solidFill>
                <a:srgbClr val="49931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3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9A18099-DF39-EB40-82BB-9E74430B9E1F}"/>
                  </a:ext>
                </a:extLst>
              </p:cNvPr>
              <p:cNvSpPr txBox="1"/>
              <p:nvPr/>
            </p:nvSpPr>
            <p:spPr>
              <a:xfrm>
                <a:off x="785646" y="5504507"/>
                <a:ext cx="4307707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defRPr/>
                </a:pPr>
                <a:r>
                  <a:rPr lang="en-US">
                    <a:solidFill>
                      <a:srgbClr val="404040"/>
                    </a:solidFill>
                    <a:latin typeface="Gill Sans MT"/>
                  </a:rPr>
                  <a:t>Implement software to aid in organization of material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endParaRPr lang="en-US">
                  <a:solidFill>
                    <a:srgbClr val="404040"/>
                  </a:solidFill>
                  <a:latin typeface="Gill Sans MT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BBAF11-FD4A-45A7-AA3C-4D450535F4F0}"/>
              </a:ext>
            </a:extLst>
          </p:cNvPr>
          <p:cNvGrpSpPr/>
          <p:nvPr/>
        </p:nvGrpSpPr>
        <p:grpSpPr>
          <a:xfrm>
            <a:off x="-35548" y="-17181"/>
            <a:ext cx="12223109" cy="6908898"/>
            <a:chOff x="-354342" y="5255369"/>
            <a:chExt cx="12172124" cy="68646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D50A4E-60D6-42BB-8392-2F38C21BED8F}"/>
                </a:ext>
              </a:extLst>
            </p:cNvPr>
            <p:cNvGrpSpPr/>
            <p:nvPr/>
          </p:nvGrpSpPr>
          <p:grpSpPr>
            <a:xfrm>
              <a:off x="-354342" y="5255369"/>
              <a:ext cx="12172124" cy="6864609"/>
              <a:chOff x="-9338" y="0"/>
              <a:chExt cx="12172124" cy="6864609"/>
            </a:xfrm>
          </p:grpSpPr>
          <p:pic>
            <p:nvPicPr>
              <p:cNvPr id="35" name="Picture 34" descr="A group of people holding a sign&#10;&#10;Description automatically generated">
                <a:extLst>
                  <a:ext uri="{FF2B5EF4-FFF2-40B4-BE49-F238E27FC236}">
                    <a16:creationId xmlns:a16="http://schemas.microsoft.com/office/drawing/2014/main" id="{CE891D1C-444B-4BE1-91BF-072B09714E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05" r="1258"/>
              <a:stretch/>
            </p:blipFill>
            <p:spPr>
              <a:xfrm>
                <a:off x="-9338" y="0"/>
                <a:ext cx="12172124" cy="6858000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1B6FD10-E59A-4C77-93EE-2734A96E2AA5}"/>
                  </a:ext>
                </a:extLst>
              </p:cNvPr>
              <p:cNvSpPr/>
              <p:nvPr/>
            </p:nvSpPr>
            <p:spPr>
              <a:xfrm>
                <a:off x="-9338" y="6609"/>
                <a:ext cx="12172124" cy="6858000"/>
              </a:xfrm>
              <a:prstGeom prst="rect">
                <a:avLst/>
              </a:prstGeom>
              <a:solidFill>
                <a:srgbClr val="418AB3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0513D49-117B-4AB0-80EC-96C8C0922A72}"/>
                </a:ext>
              </a:extLst>
            </p:cNvPr>
            <p:cNvGrpSpPr/>
            <p:nvPr/>
          </p:nvGrpSpPr>
          <p:grpSpPr>
            <a:xfrm>
              <a:off x="3413762" y="7045590"/>
              <a:ext cx="4302203" cy="2817689"/>
              <a:chOff x="671065" y="1627594"/>
              <a:chExt cx="4302203" cy="281768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4EFE6EF-DD4A-4425-9F62-29F60F5ACD6E}"/>
                  </a:ext>
                </a:extLst>
              </p:cNvPr>
              <p:cNvGrpSpPr/>
              <p:nvPr/>
            </p:nvGrpSpPr>
            <p:grpSpPr>
              <a:xfrm>
                <a:off x="671065" y="3152128"/>
                <a:ext cx="4302203" cy="1293155"/>
                <a:chOff x="1000064" y="3561561"/>
                <a:chExt cx="4302203" cy="1293155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7CE17F8-09D8-4DD8-A9DE-99DE97306AE3}"/>
                    </a:ext>
                  </a:extLst>
                </p:cNvPr>
                <p:cNvSpPr txBox="1"/>
                <p:nvPr/>
              </p:nvSpPr>
              <p:spPr>
                <a:xfrm>
                  <a:off x="1019305" y="3561561"/>
                  <a:ext cx="4169393" cy="81113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spc="-120">
                      <a:solidFill>
                        <a:schemeClr val="bg1"/>
                      </a:solidFill>
                      <a:latin typeface="Bahnschrift"/>
                    </a:rPr>
                    <a:t>Opportunities</a:t>
                  </a:r>
                  <a:endParaRPr lang="en-US" sz="5400" b="1" i="0" u="none" strike="noStrike" kern="1200" cap="none" spc="-12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" panose="020B0502040204020203" pitchFamily="34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F09396E-3E97-4519-AE8F-5C26BEC55A6E}"/>
                    </a:ext>
                  </a:extLst>
                </p:cNvPr>
                <p:cNvSpPr txBox="1"/>
                <p:nvPr/>
              </p:nvSpPr>
              <p:spPr>
                <a:xfrm>
                  <a:off x="1000064" y="4319185"/>
                  <a:ext cx="4302203" cy="53553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600"/>
                    </a:spcAft>
                    <a:defRPr/>
                  </a:pPr>
                  <a:r>
                    <a:rPr lang="en-US" sz="3200" spc="-120">
                      <a:solidFill>
                        <a:schemeClr val="bg1"/>
                      </a:solidFill>
                      <a:latin typeface="Bahnschrift"/>
                    </a:rPr>
                    <a:t>And Recommendations</a:t>
                  </a:r>
                  <a:endParaRPr kumimoji="0" lang="en-US" sz="3200" b="0" i="0" u="none" strike="noStrike" kern="1200" cap="none" spc="-12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3" name="Graphic 42" descr="Future with solid fill">
                <a:extLst>
                  <a:ext uri="{FF2B5EF4-FFF2-40B4-BE49-F238E27FC236}">
                    <a16:creationId xmlns:a16="http://schemas.microsoft.com/office/drawing/2014/main" id="{E24CEC7E-3460-4BF2-9C73-9D2E8C704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42475" y="1627594"/>
                <a:ext cx="1555072" cy="1555072"/>
              </a:xfrm>
              <a:prstGeom prst="rect">
                <a:avLst/>
              </a:prstGeom>
            </p:spPr>
          </p:pic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726E4B0-194C-40E6-8328-992B87502996}"/>
              </a:ext>
            </a:extLst>
          </p:cNvPr>
          <p:cNvSpPr txBox="1"/>
          <p:nvPr/>
        </p:nvSpPr>
        <p:spPr>
          <a:xfrm>
            <a:off x="11733213" y="6486525"/>
            <a:ext cx="45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Cambria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851511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0092 -0.2280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F6D9F7A-11C6-45B1-87BC-71B7BE62FA35}"/>
              </a:ext>
            </a:extLst>
          </p:cNvPr>
          <p:cNvGrpSpPr/>
          <p:nvPr/>
        </p:nvGrpSpPr>
        <p:grpSpPr>
          <a:xfrm>
            <a:off x="2380683" y="1959670"/>
            <a:ext cx="7430634" cy="3024161"/>
            <a:chOff x="2530293" y="2967398"/>
            <a:chExt cx="5852160" cy="16694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D492E1-9BE7-43E8-8141-9643A073F998}"/>
                </a:ext>
              </a:extLst>
            </p:cNvPr>
            <p:cNvSpPr txBox="1"/>
            <p:nvPr/>
          </p:nvSpPr>
          <p:spPr>
            <a:xfrm>
              <a:off x="2530293" y="2967398"/>
              <a:ext cx="5852160" cy="8111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kern="1200" spc="-120">
                  <a:solidFill>
                    <a:schemeClr val="bg1"/>
                  </a:solidFill>
                  <a:latin typeface="Bahnschrift"/>
                  <a:ea typeface="+mj-ea"/>
                  <a:cs typeface="+mj-cs"/>
                </a:rPr>
                <a:t>Thank You to</a:t>
              </a:r>
              <a:endParaRPr lang="en-US" sz="5400" b="1" kern="1200" spc="-12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35C403-9BB4-47BF-944D-7D2E026E9027}"/>
                </a:ext>
              </a:extLst>
            </p:cNvPr>
            <p:cNvSpPr txBox="1"/>
            <p:nvPr/>
          </p:nvSpPr>
          <p:spPr>
            <a:xfrm>
              <a:off x="2720456" y="3677549"/>
              <a:ext cx="5471833" cy="9593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spc="-120">
                  <a:solidFill>
                    <a:schemeClr val="bg1"/>
                  </a:solidFill>
                  <a:latin typeface="Bahnschrift"/>
                  <a:ea typeface="+mj-ea"/>
                  <a:cs typeface="+mj-cs"/>
                </a:rPr>
                <a:t>Grace Ross, </a:t>
              </a:r>
              <a:r>
                <a:rPr lang="en-US" sz="2800" i="1" spc="-120">
                  <a:solidFill>
                    <a:schemeClr val="bg1"/>
                  </a:solidFill>
                  <a:latin typeface="Bahnschrift"/>
                  <a:ea typeface="+mj-ea"/>
                  <a:cs typeface="+mj-cs"/>
                </a:rPr>
                <a:t>Project Liaison</a:t>
              </a:r>
              <a:endParaRPr lang="en-US" sz="2800" spc="-120">
                <a:solidFill>
                  <a:schemeClr val="bg1"/>
                </a:solidFill>
                <a:latin typeface="Bahnschrift"/>
                <a:ea typeface="+mj-ea"/>
                <a:cs typeface="+mj-cs"/>
              </a:endParaRPr>
            </a:p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2800" kern="1200" spc="-120">
                  <a:solidFill>
                    <a:schemeClr val="bg1"/>
                  </a:solidFill>
                  <a:latin typeface="Bahnschrift" panose="020B0502040204020203" pitchFamily="34" charset="0"/>
                  <a:ea typeface="+mj-ea"/>
                  <a:cs typeface="+mj-cs"/>
                </a:rPr>
                <a:t>Scott and </a:t>
              </a:r>
              <a:r>
                <a:rPr lang="en-US" sz="2800" kern="1200" spc="-120" err="1">
                  <a:solidFill>
                    <a:schemeClr val="bg1"/>
                  </a:solidFill>
                  <a:latin typeface="Bahnschrift" panose="020B0502040204020203" pitchFamily="34" charset="0"/>
                  <a:ea typeface="+mj-ea"/>
                  <a:cs typeface="+mj-cs"/>
                </a:rPr>
                <a:t>Gbeton</a:t>
              </a:r>
              <a:r>
                <a:rPr lang="en-US" sz="2800" kern="1200" spc="-120">
                  <a:solidFill>
                    <a:schemeClr val="bg1"/>
                  </a:solidFill>
                  <a:latin typeface="Bahnschrift" panose="020B0502040204020203" pitchFamily="34" charset="0"/>
                  <a:ea typeface="+mj-ea"/>
                  <a:cs typeface="+mj-cs"/>
                </a:rPr>
                <a:t>, </a:t>
              </a:r>
              <a:r>
                <a:rPr lang="en-US" sz="2800" i="1" kern="1200" spc="-120">
                  <a:solidFill>
                    <a:schemeClr val="bg1"/>
                  </a:solidFill>
                  <a:latin typeface="Bahnschrift"/>
                  <a:ea typeface="+mj-ea"/>
                  <a:cs typeface="+mj-cs"/>
                </a:rPr>
                <a:t>IQP Advisors</a:t>
              </a:r>
              <a:endParaRPr lang="en-US" sz="2800" kern="1200" spc="-12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11529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8350E5F1-3FE2-4E7D-A732-2C7F48DA0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5" b="32338"/>
          <a:stretch/>
        </p:blipFill>
        <p:spPr>
          <a:xfrm>
            <a:off x="4922" y="3648269"/>
            <a:ext cx="12204026" cy="3200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A76987-AED2-4A26-A508-BEC9D4C47451}"/>
              </a:ext>
            </a:extLst>
          </p:cNvPr>
          <p:cNvSpPr/>
          <p:nvPr/>
        </p:nvSpPr>
        <p:spPr>
          <a:xfrm>
            <a:off x="0" y="3648268"/>
            <a:ext cx="12208947" cy="3275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FA9860-4581-4203-9A82-7C7EC6ECFDCF}"/>
              </a:ext>
            </a:extLst>
          </p:cNvPr>
          <p:cNvSpPr txBox="1"/>
          <p:nvPr/>
        </p:nvSpPr>
        <p:spPr>
          <a:xfrm>
            <a:off x="6208339" y="4595686"/>
            <a:ext cx="4287028" cy="987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Visit Our Website!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6E0D5C-E721-4E9B-BD04-E57E1B0B6F33}"/>
              </a:ext>
            </a:extLst>
          </p:cNvPr>
          <p:cNvGrpSpPr/>
          <p:nvPr/>
        </p:nvGrpSpPr>
        <p:grpSpPr>
          <a:xfrm>
            <a:off x="164175" y="3882148"/>
            <a:ext cx="3806890" cy="2966617"/>
            <a:chOff x="-1788699" y="652458"/>
            <a:chExt cx="8234763" cy="6264862"/>
          </a:xfrm>
          <a:effectLst>
            <a:outerShdw blurRad="127000" sx="104000" sy="104000" algn="ctr" rotWithShape="0">
              <a:prstClr val="black">
                <a:alpha val="37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5C3B26-B375-483F-834D-66E8DB67DBD5}"/>
                </a:ext>
              </a:extLst>
            </p:cNvPr>
            <p:cNvSpPr/>
            <p:nvPr/>
          </p:nvSpPr>
          <p:spPr>
            <a:xfrm>
              <a:off x="490510" y="652458"/>
              <a:ext cx="5955554" cy="5808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sx="104000" sy="104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853088-A3FE-45AE-85FB-A6ACCD7D8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68"/>
            <a:stretch/>
          </p:blipFill>
          <p:spPr>
            <a:xfrm>
              <a:off x="730218" y="739751"/>
              <a:ext cx="5536001" cy="546579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A5E8C6-DDF5-4E0E-B909-95266267ADDA}"/>
                </a:ext>
              </a:extLst>
            </p:cNvPr>
            <p:cNvSpPr/>
            <p:nvPr/>
          </p:nvSpPr>
          <p:spPr>
            <a:xfrm>
              <a:off x="-1788699" y="6326356"/>
              <a:ext cx="4659109" cy="5909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Gill Sans MT" panose="020B0502020104020203" pitchFamily="34" charset="0"/>
                </a:rPr>
                <a:t>https://waft2008.wixsite.com/waft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D7E57D2-0791-4428-929E-E616A8D3241F}"/>
              </a:ext>
            </a:extLst>
          </p:cNvPr>
          <p:cNvSpPr txBox="1"/>
          <p:nvPr/>
        </p:nvSpPr>
        <p:spPr>
          <a:xfrm>
            <a:off x="6290502" y="4640284"/>
            <a:ext cx="4287028" cy="987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Questions or Comments?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37ED27-7D96-4CCA-B6EB-9DC90D139334}"/>
              </a:ext>
            </a:extLst>
          </p:cNvPr>
          <p:cNvGrpSpPr/>
          <p:nvPr/>
        </p:nvGrpSpPr>
        <p:grpSpPr>
          <a:xfrm>
            <a:off x="425123" y="482151"/>
            <a:ext cx="2153883" cy="2554342"/>
            <a:chOff x="473060" y="288957"/>
            <a:chExt cx="2307692" cy="2758031"/>
          </a:xfrm>
        </p:grpSpPr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C5F6765B-7C06-4634-9B18-1285A1B0C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27" t="19440" r="5457" b="14677"/>
            <a:stretch/>
          </p:blipFill>
          <p:spPr>
            <a:xfrm>
              <a:off x="787792" y="2608670"/>
              <a:ext cx="1678228" cy="438318"/>
            </a:xfrm>
            <a:prstGeom prst="rect">
              <a:avLst/>
            </a:prstGeom>
          </p:spPr>
        </p:pic>
        <p:pic>
          <p:nvPicPr>
            <p:cNvPr id="11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174FBC2-05FF-4E5B-B276-910C70D86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" b="12865"/>
            <a:stretch/>
          </p:blipFill>
          <p:spPr>
            <a:xfrm>
              <a:off x="473060" y="288957"/>
              <a:ext cx="2307692" cy="2302056"/>
            </a:xfrm>
            <a:prstGeom prst="rect">
              <a:avLst/>
            </a:prstGeom>
          </p:spPr>
        </p:pic>
      </p:grpSp>
      <p:pic>
        <p:nvPicPr>
          <p:cNvPr id="18" name="Picture 17" descr="A picture containing arrow&#10;&#10;Description automatically generated">
            <a:extLst>
              <a:ext uri="{FF2B5EF4-FFF2-40B4-BE49-F238E27FC236}">
                <a16:creationId xmlns:a16="http://schemas.microsoft.com/office/drawing/2014/main" id="{0DA5EC95-80D2-43AD-9115-F34B81D0C2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9" r="1" b="5972"/>
          <a:stretch/>
        </p:blipFill>
        <p:spPr>
          <a:xfrm>
            <a:off x="3012498" y="776042"/>
            <a:ext cx="2165821" cy="2056590"/>
          </a:xfrm>
          <a:prstGeom prst="rect">
            <a:avLst/>
          </a:prstGeom>
        </p:spPr>
      </p:pic>
      <p:pic>
        <p:nvPicPr>
          <p:cNvPr id="1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921172E-2AB7-4838-933C-D451B05DE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542" y="776042"/>
            <a:ext cx="2790565" cy="206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D7DDED-13D4-40EC-868B-5561EAFACEFB}"/>
              </a:ext>
            </a:extLst>
          </p:cNvPr>
          <p:cNvSpPr txBox="1"/>
          <p:nvPr/>
        </p:nvSpPr>
        <p:spPr>
          <a:xfrm>
            <a:off x="11733213" y="6486525"/>
            <a:ext cx="45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Cambria"/>
              </a:rPr>
              <a:t>16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9EAA6F0-46AD-4E7C-B9BD-D3017E704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8150" y="319966"/>
            <a:ext cx="2489200" cy="32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443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843EB-6AAE-4829-9F8E-1AB1684DB029}"/>
              </a:ext>
            </a:extLst>
          </p:cNvPr>
          <p:cNvSpPr/>
          <p:nvPr/>
        </p:nvSpPr>
        <p:spPr>
          <a:xfrm>
            <a:off x="0" y="0"/>
            <a:ext cx="12192000" cy="10327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9A2FB-FE4B-43E7-8431-620F1FD63952}"/>
              </a:ext>
            </a:extLst>
          </p:cNvPr>
          <p:cNvSpPr txBox="1"/>
          <p:nvPr/>
        </p:nvSpPr>
        <p:spPr>
          <a:xfrm>
            <a:off x="243840" y="0"/>
            <a:ext cx="5852160" cy="111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spc="-120">
                <a:solidFill>
                  <a:srgbClr val="FFFFFF"/>
                </a:solidFill>
                <a:latin typeface="Bahnschrift" panose="020B0502040204020203" pitchFamily="34" charset="0"/>
                <a:ea typeface="+mj-ea"/>
                <a:cs typeface="+mj-cs"/>
              </a:rPr>
              <a:t>Introduction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F18715-6754-4C10-8C2B-9A144E818B40}"/>
              </a:ext>
            </a:extLst>
          </p:cNvPr>
          <p:cNvGrpSpPr/>
          <p:nvPr/>
        </p:nvGrpSpPr>
        <p:grpSpPr>
          <a:xfrm>
            <a:off x="1769607" y="1773075"/>
            <a:ext cx="3724309" cy="4898116"/>
            <a:chOff x="964233" y="2016723"/>
            <a:chExt cx="2886928" cy="3949280"/>
          </a:xfrm>
        </p:grpSpPr>
        <p:pic>
          <p:nvPicPr>
            <p:cNvPr id="21" name="Picture 2" descr="A group of people holding a sign&#10;&#10;Description automatically generated">
              <a:extLst>
                <a:ext uri="{FF2B5EF4-FFF2-40B4-BE49-F238E27FC236}">
                  <a16:creationId xmlns:a16="http://schemas.microsoft.com/office/drawing/2014/main" id="{0C6862A8-A727-4C0F-B0F8-72BB9D113B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1" t="1672" r="3174" b="2443"/>
            <a:stretch/>
          </p:blipFill>
          <p:spPr bwMode="auto">
            <a:xfrm>
              <a:off x="1030733" y="2016723"/>
              <a:ext cx="2820428" cy="2820428"/>
            </a:xfrm>
            <a:prstGeom prst="flowChartConnector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B82E4E-AFC5-41D0-B8A6-85A39392E3CF}"/>
                </a:ext>
              </a:extLst>
            </p:cNvPr>
            <p:cNvSpPr txBox="1"/>
            <p:nvPr/>
          </p:nvSpPr>
          <p:spPr>
            <a:xfrm>
              <a:off x="964233" y="4960972"/>
              <a:ext cx="2787044" cy="10050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The Massachusetts Alliance Against Predatory Lending </a:t>
              </a:r>
              <a:r>
                <a:rPr lang="en-US" sz="1400" b="1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“MAAPL”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C</a:t>
              </a:r>
              <a:r>
                <a:rPr lang="en-US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oalition of</a:t>
              </a: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 70+ partner organizations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Legislation: push for changes in laws</a:t>
              </a: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 and</a:t>
              </a:r>
              <a:r>
                <a:rPr lang="en-US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 policies (ex: moratorium)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13E83C-CDFC-49FF-AA20-DC496E906F1A}"/>
              </a:ext>
            </a:extLst>
          </p:cNvPr>
          <p:cNvGrpSpPr/>
          <p:nvPr/>
        </p:nvGrpSpPr>
        <p:grpSpPr>
          <a:xfrm>
            <a:off x="6635505" y="1773075"/>
            <a:ext cx="3786888" cy="4898116"/>
            <a:chOff x="4695334" y="2369281"/>
            <a:chExt cx="2659340" cy="329996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01E9807-8DA9-4DC0-80C9-8BE72F1E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8" t="1188" r="4443" b="935"/>
            <a:stretch/>
          </p:blipFill>
          <p:spPr>
            <a:xfrm>
              <a:off x="4695334" y="2369281"/>
              <a:ext cx="2659340" cy="2399226"/>
            </a:xfrm>
            <a:prstGeom prst="flowChartConnector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380F38-2117-46AF-A3A2-94C00264D3B4}"/>
                </a:ext>
              </a:extLst>
            </p:cNvPr>
            <p:cNvSpPr txBox="1"/>
            <p:nvPr/>
          </p:nvSpPr>
          <p:spPr>
            <a:xfrm>
              <a:off x="4947517" y="4829454"/>
              <a:ext cx="2154974" cy="839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The Worcester Anti-Foreclosure Team </a:t>
              </a:r>
              <a:r>
                <a:rPr lang="en-US" sz="1400" b="1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“WAFT”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Grassroots activist organization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Education: homeowner rights and fighting evictions/foreclosures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F6C2284-E06A-40AD-BD49-C83ECB5EA149}"/>
              </a:ext>
            </a:extLst>
          </p:cNvPr>
          <p:cNvGrpSpPr/>
          <p:nvPr/>
        </p:nvGrpSpPr>
        <p:grpSpPr>
          <a:xfrm>
            <a:off x="0" y="1369441"/>
            <a:ext cx="2602523" cy="467498"/>
            <a:chOff x="-1653" y="1738606"/>
            <a:chExt cx="1530221" cy="59099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5" name="Arrow: Pentagon 34">
              <a:extLst>
                <a:ext uri="{FF2B5EF4-FFF2-40B4-BE49-F238E27FC236}">
                  <a16:creationId xmlns:a16="http://schemas.microsoft.com/office/drawing/2014/main" id="{632775C8-3E00-4130-A551-818CC2ECE10A}"/>
                </a:ext>
              </a:extLst>
            </p:cNvPr>
            <p:cNvSpPr/>
            <p:nvPr/>
          </p:nvSpPr>
          <p:spPr>
            <a:xfrm>
              <a:off x="-1653" y="1738606"/>
              <a:ext cx="1530221" cy="590995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C2A166-C916-46A8-859D-FBDF95CF6EC7}"/>
                </a:ext>
              </a:extLst>
            </p:cNvPr>
            <p:cNvSpPr txBox="1"/>
            <p:nvPr/>
          </p:nvSpPr>
          <p:spPr>
            <a:xfrm>
              <a:off x="44744" y="1800655"/>
              <a:ext cx="1357388" cy="4668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 panose="020B0502020104020203" pitchFamily="34" charset="0"/>
                </a:rPr>
                <a:t>Project Sponsors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44F963-8336-4ABC-8191-75B27C8FA069}"/>
              </a:ext>
            </a:extLst>
          </p:cNvPr>
          <p:cNvSpPr txBox="1"/>
          <p:nvPr/>
        </p:nvSpPr>
        <p:spPr>
          <a:xfrm>
            <a:off x="11891963" y="6486525"/>
            <a:ext cx="3143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6291282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8E0EA5E2-E850-4EB8-94EC-7B4E4F8FE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24"/>
          <a:stretch/>
        </p:blipFill>
        <p:spPr>
          <a:xfrm>
            <a:off x="3264" y="965785"/>
            <a:ext cx="5762550" cy="5882135"/>
          </a:xfrm>
          <a:prstGeom prst="rect">
            <a:avLst/>
          </a:prstGeom>
          <a:ln w="3810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B843EB-6AAE-4829-9F8E-1AB1684DB029}"/>
              </a:ext>
            </a:extLst>
          </p:cNvPr>
          <p:cNvSpPr/>
          <p:nvPr/>
        </p:nvSpPr>
        <p:spPr>
          <a:xfrm>
            <a:off x="0" y="0"/>
            <a:ext cx="12192000" cy="10327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9A2FB-FE4B-43E7-8431-620F1FD63952}"/>
              </a:ext>
            </a:extLst>
          </p:cNvPr>
          <p:cNvSpPr txBox="1"/>
          <p:nvPr/>
        </p:nvSpPr>
        <p:spPr>
          <a:xfrm>
            <a:off x="243840" y="0"/>
            <a:ext cx="5852160" cy="111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spc="-120">
                <a:solidFill>
                  <a:srgbClr val="FFFFFF"/>
                </a:solidFill>
                <a:latin typeface="Bahnschrift" panose="020B0502040204020203" pitchFamily="34" charset="0"/>
                <a:ea typeface="+mj-ea"/>
                <a:cs typeface="+mj-cs"/>
              </a:rPr>
              <a:t>Introduction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A9158F4-C677-4A87-8CF4-51FFCF236B36}"/>
              </a:ext>
            </a:extLst>
          </p:cNvPr>
          <p:cNvSpPr/>
          <p:nvPr/>
        </p:nvSpPr>
        <p:spPr>
          <a:xfrm>
            <a:off x="7763070" y="1479386"/>
            <a:ext cx="4161453" cy="225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502E4-33DA-47EC-8F7E-A9920E74F2F8}"/>
              </a:ext>
            </a:extLst>
          </p:cNvPr>
          <p:cNvSpPr txBox="1"/>
          <p:nvPr/>
        </p:nvSpPr>
        <p:spPr>
          <a:xfrm>
            <a:off x="11891963" y="6478588"/>
            <a:ext cx="3143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54BD9B-4621-4F01-958D-60EF6F0E3EDF}"/>
              </a:ext>
            </a:extLst>
          </p:cNvPr>
          <p:cNvGrpSpPr/>
          <p:nvPr/>
        </p:nvGrpSpPr>
        <p:grpSpPr>
          <a:xfrm>
            <a:off x="6583367" y="2797455"/>
            <a:ext cx="5051406" cy="1869581"/>
            <a:chOff x="6651064" y="1202272"/>
            <a:chExt cx="5051406" cy="1869581"/>
          </a:xfrm>
        </p:grpSpPr>
        <p:grpSp>
          <p:nvGrpSpPr>
            <p:cNvPr id="929" name="Group 928">
              <a:extLst>
                <a:ext uri="{FF2B5EF4-FFF2-40B4-BE49-F238E27FC236}">
                  <a16:creationId xmlns:a16="http://schemas.microsoft.com/office/drawing/2014/main" id="{C74257CB-EFD3-465E-880F-6ADC2CC615B2}"/>
                </a:ext>
              </a:extLst>
            </p:cNvPr>
            <p:cNvGrpSpPr/>
            <p:nvPr/>
          </p:nvGrpSpPr>
          <p:grpSpPr>
            <a:xfrm>
              <a:off x="6651064" y="1917750"/>
              <a:ext cx="5051406" cy="1154103"/>
              <a:chOff x="7694477" y="2235465"/>
              <a:chExt cx="4324803" cy="937764"/>
            </a:xfrm>
          </p:grpSpPr>
          <p:pic>
            <p:nvPicPr>
              <p:cNvPr id="899" name="Graphic 898" descr="Add">
                <a:extLst>
                  <a:ext uri="{FF2B5EF4-FFF2-40B4-BE49-F238E27FC236}">
                    <a16:creationId xmlns:a16="http://schemas.microsoft.com/office/drawing/2014/main" id="{2635288B-203B-4264-BB41-79A58432F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11013" y="2482369"/>
                <a:ext cx="411479" cy="411479"/>
              </a:xfrm>
              <a:prstGeom prst="rect">
                <a:avLst/>
              </a:prstGeom>
            </p:spPr>
          </p:pic>
          <p:pic>
            <p:nvPicPr>
              <p:cNvPr id="911" name="Picture 910" descr="Shape&#10;&#10;Description automatically generated">
                <a:extLst>
                  <a:ext uri="{FF2B5EF4-FFF2-40B4-BE49-F238E27FC236}">
                    <a16:creationId xmlns:a16="http://schemas.microsoft.com/office/drawing/2014/main" id="{72978F5D-AC48-4575-9DB4-EC40BE5A9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4477" y="2421103"/>
                <a:ext cx="1054382" cy="752126"/>
              </a:xfrm>
              <a:prstGeom prst="rect">
                <a:avLst/>
              </a:prstGeom>
            </p:spPr>
          </p:pic>
          <p:pic>
            <p:nvPicPr>
              <p:cNvPr id="913" name="Picture 912" descr="Icon&#10;&#10;Description automatically generated">
                <a:extLst>
                  <a:ext uri="{FF2B5EF4-FFF2-40B4-BE49-F238E27FC236}">
                    <a16:creationId xmlns:a16="http://schemas.microsoft.com/office/drawing/2014/main" id="{650347EB-AB5D-40D9-A97E-A2AD53B03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8814" y="2349885"/>
                <a:ext cx="738664" cy="738664"/>
              </a:xfrm>
              <a:prstGeom prst="rect">
                <a:avLst/>
              </a:prstGeom>
            </p:spPr>
          </p:pic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0BC0E86-0E9F-4607-80FC-8C178B159ED2}"/>
                  </a:ext>
                </a:extLst>
              </p:cNvPr>
              <p:cNvGrpSpPr/>
              <p:nvPr/>
            </p:nvGrpSpPr>
            <p:grpSpPr>
              <a:xfrm>
                <a:off x="10353784" y="2653148"/>
                <a:ext cx="420249" cy="107197"/>
                <a:chOff x="5224195" y="1730672"/>
                <a:chExt cx="420249" cy="107197"/>
              </a:xfrm>
            </p:grpSpPr>
            <p:cxnSp>
              <p:nvCxnSpPr>
                <p:cNvPr id="916" name="Straight Arrow Connector 915">
                  <a:extLst>
                    <a:ext uri="{FF2B5EF4-FFF2-40B4-BE49-F238E27FC236}">
                      <a16:creationId xmlns:a16="http://schemas.microsoft.com/office/drawing/2014/main" id="{47F7B786-A70F-4759-997A-A0B3AEC378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24195" y="1730672"/>
                  <a:ext cx="420249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DAD44E24-86BA-403B-8A96-3AA05B28F0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24195" y="1837868"/>
                  <a:ext cx="420249" cy="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43CFE7E5-9D8C-40F7-8BDA-85B40A90B2A1}"/>
                  </a:ext>
                </a:extLst>
              </p:cNvPr>
              <p:cNvGrpSpPr/>
              <p:nvPr/>
            </p:nvGrpSpPr>
            <p:grpSpPr>
              <a:xfrm>
                <a:off x="10968960" y="2235465"/>
                <a:ext cx="1050320" cy="937764"/>
                <a:chOff x="10951695" y="2233428"/>
                <a:chExt cx="827890" cy="784231"/>
              </a:xfrm>
            </p:grpSpPr>
            <p:pic>
              <p:nvPicPr>
                <p:cNvPr id="915" name="Picture 914" descr="A picture containing shape&#10;&#10;Description automatically generated">
                  <a:extLst>
                    <a:ext uri="{FF2B5EF4-FFF2-40B4-BE49-F238E27FC236}">
                      <a16:creationId xmlns:a16="http://schemas.microsoft.com/office/drawing/2014/main" id="{04657E20-3467-4550-AFDD-C6B681BF1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51695" y="2233428"/>
                  <a:ext cx="827890" cy="784231"/>
                </a:xfrm>
                <a:prstGeom prst="rect">
                  <a:avLst/>
                </a:prstGeom>
              </p:spPr>
            </p:pic>
            <p:pic>
              <p:nvPicPr>
                <p:cNvPr id="926" name="Picture 925" descr="Text&#10;&#10;Description automatically generated">
                  <a:extLst>
                    <a:ext uri="{FF2B5EF4-FFF2-40B4-BE49-F238E27FC236}">
                      <a16:creationId xmlns:a16="http://schemas.microsoft.com/office/drawing/2014/main" id="{E35331F8-21A6-465D-B7BD-1E3D0C0E57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653030">
                  <a:off x="11158661" y="2426409"/>
                  <a:ext cx="444660" cy="44466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FB95E5-08A9-4B83-8B6B-A9F1C73B2DF7}"/>
                </a:ext>
              </a:extLst>
            </p:cNvPr>
            <p:cNvSpPr txBox="1"/>
            <p:nvPr/>
          </p:nvSpPr>
          <p:spPr>
            <a:xfrm>
              <a:off x="7396596" y="1202272"/>
              <a:ext cx="342045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</a:rPr>
                <a:t>The Problem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73464A-879E-46AF-BD0D-FAD99A823B72}"/>
              </a:ext>
            </a:extLst>
          </p:cNvPr>
          <p:cNvGrpSpPr/>
          <p:nvPr/>
        </p:nvGrpSpPr>
        <p:grpSpPr>
          <a:xfrm>
            <a:off x="6590388" y="4084588"/>
            <a:ext cx="5191292" cy="2566361"/>
            <a:chOff x="6511178" y="4456663"/>
            <a:chExt cx="5191292" cy="256636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FD6C4E-8892-4319-AF64-72B5FC544990}"/>
                </a:ext>
              </a:extLst>
            </p:cNvPr>
            <p:cNvSpPr txBox="1"/>
            <p:nvPr/>
          </p:nvSpPr>
          <p:spPr>
            <a:xfrm>
              <a:off x="7339862" y="4456663"/>
              <a:ext cx="32401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</a:rPr>
                <a:t>Project Goal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8E4315-F8E1-48F0-A732-A6F4BA71CA14}"/>
                </a:ext>
              </a:extLst>
            </p:cNvPr>
            <p:cNvSpPr txBox="1"/>
            <p:nvPr/>
          </p:nvSpPr>
          <p:spPr>
            <a:xfrm>
              <a:off x="6511178" y="5084032"/>
              <a:ext cx="51912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/>
                </a:rPr>
                <a:t>Develop effective outreach strategies to provide assistance and information to homeowners and renters facing housing insecurity</a:t>
              </a:r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MT"/>
                </a:rPr>
                <a:t>.</a:t>
              </a:r>
              <a:endParaRPr lang="en-US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</a:endParaRPr>
            </a:p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231877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00026 -0.153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843EB-6AAE-4829-9F8E-1AB1684DB029}"/>
              </a:ext>
            </a:extLst>
          </p:cNvPr>
          <p:cNvSpPr/>
          <p:nvPr/>
        </p:nvSpPr>
        <p:spPr>
          <a:xfrm>
            <a:off x="0" y="0"/>
            <a:ext cx="12192000" cy="10327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9A2FB-FE4B-43E7-8431-620F1FD63952}"/>
              </a:ext>
            </a:extLst>
          </p:cNvPr>
          <p:cNvSpPr txBox="1"/>
          <p:nvPr/>
        </p:nvSpPr>
        <p:spPr>
          <a:xfrm>
            <a:off x="243840" y="0"/>
            <a:ext cx="5852160" cy="1118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spc="-120">
                <a:solidFill>
                  <a:srgbClr val="FFFFFF"/>
                </a:solidFill>
                <a:latin typeface="Bahnschrift" panose="020B0502040204020203" pitchFamily="34" charset="0"/>
                <a:ea typeface="+mj-ea"/>
                <a:cs typeface="+mj-cs"/>
              </a:rPr>
              <a:t>Objectives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3B08D6-05BE-43B2-B16E-B2CCAE44FE58}"/>
              </a:ext>
            </a:extLst>
          </p:cNvPr>
          <p:cNvGrpSpPr/>
          <p:nvPr/>
        </p:nvGrpSpPr>
        <p:grpSpPr>
          <a:xfrm>
            <a:off x="2400810" y="1194122"/>
            <a:ext cx="7403632" cy="5477069"/>
            <a:chOff x="3996874" y="432294"/>
            <a:chExt cx="7793070" cy="595666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C37BBD7-C408-4F07-ABD2-42E43593A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" r="2018"/>
            <a:stretch/>
          </p:blipFill>
          <p:spPr>
            <a:xfrm>
              <a:off x="4413371" y="432294"/>
              <a:ext cx="7376573" cy="5956664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220CC08-F43F-4696-8735-62BD0DCA2376}"/>
                </a:ext>
              </a:extLst>
            </p:cNvPr>
            <p:cNvGrpSpPr/>
            <p:nvPr/>
          </p:nvGrpSpPr>
          <p:grpSpPr>
            <a:xfrm>
              <a:off x="3996874" y="1177282"/>
              <a:ext cx="755829" cy="4493347"/>
              <a:chOff x="7163518" y="2319846"/>
              <a:chExt cx="621595" cy="361125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3641DA9-EDFF-47D3-A655-F0AC5132F068}"/>
                  </a:ext>
                </a:extLst>
              </p:cNvPr>
              <p:cNvGrpSpPr/>
              <p:nvPr/>
            </p:nvGrpSpPr>
            <p:grpSpPr>
              <a:xfrm>
                <a:off x="7177498" y="2319846"/>
                <a:ext cx="607615" cy="578096"/>
                <a:chOff x="3124687" y="2014156"/>
                <a:chExt cx="836647" cy="748183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4ED5469F-0D4B-400D-8851-B83AF36136A5}"/>
                    </a:ext>
                  </a:extLst>
                </p:cNvPr>
                <p:cNvSpPr/>
                <p:nvPr/>
              </p:nvSpPr>
              <p:spPr>
                <a:xfrm>
                  <a:off x="3124687" y="2014156"/>
                  <a:ext cx="836647" cy="748183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F5BCBA55-401B-4C4D-A6FD-8BEDE59E464F}"/>
                    </a:ext>
                  </a:extLst>
                </p:cNvPr>
                <p:cNvSpPr txBox="1"/>
                <p:nvPr/>
              </p:nvSpPr>
              <p:spPr>
                <a:xfrm>
                  <a:off x="3227672" y="2134702"/>
                  <a:ext cx="592176" cy="597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>
                      <a:solidFill>
                        <a:schemeClr val="accent1"/>
                      </a:solidFill>
                      <a:latin typeface="Abadi" panose="020B0604020104020204" pitchFamily="34" charset="0"/>
                    </a:rPr>
                    <a:t>1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62232F5-3958-40B4-8403-5FF623C1EFBA}"/>
                  </a:ext>
                </a:extLst>
              </p:cNvPr>
              <p:cNvGrpSpPr/>
              <p:nvPr/>
            </p:nvGrpSpPr>
            <p:grpSpPr>
              <a:xfrm>
                <a:off x="7163518" y="3825714"/>
                <a:ext cx="607615" cy="578096"/>
                <a:chOff x="3105437" y="2292458"/>
                <a:chExt cx="836647" cy="748183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7EA54F7-454F-4524-B8C5-EC29E2472C2E}"/>
                    </a:ext>
                  </a:extLst>
                </p:cNvPr>
                <p:cNvSpPr/>
                <p:nvPr/>
              </p:nvSpPr>
              <p:spPr>
                <a:xfrm>
                  <a:off x="3105437" y="2292458"/>
                  <a:ext cx="836647" cy="748183"/>
                </a:xfrm>
                <a:prstGeom prst="ellips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F555BA0-AD75-4267-8C8D-2E0E29152B29}"/>
                    </a:ext>
                  </a:extLst>
                </p:cNvPr>
                <p:cNvSpPr txBox="1"/>
                <p:nvPr/>
              </p:nvSpPr>
              <p:spPr>
                <a:xfrm>
                  <a:off x="3227673" y="2367800"/>
                  <a:ext cx="592176" cy="597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>
                      <a:solidFill>
                        <a:schemeClr val="accent3"/>
                      </a:solidFill>
                      <a:latin typeface="Abadi" panose="020B0604020104020204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94CEBCB-4878-44F0-9BBB-A34DD562AF11}"/>
                  </a:ext>
                </a:extLst>
              </p:cNvPr>
              <p:cNvGrpSpPr/>
              <p:nvPr/>
            </p:nvGrpSpPr>
            <p:grpSpPr>
              <a:xfrm>
                <a:off x="7177498" y="5353009"/>
                <a:ext cx="607615" cy="578096"/>
                <a:chOff x="3124686" y="2432690"/>
                <a:chExt cx="836647" cy="748183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21C98248-0C41-49FC-AA34-ABBBEC7B47EA}"/>
                    </a:ext>
                  </a:extLst>
                </p:cNvPr>
                <p:cNvSpPr/>
                <p:nvPr/>
              </p:nvSpPr>
              <p:spPr>
                <a:xfrm>
                  <a:off x="3124686" y="2432690"/>
                  <a:ext cx="836647" cy="748183"/>
                </a:xfrm>
                <a:prstGeom prst="ellipse">
                  <a:avLst/>
                </a:prstGeom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98CDCCE-DAB5-4CDC-A498-816725B86EF8}"/>
                    </a:ext>
                  </a:extLst>
                </p:cNvPr>
                <p:cNvSpPr txBox="1"/>
                <p:nvPr/>
              </p:nvSpPr>
              <p:spPr>
                <a:xfrm>
                  <a:off x="3333846" y="2566680"/>
                  <a:ext cx="418323" cy="4802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>
                      <a:solidFill>
                        <a:schemeClr val="accent2"/>
                      </a:solidFill>
                      <a:latin typeface="Abadi" panose="020B0604020104020204" pitchFamily="34" charset="0"/>
                    </a:rPr>
                    <a:t>3</a:t>
                  </a:r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9B2B506-451D-458F-8DE1-5BE073A9F053}"/>
              </a:ext>
            </a:extLst>
          </p:cNvPr>
          <p:cNvSpPr txBox="1"/>
          <p:nvPr/>
        </p:nvSpPr>
        <p:spPr>
          <a:xfrm>
            <a:off x="11891963" y="6486525"/>
            <a:ext cx="3143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415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F63D6-31A0-47EE-8603-B123E1B1EE9D}"/>
              </a:ext>
            </a:extLst>
          </p:cNvPr>
          <p:cNvSpPr/>
          <p:nvPr/>
        </p:nvSpPr>
        <p:spPr>
          <a:xfrm>
            <a:off x="3501739" y="0"/>
            <a:ext cx="869026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B14923-C253-4A7C-8377-6FBDD5F547E2}"/>
              </a:ext>
            </a:extLst>
          </p:cNvPr>
          <p:cNvGrpSpPr/>
          <p:nvPr/>
        </p:nvGrpSpPr>
        <p:grpSpPr>
          <a:xfrm>
            <a:off x="0" y="-1"/>
            <a:ext cx="3501740" cy="6858001"/>
            <a:chOff x="0" y="-1"/>
            <a:chExt cx="3501740" cy="68580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2418DD9-9A4E-451B-A013-2121A4438319}"/>
                </a:ext>
              </a:extLst>
            </p:cNvPr>
            <p:cNvSpPr/>
            <p:nvPr/>
          </p:nvSpPr>
          <p:spPr>
            <a:xfrm>
              <a:off x="0" y="-1"/>
              <a:ext cx="3501740" cy="6858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75E1DF-CB6F-4EDC-84B5-DD0D94CDE89E}"/>
                </a:ext>
              </a:extLst>
            </p:cNvPr>
            <p:cNvGrpSpPr/>
            <p:nvPr/>
          </p:nvGrpSpPr>
          <p:grpSpPr>
            <a:xfrm>
              <a:off x="265835" y="1670179"/>
              <a:ext cx="2970069" cy="3150545"/>
              <a:chOff x="1349966" y="1578224"/>
              <a:chExt cx="3724894" cy="378830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4CC5224-3CB1-4B19-A1B9-AE53649DF9D6}"/>
                  </a:ext>
                </a:extLst>
              </p:cNvPr>
              <p:cNvSpPr txBox="1"/>
              <p:nvPr/>
            </p:nvSpPr>
            <p:spPr>
              <a:xfrm>
                <a:off x="1349966" y="3778230"/>
                <a:ext cx="3724894" cy="81113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4400" spc="-120">
                    <a:solidFill>
                      <a:schemeClr val="bg1"/>
                    </a:solidFill>
                    <a:latin typeface="Bahnschrift" panose="020B0502040204020203" pitchFamily="34" charset="0"/>
                    <a:ea typeface="+mj-ea"/>
                    <a:cs typeface="+mj-cs"/>
                  </a:rPr>
                  <a:t>Findings</a:t>
                </a:r>
                <a:endParaRPr lang="en-US" sz="4400" kern="1200" spc="-120">
                  <a:solidFill>
                    <a:schemeClr val="bg1"/>
                  </a:solidFill>
                  <a:latin typeface="Bahnschrift" panose="020B0502040204020203" pitchFamily="34" charset="0"/>
                  <a:ea typeface="+mj-ea"/>
                  <a:cs typeface="+mj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C8DAF0-F0C5-49F1-93C0-06AF8F6EE526}"/>
                  </a:ext>
                </a:extLst>
              </p:cNvPr>
              <p:cNvSpPr txBox="1"/>
              <p:nvPr/>
            </p:nvSpPr>
            <p:spPr>
              <a:xfrm>
                <a:off x="1727267" y="4589362"/>
                <a:ext cx="2924777" cy="777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000" spc="-120">
                    <a:solidFill>
                      <a:schemeClr val="bg1"/>
                    </a:solidFill>
                    <a:latin typeface="Bahnschrift" panose="020B0502040204020203" pitchFamily="34" charset="0"/>
                    <a:ea typeface="+mj-ea"/>
                    <a:cs typeface="+mj-cs"/>
                  </a:rPr>
                  <a:t>MAAPL and WAFT SWOT Analyses</a:t>
                </a:r>
                <a:endParaRPr lang="en-US" sz="2000" kern="1200" spc="-120">
                  <a:solidFill>
                    <a:schemeClr val="bg1"/>
                  </a:solidFill>
                  <a:latin typeface="Bahnschrift" panose="020B0502040204020203" pitchFamily="34" charset="0"/>
                  <a:ea typeface="+mj-ea"/>
                  <a:cs typeface="+mj-cs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C391AFC-9350-466D-8FEA-A4ABBB7A0AB0}"/>
                  </a:ext>
                </a:extLst>
              </p:cNvPr>
              <p:cNvGrpSpPr/>
              <p:nvPr/>
            </p:nvGrpSpPr>
            <p:grpSpPr>
              <a:xfrm>
                <a:off x="2170525" y="1578224"/>
                <a:ext cx="2083777" cy="2031023"/>
                <a:chOff x="2170525" y="1578224"/>
                <a:chExt cx="2083777" cy="2031023"/>
              </a:xfrm>
            </p:grpSpPr>
            <p:sp>
              <p:nvSpPr>
                <p:cNvPr id="27" name="Flowchart: Connector 26">
                  <a:extLst>
                    <a:ext uri="{FF2B5EF4-FFF2-40B4-BE49-F238E27FC236}">
                      <a16:creationId xmlns:a16="http://schemas.microsoft.com/office/drawing/2014/main" id="{D6505595-7A35-4CB9-8D28-67E45B706D47}"/>
                    </a:ext>
                  </a:extLst>
                </p:cNvPr>
                <p:cNvSpPr/>
                <p:nvPr/>
              </p:nvSpPr>
              <p:spPr>
                <a:xfrm>
                  <a:off x="2170525" y="1578224"/>
                  <a:ext cx="2083777" cy="2031023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4" name="Graphic 3" descr="Magnifying glass">
                  <a:extLst>
                    <a:ext uri="{FF2B5EF4-FFF2-40B4-BE49-F238E27FC236}">
                      <a16:creationId xmlns:a16="http://schemas.microsoft.com/office/drawing/2014/main" id="{87AFB473-F287-4E6D-97BF-1D6C100398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64564" y="2021856"/>
                  <a:ext cx="1050186" cy="108714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66E124-1C28-4147-9265-FFD3CB949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651" y="514637"/>
            <a:ext cx="4908435" cy="485723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95E22E0-E3F8-4E93-B0B0-A14E82D225EE}"/>
              </a:ext>
            </a:extLst>
          </p:cNvPr>
          <p:cNvGrpSpPr/>
          <p:nvPr/>
        </p:nvGrpSpPr>
        <p:grpSpPr>
          <a:xfrm>
            <a:off x="3501739" y="5886506"/>
            <a:ext cx="8690261" cy="411188"/>
            <a:chOff x="3501739" y="5681593"/>
            <a:chExt cx="8690261" cy="41118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34363E-0E91-4745-AE6F-6CA527623179}"/>
                </a:ext>
              </a:extLst>
            </p:cNvPr>
            <p:cNvSpPr/>
            <p:nvPr/>
          </p:nvSpPr>
          <p:spPr>
            <a:xfrm>
              <a:off x="3501739" y="5681594"/>
              <a:ext cx="8690261" cy="411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F66B9E-0E48-496D-9F1D-A694F028AD19}"/>
                </a:ext>
              </a:extLst>
            </p:cNvPr>
            <p:cNvGrpSpPr/>
            <p:nvPr/>
          </p:nvGrpSpPr>
          <p:grpSpPr>
            <a:xfrm>
              <a:off x="4438870" y="5681593"/>
              <a:ext cx="7385390" cy="401108"/>
              <a:chOff x="4285339" y="5814765"/>
              <a:chExt cx="6615936" cy="401110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73A1BEF-5089-4CD9-99CE-1DADBCA51B73}"/>
                  </a:ext>
                </a:extLst>
              </p:cNvPr>
              <p:cNvSpPr txBox="1"/>
              <p:nvPr/>
            </p:nvSpPr>
            <p:spPr>
              <a:xfrm>
                <a:off x="4285339" y="5815765"/>
                <a:ext cx="14859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Gill Sans MT" panose="020B0502020104020203" pitchFamily="34" charset="0"/>
                  </a:rPr>
                  <a:t>Interviews 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BF54602-2EBA-47C7-BBC4-5D7D07F0A888}"/>
                  </a:ext>
                </a:extLst>
              </p:cNvPr>
              <p:cNvSpPr txBox="1"/>
              <p:nvPr/>
            </p:nvSpPr>
            <p:spPr>
              <a:xfrm>
                <a:off x="6184346" y="5814765"/>
                <a:ext cx="22575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Gill Sans MT" panose="020B0502020104020203" pitchFamily="34" charset="0"/>
                  </a:rPr>
                  <a:t>Grant Proposals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E85363-670E-481E-8BAC-4B4DE4830019}"/>
                  </a:ext>
                </a:extLst>
              </p:cNvPr>
              <p:cNvSpPr txBox="1"/>
              <p:nvPr/>
            </p:nvSpPr>
            <p:spPr>
              <a:xfrm>
                <a:off x="8259992" y="5814765"/>
                <a:ext cx="2641283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2000">
                    <a:latin typeface="Gill Sans MT"/>
                  </a:rPr>
                  <a:t>News Articles</a:t>
                </a:r>
                <a:endParaRPr lang="en-US" sz="2000">
                  <a:latin typeface="Gill Sans MT" panose="020B0502020104020203" pitchFamily="34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7BB2D9-0268-44D0-BC34-92B41628DCA2}"/>
              </a:ext>
            </a:extLst>
          </p:cNvPr>
          <p:cNvSpPr txBox="1"/>
          <p:nvPr/>
        </p:nvSpPr>
        <p:spPr>
          <a:xfrm>
            <a:off x="11891963" y="6486525"/>
            <a:ext cx="3143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47635470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A9954A2-215F-48F7-9165-91D87B928B81}"/>
              </a:ext>
            </a:extLst>
          </p:cNvPr>
          <p:cNvGrpSpPr/>
          <p:nvPr/>
        </p:nvGrpSpPr>
        <p:grpSpPr>
          <a:xfrm>
            <a:off x="5040337" y="2043781"/>
            <a:ext cx="6848805" cy="4539899"/>
            <a:chOff x="5040337" y="2043781"/>
            <a:chExt cx="6848805" cy="45398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CB63FB-E89C-416E-8694-93C874A9DE79}"/>
                </a:ext>
              </a:extLst>
            </p:cNvPr>
            <p:cNvGrpSpPr/>
            <p:nvPr/>
          </p:nvGrpSpPr>
          <p:grpSpPr>
            <a:xfrm>
              <a:off x="5040337" y="2043781"/>
              <a:ext cx="6848805" cy="4539899"/>
              <a:chOff x="5040337" y="2043781"/>
              <a:chExt cx="6848805" cy="453989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9DF659-DF1F-49B3-9067-4B91132457C1}"/>
                  </a:ext>
                </a:extLst>
              </p:cNvPr>
              <p:cNvSpPr/>
              <p:nvPr/>
            </p:nvSpPr>
            <p:spPr>
              <a:xfrm>
                <a:off x="6671310" y="3645049"/>
                <a:ext cx="5217832" cy="2938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tial Circle 18">
                <a:extLst>
                  <a:ext uri="{FF2B5EF4-FFF2-40B4-BE49-F238E27FC236}">
                    <a16:creationId xmlns:a16="http://schemas.microsoft.com/office/drawing/2014/main" id="{D4BCE2F3-29AA-431C-A70D-E6D0563CA88F}"/>
                  </a:ext>
                </a:extLst>
              </p:cNvPr>
              <p:cNvSpPr/>
              <p:nvPr/>
            </p:nvSpPr>
            <p:spPr>
              <a:xfrm rot="10800000">
                <a:off x="5040337" y="2043781"/>
                <a:ext cx="3233646" cy="3214217"/>
              </a:xfrm>
              <a:prstGeom prst="pie">
                <a:avLst>
                  <a:gd name="adj1" fmla="val 10809494"/>
                  <a:gd name="adj2" fmla="val 1620098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BC6059-FE78-49BD-84B8-90672D9A5B43}"/>
                </a:ext>
              </a:extLst>
            </p:cNvPr>
            <p:cNvSpPr txBox="1"/>
            <p:nvPr/>
          </p:nvSpPr>
          <p:spPr>
            <a:xfrm>
              <a:off x="7086062" y="4033889"/>
              <a:ext cx="704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kern="1200">
                  <a:solidFill>
                    <a:schemeClr val="bg1"/>
                  </a:solidFill>
                  <a:latin typeface="Abadi" panose="020B0604020104020204" pitchFamily="34" charset="0"/>
                </a:rPr>
                <a:t>T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6C73C281-5074-4223-BD6C-2F015775242C}"/>
              </a:ext>
            </a:extLst>
          </p:cNvPr>
          <p:cNvSpPr/>
          <p:nvPr/>
        </p:nvSpPr>
        <p:spPr>
          <a:xfrm>
            <a:off x="0" y="0"/>
            <a:ext cx="761952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D931F-61EF-4901-B533-B9C836E0332E}"/>
              </a:ext>
            </a:extLst>
          </p:cNvPr>
          <p:cNvSpPr txBox="1"/>
          <p:nvPr/>
        </p:nvSpPr>
        <p:spPr>
          <a:xfrm rot="16200000">
            <a:off x="-2404473" y="3136612"/>
            <a:ext cx="5495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Bahnschrift" panose="020B0502040204020203" pitchFamily="34" charset="0"/>
              </a:rPr>
              <a:t>SWOT Analysis: WAFT</a:t>
            </a:r>
            <a:endParaRPr lang="en-US" sz="3200" kern="120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CCD95D-8006-421F-B57B-1C39CC1BDEE3}"/>
              </a:ext>
            </a:extLst>
          </p:cNvPr>
          <p:cNvGrpSpPr/>
          <p:nvPr/>
        </p:nvGrpSpPr>
        <p:grpSpPr>
          <a:xfrm>
            <a:off x="1071860" y="274320"/>
            <a:ext cx="6842101" cy="4571749"/>
            <a:chOff x="1071860" y="274320"/>
            <a:chExt cx="6842101" cy="45717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DDE05BE-D453-41FB-ACC4-FF45EBE582B3}"/>
                </a:ext>
              </a:extLst>
            </p:cNvPr>
            <p:cNvGrpSpPr/>
            <p:nvPr/>
          </p:nvGrpSpPr>
          <p:grpSpPr>
            <a:xfrm>
              <a:off x="1071860" y="274320"/>
              <a:ext cx="6842101" cy="4571749"/>
              <a:chOff x="1071860" y="274320"/>
              <a:chExt cx="6842101" cy="457174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340C17F-0ECF-4338-AFB4-E988FF7C2ACF}"/>
                  </a:ext>
                </a:extLst>
              </p:cNvPr>
              <p:cNvSpPr/>
              <p:nvPr/>
            </p:nvSpPr>
            <p:spPr>
              <a:xfrm>
                <a:off x="1071860" y="274320"/>
                <a:ext cx="5217832" cy="29625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Partial Circle 4">
                <a:extLst>
                  <a:ext uri="{FF2B5EF4-FFF2-40B4-BE49-F238E27FC236}">
                    <a16:creationId xmlns:a16="http://schemas.microsoft.com/office/drawing/2014/main" id="{5BE05AD7-EB6D-4191-9F50-8F08759F2D1B}"/>
                  </a:ext>
                </a:extLst>
              </p:cNvPr>
              <p:cNvSpPr/>
              <p:nvPr/>
            </p:nvSpPr>
            <p:spPr>
              <a:xfrm>
                <a:off x="4680315" y="1631852"/>
                <a:ext cx="3233646" cy="3214217"/>
              </a:xfrm>
              <a:prstGeom prst="pie">
                <a:avLst>
                  <a:gd name="adj1" fmla="val 10809494"/>
                  <a:gd name="adj2" fmla="val 1620098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86659C-DD78-417B-8DB8-7D79DE393464}"/>
                </a:ext>
              </a:extLst>
            </p:cNvPr>
            <p:cNvSpPr txBox="1"/>
            <p:nvPr/>
          </p:nvSpPr>
          <p:spPr>
            <a:xfrm>
              <a:off x="4951583" y="1947601"/>
              <a:ext cx="9354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badi" panose="020B0604020104020204" pitchFamily="34" charset="0"/>
                </a:rPr>
                <a:t>S</a:t>
              </a:r>
              <a:endParaRPr lang="en-US" sz="5400" b="1" kern="1200">
                <a:solidFill>
                  <a:schemeClr val="bg1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4BF554-2267-40DE-AB7F-54B496591518}"/>
              </a:ext>
            </a:extLst>
          </p:cNvPr>
          <p:cNvGrpSpPr/>
          <p:nvPr/>
        </p:nvGrpSpPr>
        <p:grpSpPr>
          <a:xfrm>
            <a:off x="1442160" y="741135"/>
            <a:ext cx="3589665" cy="2250727"/>
            <a:chOff x="1473308" y="743842"/>
            <a:chExt cx="3589665" cy="225072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997965C-E917-4062-968E-398FBA183BD4}"/>
                </a:ext>
              </a:extLst>
            </p:cNvPr>
            <p:cNvSpPr txBox="1"/>
            <p:nvPr/>
          </p:nvSpPr>
          <p:spPr>
            <a:xfrm>
              <a:off x="1473308" y="1240243"/>
              <a:ext cx="358966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>
                  <a:latin typeface="Gill Sans MT"/>
                  <a:ea typeface="+mn-lt"/>
                  <a:cs typeface="+mn-lt"/>
                </a:rPr>
                <a:t>Mutual aid philosophy</a:t>
              </a:r>
              <a:endParaRPr lang="en-US" b="1">
                <a:latin typeface="Gill Sans M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Safe and open meeting space</a:t>
              </a:r>
              <a:endParaRPr lang="en-US">
                <a:latin typeface="Gill Sans MT" panose="020B0502020104020203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Responsiveness to auctions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>
                  <a:latin typeface="Gill Sans MT"/>
                </a:rPr>
                <a:t>Supporting </a:t>
              </a:r>
              <a:r>
                <a:rPr lang="en-US">
                  <a:latin typeface="Gill Sans MT"/>
                </a:rPr>
                <a:t>people of color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Door knocking</a:t>
              </a:r>
              <a:endParaRPr lang="en-US" sz="1800">
                <a:latin typeface="Gill Sans MT"/>
              </a:endParaRPr>
            </a:p>
            <a:p>
              <a:endParaRPr lang="en-US">
                <a:latin typeface="Gill Sans MT" panose="020B0502020104020203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57F3A90-7C44-4F32-BA9D-FD5615B79C3D}"/>
                </a:ext>
              </a:extLst>
            </p:cNvPr>
            <p:cNvGrpSpPr/>
            <p:nvPr/>
          </p:nvGrpSpPr>
          <p:grpSpPr>
            <a:xfrm>
              <a:off x="1557945" y="743842"/>
              <a:ext cx="1799484" cy="384742"/>
              <a:chOff x="1557945" y="743842"/>
              <a:chExt cx="1799484" cy="38474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895CA6-1FCA-46D9-BFB0-2299FC9812F2}"/>
                  </a:ext>
                </a:extLst>
              </p:cNvPr>
              <p:cNvSpPr txBox="1"/>
              <p:nvPr/>
            </p:nvSpPr>
            <p:spPr>
              <a:xfrm>
                <a:off x="1557945" y="743842"/>
                <a:ext cx="17994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>
                    <a:latin typeface="Aharoni" panose="020B0604020202020204" pitchFamily="2" charset="-79"/>
                    <a:cs typeface="Aharoni" panose="020B0604020202020204" pitchFamily="2" charset="-79"/>
                  </a:rPr>
                  <a:t>STRENGTHS</a:t>
                </a:r>
                <a:endParaRPr lang="en-US" b="1" kern="1200" spc="300">
                  <a:latin typeface="Aharoni" panose="020B0604020202020204" pitchFamily="2" charset="-79"/>
                  <a:cs typeface="Aharoni" panose="020B0604020202020204" pitchFamily="2" charset="-79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BC025FF-75F9-423C-A899-016CEA7A6E6F}"/>
                  </a:ext>
                </a:extLst>
              </p:cNvPr>
              <p:cNvSpPr/>
              <p:nvPr/>
            </p:nvSpPr>
            <p:spPr>
              <a:xfrm>
                <a:off x="1594820" y="1082865"/>
                <a:ext cx="172573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8240AD-C4F2-468A-82F1-492BB99CFAA4}"/>
              </a:ext>
            </a:extLst>
          </p:cNvPr>
          <p:cNvGrpSpPr/>
          <p:nvPr/>
        </p:nvGrpSpPr>
        <p:grpSpPr>
          <a:xfrm>
            <a:off x="5059659" y="275441"/>
            <a:ext cx="6829483" cy="4570628"/>
            <a:chOff x="5059659" y="274320"/>
            <a:chExt cx="6829483" cy="45706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D01964-BE0C-41EE-8600-A477A59EA01F}"/>
                </a:ext>
              </a:extLst>
            </p:cNvPr>
            <p:cNvGrpSpPr/>
            <p:nvPr/>
          </p:nvGrpSpPr>
          <p:grpSpPr>
            <a:xfrm>
              <a:off x="5059659" y="274320"/>
              <a:ext cx="6829483" cy="4570628"/>
              <a:chOff x="5059659" y="274320"/>
              <a:chExt cx="6829483" cy="457062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8F63D6-31A0-47EE-8603-B123E1B1EE9D}"/>
                  </a:ext>
                </a:extLst>
              </p:cNvPr>
              <p:cNvSpPr/>
              <p:nvPr/>
            </p:nvSpPr>
            <p:spPr>
              <a:xfrm>
                <a:off x="6671310" y="274320"/>
                <a:ext cx="5217832" cy="2938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Partial Circle 15">
                <a:extLst>
                  <a:ext uri="{FF2B5EF4-FFF2-40B4-BE49-F238E27FC236}">
                    <a16:creationId xmlns:a16="http://schemas.microsoft.com/office/drawing/2014/main" id="{FEFBEED7-E515-4514-9FAD-96FD35965E9A}"/>
                  </a:ext>
                </a:extLst>
              </p:cNvPr>
              <p:cNvSpPr/>
              <p:nvPr/>
            </p:nvSpPr>
            <p:spPr>
              <a:xfrm rot="5400000">
                <a:off x="5049945" y="1621016"/>
                <a:ext cx="3233646" cy="3214217"/>
              </a:xfrm>
              <a:prstGeom prst="pie">
                <a:avLst>
                  <a:gd name="adj1" fmla="val 10809494"/>
                  <a:gd name="adj2" fmla="val 16179344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DCA442-5CFA-46E6-9687-BC3E70D182C5}"/>
                </a:ext>
              </a:extLst>
            </p:cNvPr>
            <p:cNvSpPr txBox="1"/>
            <p:nvPr/>
          </p:nvSpPr>
          <p:spPr>
            <a:xfrm>
              <a:off x="6936359" y="1945441"/>
              <a:ext cx="9354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badi" panose="020B0604020104020204" pitchFamily="34" charset="0"/>
                </a:rPr>
                <a:t>W</a:t>
              </a:r>
              <a:endParaRPr lang="en-US" sz="5400" b="1" kern="1200">
                <a:solidFill>
                  <a:schemeClr val="bg1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74DE687-92F4-4DF0-845D-0409C95FA23F}"/>
              </a:ext>
            </a:extLst>
          </p:cNvPr>
          <p:cNvGrpSpPr/>
          <p:nvPr/>
        </p:nvGrpSpPr>
        <p:grpSpPr>
          <a:xfrm>
            <a:off x="8028513" y="623955"/>
            <a:ext cx="3280061" cy="3139211"/>
            <a:chOff x="7825382" y="676020"/>
            <a:chExt cx="3280061" cy="313921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3F352A-7377-403B-B2F8-A9602518DA4C}"/>
                </a:ext>
              </a:extLst>
            </p:cNvPr>
            <p:cNvSpPr txBox="1"/>
            <p:nvPr/>
          </p:nvSpPr>
          <p:spPr>
            <a:xfrm>
              <a:off x="7825382" y="1229908"/>
              <a:ext cx="3280061" cy="258532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b="1">
                  <a:latin typeface="Gill Sans MT"/>
                  <a:ea typeface="+mn-lt"/>
                  <a:cs typeface="+mn-lt"/>
                </a:rPr>
                <a:t>Limited full-time staff and funding</a:t>
              </a:r>
              <a:endParaRPr lang="en-US" b="1">
                <a:latin typeface="Gill Sans MT"/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Organization of volunteers to take part in outreach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Limited delegation</a:t>
              </a:r>
              <a:r>
                <a:rPr lang="en-US" sz="1800">
                  <a:latin typeface="Gill Sans MT"/>
                </a:rPr>
                <a:t> for</a:t>
              </a:r>
              <a:r>
                <a:rPr lang="en-US">
                  <a:latin typeface="Gill Sans MT"/>
                </a:rPr>
                <a:t> </a:t>
              </a:r>
              <a:endParaRPr lang="en-US" sz="1800">
                <a:latin typeface="Gill Sans MT"/>
              </a:endParaRPr>
            </a:p>
            <a:p>
              <a:pPr algn="r"/>
              <a:r>
                <a:rPr lang="en-US" sz="1800">
                  <a:latin typeface="Gill Sans MT"/>
                </a:rPr>
                <a:t>outreach activities</a:t>
              </a:r>
            </a:p>
            <a:p>
              <a:pPr algn="r"/>
              <a:endParaRPr lang="en-US" sz="1800">
                <a:latin typeface="Gill Sans MT"/>
              </a:endParaRPr>
            </a:p>
            <a:p>
              <a:pPr algn="r"/>
              <a:endParaRPr lang="en-US" sz="1800">
                <a:latin typeface="Gill Sans MT"/>
              </a:endParaRPr>
            </a:p>
            <a:p>
              <a:pPr algn="r"/>
              <a:endParaRPr lang="en-US">
                <a:latin typeface="Gill Sans MT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89FBC9C-200E-44F5-85B3-38B181B37EAD}"/>
                </a:ext>
              </a:extLst>
            </p:cNvPr>
            <p:cNvGrpSpPr/>
            <p:nvPr/>
          </p:nvGrpSpPr>
          <p:grpSpPr>
            <a:xfrm>
              <a:off x="9000120" y="676020"/>
              <a:ext cx="2067425" cy="429704"/>
              <a:chOff x="1352193" y="698880"/>
              <a:chExt cx="2067425" cy="429704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30DD697-BFAB-4D5B-A6EB-4F9ECB7BDAE7}"/>
                  </a:ext>
                </a:extLst>
              </p:cNvPr>
              <p:cNvSpPr txBox="1"/>
              <p:nvPr/>
            </p:nvSpPr>
            <p:spPr>
              <a:xfrm>
                <a:off x="1352193" y="698880"/>
                <a:ext cx="2067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>
                    <a:latin typeface="Aharoni" panose="020B0604020202020204" pitchFamily="2" charset="-79"/>
                    <a:cs typeface="Aharoni" panose="020B0604020202020204" pitchFamily="2" charset="-79"/>
                  </a:rPr>
                  <a:t>WEAKNESSES</a:t>
                </a:r>
                <a:endParaRPr lang="en-US" b="1" kern="1200" spc="300">
                  <a:latin typeface="Aharoni" panose="020B0604020202020204" pitchFamily="2" charset="-79"/>
                  <a:cs typeface="Aharoni" panose="020B0604020202020204" pitchFamily="2" charset="-79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D8B6A23-C058-4C2D-B6FD-8DD50A65E7F3}"/>
                  </a:ext>
                </a:extLst>
              </p:cNvPr>
              <p:cNvSpPr/>
              <p:nvPr/>
            </p:nvSpPr>
            <p:spPr>
              <a:xfrm>
                <a:off x="1423974" y="1082865"/>
                <a:ext cx="1896580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68D3CF-DFBF-4EC4-BCB9-10B0E6026E98}"/>
              </a:ext>
            </a:extLst>
          </p:cNvPr>
          <p:cNvGrpSpPr/>
          <p:nvPr/>
        </p:nvGrpSpPr>
        <p:grpSpPr>
          <a:xfrm>
            <a:off x="1064311" y="2028609"/>
            <a:ext cx="6830220" cy="4555454"/>
            <a:chOff x="1076295" y="2004345"/>
            <a:chExt cx="6830220" cy="455545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487F74-F765-4533-8B51-0EE4A4A53A74}"/>
                </a:ext>
              </a:extLst>
            </p:cNvPr>
            <p:cNvGrpSpPr/>
            <p:nvPr/>
          </p:nvGrpSpPr>
          <p:grpSpPr>
            <a:xfrm>
              <a:off x="1076295" y="2004345"/>
              <a:ext cx="6830220" cy="4555454"/>
              <a:chOff x="1076295" y="2004345"/>
              <a:chExt cx="6830220" cy="455545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63BCE2-55D9-4C5C-9A72-70D6D616526A}"/>
                  </a:ext>
                </a:extLst>
              </p:cNvPr>
              <p:cNvSpPr/>
              <p:nvPr/>
            </p:nvSpPr>
            <p:spPr>
              <a:xfrm>
                <a:off x="1076295" y="3621168"/>
                <a:ext cx="5217832" cy="2938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Partial Circle 16">
                <a:extLst>
                  <a:ext uri="{FF2B5EF4-FFF2-40B4-BE49-F238E27FC236}">
                    <a16:creationId xmlns:a16="http://schemas.microsoft.com/office/drawing/2014/main" id="{F52F79BD-AFFA-4796-8323-DB15C060C16E}"/>
                  </a:ext>
                </a:extLst>
              </p:cNvPr>
              <p:cNvSpPr/>
              <p:nvPr/>
            </p:nvSpPr>
            <p:spPr>
              <a:xfrm rot="16200000">
                <a:off x="4682584" y="2014059"/>
                <a:ext cx="3233646" cy="3214217"/>
              </a:xfrm>
              <a:prstGeom prst="pie">
                <a:avLst>
                  <a:gd name="adj1" fmla="val 10809494"/>
                  <a:gd name="adj2" fmla="val 1620098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B3A4F2-A8B2-4697-832C-57D32D8C1DB8}"/>
                </a:ext>
              </a:extLst>
            </p:cNvPr>
            <p:cNvSpPr txBox="1"/>
            <p:nvPr/>
          </p:nvSpPr>
          <p:spPr>
            <a:xfrm>
              <a:off x="5145229" y="4002841"/>
              <a:ext cx="704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kern="1200">
                  <a:solidFill>
                    <a:schemeClr val="bg1"/>
                  </a:solidFill>
                  <a:latin typeface="Abadi" panose="020B0604020104020204" pitchFamily="34" charset="0"/>
                </a:rPr>
                <a:t>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1F9DB6-F4ED-423D-A6EB-BCE40B9F2510}"/>
              </a:ext>
            </a:extLst>
          </p:cNvPr>
          <p:cNvGrpSpPr/>
          <p:nvPr/>
        </p:nvGrpSpPr>
        <p:grpSpPr>
          <a:xfrm>
            <a:off x="1440843" y="3951302"/>
            <a:ext cx="4070486" cy="3089957"/>
            <a:chOff x="1450205" y="4090690"/>
            <a:chExt cx="4070486" cy="308995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E1F0BF-63AB-49ED-8BBA-60AE71028747}"/>
                </a:ext>
              </a:extLst>
            </p:cNvPr>
            <p:cNvSpPr txBox="1"/>
            <p:nvPr/>
          </p:nvSpPr>
          <p:spPr>
            <a:xfrm>
              <a:off x="1450205" y="4595324"/>
              <a:ext cx="4070486" cy="258532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b="1">
                  <a:latin typeface="Gill Sans MT"/>
                </a:rPr>
                <a:t>New partnerships </a:t>
              </a:r>
            </a:p>
            <a:p>
              <a:r>
                <a:rPr lang="en-US" b="1">
                  <a:latin typeface="Gill Sans MT"/>
                </a:rPr>
                <a:t>with</a:t>
              </a:r>
              <a:r>
                <a:rPr lang="en-US" sz="1800" b="1">
                  <a:latin typeface="Gill Sans MT"/>
                </a:rPr>
                <a:t> local organizations</a:t>
              </a:r>
              <a:endParaRPr lang="en-US" sz="1800" b="1">
                <a:latin typeface="Gill Sans MT"/>
                <a:cs typeface="Calibri" panose="020F0502020204030204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>
                  <a:latin typeface="Gill Sans MT"/>
                </a:rPr>
                <a:t>Establishing partnerships for translation</a:t>
              </a:r>
              <a:endParaRPr lang="en-US" sz="1800">
                <a:latin typeface="Gill Sans MT" panose="020B0502020104020203" pitchFamily="34" charset="0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>
                  <a:latin typeface="Gill Sans MT"/>
                  <a:ea typeface="+mn-lt"/>
                  <a:cs typeface="+mn-lt"/>
                </a:rPr>
                <a:t>Using a software to organize outreach materials</a:t>
              </a:r>
              <a:endParaRPr lang="en-US">
                <a:latin typeface="Gill Sans MT"/>
              </a:endParaRPr>
            </a:p>
            <a:p>
              <a:pPr marL="285750" indent="-285750">
                <a:buFont typeface="Arial"/>
                <a:buChar char="•"/>
              </a:pPr>
              <a:endParaRPr lang="en-US">
                <a:solidFill>
                  <a:srgbClr val="404040"/>
                </a:solidFill>
                <a:latin typeface="Gill Sans MT" panose="020B0502020104020203" pitchFamily="34" charset="0"/>
              </a:endParaRPr>
            </a:p>
            <a:p>
              <a:endParaRPr lang="en-US">
                <a:solidFill>
                  <a:srgbClr val="404040"/>
                </a:solidFill>
                <a:latin typeface="Gill Sans MT" panose="020B0502020104020203" pitchFamily="34" charset="0"/>
              </a:endParaRPr>
            </a:p>
            <a:p>
              <a:endParaRPr lang="en-US">
                <a:latin typeface="Gill Sans MT" panose="020B0502020104020203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C622EBC-72BF-4C85-9C05-EB8F2115DC17}"/>
                </a:ext>
              </a:extLst>
            </p:cNvPr>
            <p:cNvGrpSpPr/>
            <p:nvPr/>
          </p:nvGrpSpPr>
          <p:grpSpPr>
            <a:xfrm>
              <a:off x="1482670" y="4090690"/>
              <a:ext cx="2438180" cy="646331"/>
              <a:chOff x="1561632" y="462747"/>
              <a:chExt cx="1799484" cy="64633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DEF2EDA-1FB5-4C87-9BD6-40175F9720B8}"/>
                  </a:ext>
                </a:extLst>
              </p:cNvPr>
              <p:cNvSpPr txBox="1"/>
              <p:nvPr/>
            </p:nvSpPr>
            <p:spPr>
              <a:xfrm>
                <a:off x="1561632" y="462747"/>
                <a:ext cx="17994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>
                    <a:latin typeface="Aharoni" panose="020B0604020202020204" pitchFamily="2" charset="-79"/>
                    <a:cs typeface="Aharoni" panose="020B0604020202020204" pitchFamily="2" charset="-79"/>
                  </a:rPr>
                  <a:t>OPPORTUNITIES</a:t>
                </a:r>
                <a:endParaRPr lang="en-US" b="1" kern="1200" spc="300">
                  <a:latin typeface="Aharoni" panose="020B0604020202020204" pitchFamily="2" charset="-79"/>
                  <a:cs typeface="Aharoni" panose="020B0604020202020204" pitchFamily="2" charset="-79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E4058E3-0DE5-48BE-9499-D89C43EB73D4}"/>
                  </a:ext>
                </a:extLst>
              </p:cNvPr>
              <p:cNvSpPr/>
              <p:nvPr/>
            </p:nvSpPr>
            <p:spPr>
              <a:xfrm>
                <a:off x="1590094" y="794593"/>
                <a:ext cx="1725734" cy="4571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C61ED8-0228-436E-BA8B-FEC237D0B341}"/>
              </a:ext>
            </a:extLst>
          </p:cNvPr>
          <p:cNvGrpSpPr/>
          <p:nvPr/>
        </p:nvGrpSpPr>
        <p:grpSpPr>
          <a:xfrm>
            <a:off x="7545219" y="4049587"/>
            <a:ext cx="3945681" cy="2684066"/>
            <a:chOff x="7556469" y="4049171"/>
            <a:chExt cx="3945681" cy="26840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D260D8-8850-47E3-A73C-CDAEA5C54541}"/>
                </a:ext>
              </a:extLst>
            </p:cNvPr>
            <p:cNvGrpSpPr/>
            <p:nvPr/>
          </p:nvGrpSpPr>
          <p:grpSpPr>
            <a:xfrm>
              <a:off x="7556469" y="4049171"/>
              <a:ext cx="3945681" cy="2684066"/>
              <a:chOff x="7479881" y="3837948"/>
              <a:chExt cx="4025624" cy="288267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352E72-26FC-4A2E-A7B5-361E940C7E30}"/>
                  </a:ext>
                </a:extLst>
              </p:cNvPr>
              <p:cNvSpPr txBox="1"/>
              <p:nvPr/>
            </p:nvSpPr>
            <p:spPr>
              <a:xfrm>
                <a:off x="7479881" y="4412302"/>
                <a:ext cx="3932574" cy="23083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en-US" sz="1800" b="1">
                    <a:latin typeface="Gill Sans MT"/>
                  </a:rPr>
                  <a:t>Impact of COVID-19</a:t>
                </a:r>
                <a:endParaRPr lang="en-US" b="1">
                  <a:latin typeface="Gill Sans MT"/>
                </a:endParaRP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en-US">
                    <a:latin typeface="Gill Sans MT"/>
                  </a:rPr>
                  <a:t>Personal shame and </a:t>
                </a:r>
              </a:p>
              <a:p>
                <a:pPr algn="r"/>
                <a:r>
                  <a:rPr lang="en-US">
                    <a:latin typeface="Gill Sans MT"/>
                  </a:rPr>
                  <a:t>hesitation to receive help</a:t>
                </a:r>
                <a:endParaRPr lang="en-US" sz="1800">
                  <a:latin typeface="Gill Sans MT"/>
                </a:endParaRP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en-US" sz="1800">
                    <a:latin typeface="Gill Sans MT"/>
                  </a:rPr>
                  <a:t>Not reaching pe</a:t>
                </a:r>
                <a:r>
                  <a:rPr lang="en-US">
                    <a:latin typeface="Gill Sans MT"/>
                  </a:rPr>
                  <a:t>ople soon enough</a:t>
                </a:r>
                <a:endParaRPr lang="en-US" sz="1800">
                  <a:latin typeface="Gill Sans MT"/>
                </a:endParaRP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endParaRPr lang="en-US">
                  <a:latin typeface="Gill Sans MT" panose="020B0502020104020203" pitchFamily="34" charset="0"/>
                </a:endParaRP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endParaRPr lang="en-US" sz="1800">
                  <a:latin typeface="Gill Sans MT" panose="020B0502020104020203" pitchFamily="34" charset="0"/>
                </a:endParaRPr>
              </a:p>
              <a:p>
                <a:pPr algn="r"/>
                <a:endParaRPr lang="en-US" sz="1800">
                  <a:latin typeface="Gill Sans MT" panose="020B0502020104020203" pitchFamily="34" charset="0"/>
                </a:endParaRPr>
              </a:p>
              <a:p>
                <a:pPr algn="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AC6EF87-9BEB-4E32-8D6C-E2A9DF2E88C6}"/>
                  </a:ext>
                </a:extLst>
              </p:cNvPr>
              <p:cNvSpPr txBox="1"/>
              <p:nvPr/>
            </p:nvSpPr>
            <p:spPr>
              <a:xfrm>
                <a:off x="9706021" y="3837948"/>
                <a:ext cx="17994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>
                    <a:latin typeface="Aharoni" panose="020B0604020202020204" pitchFamily="2" charset="-79"/>
                    <a:cs typeface="Aharoni" panose="020B0604020202020204" pitchFamily="2" charset="-79"/>
                  </a:rPr>
                  <a:t>THREATS</a:t>
                </a:r>
                <a:endParaRPr lang="en-US" b="1" kern="1200" spc="300">
                  <a:latin typeface="Aharoni" panose="020B0604020202020204" pitchFamily="2" charset="-79"/>
                  <a:cs typeface="Aharoni" panose="020B0604020202020204" pitchFamily="2" charset="-79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59D7751-87F6-4217-BAD6-D4B6A76D7F5F}"/>
                </a:ext>
              </a:extLst>
            </p:cNvPr>
            <p:cNvSpPr/>
            <p:nvPr/>
          </p:nvSpPr>
          <p:spPr>
            <a:xfrm>
              <a:off x="9906689" y="4388261"/>
              <a:ext cx="1360578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D85B96C1-3EE2-4193-827A-CC14A2CF7FBB}"/>
              </a:ext>
            </a:extLst>
          </p:cNvPr>
          <p:cNvSpPr/>
          <p:nvPr/>
        </p:nvSpPr>
        <p:spPr>
          <a:xfrm>
            <a:off x="5693563" y="2649075"/>
            <a:ext cx="1544628" cy="151969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A338D-93FA-4032-917B-4BFB7E099554}"/>
              </a:ext>
            </a:extLst>
          </p:cNvPr>
          <p:cNvSpPr txBox="1"/>
          <p:nvPr/>
        </p:nvSpPr>
        <p:spPr>
          <a:xfrm>
            <a:off x="11891963" y="6486525"/>
            <a:ext cx="3143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51150B-003C-449B-9A78-ECBA8C428797}"/>
              </a:ext>
            </a:extLst>
          </p:cNvPr>
          <p:cNvSpPr txBox="1"/>
          <p:nvPr/>
        </p:nvSpPr>
        <p:spPr>
          <a:xfrm>
            <a:off x="5419330" y="3078127"/>
            <a:ext cx="206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Bahnschrift" panose="020B0502040204020203" pitchFamily="34" charset="0"/>
              </a:rPr>
              <a:t>WAFT</a:t>
            </a:r>
          </a:p>
        </p:txBody>
      </p:sp>
    </p:spTree>
    <p:extLst>
      <p:ext uri="{BB962C8B-B14F-4D97-AF65-F5344CB8AC3E}">
        <p14:creationId xmlns:p14="http://schemas.microsoft.com/office/powerpoint/2010/main" val="30315701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A9954A2-215F-48F7-9165-91D87B928B81}"/>
              </a:ext>
            </a:extLst>
          </p:cNvPr>
          <p:cNvGrpSpPr/>
          <p:nvPr/>
        </p:nvGrpSpPr>
        <p:grpSpPr>
          <a:xfrm>
            <a:off x="4293912" y="2030368"/>
            <a:ext cx="6839091" cy="4548871"/>
            <a:chOff x="5050051" y="2034809"/>
            <a:chExt cx="6839091" cy="45488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CB63FB-E89C-416E-8694-93C874A9DE79}"/>
                </a:ext>
              </a:extLst>
            </p:cNvPr>
            <p:cNvGrpSpPr/>
            <p:nvPr/>
          </p:nvGrpSpPr>
          <p:grpSpPr>
            <a:xfrm>
              <a:off x="5050051" y="2034809"/>
              <a:ext cx="6839091" cy="4548871"/>
              <a:chOff x="5050051" y="2034809"/>
              <a:chExt cx="6839091" cy="454887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9DF659-DF1F-49B3-9067-4B91132457C1}"/>
                  </a:ext>
                </a:extLst>
              </p:cNvPr>
              <p:cNvSpPr/>
              <p:nvPr/>
            </p:nvSpPr>
            <p:spPr>
              <a:xfrm>
                <a:off x="6671310" y="3645049"/>
                <a:ext cx="5217832" cy="2938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tial Circle 18">
                <a:extLst>
                  <a:ext uri="{FF2B5EF4-FFF2-40B4-BE49-F238E27FC236}">
                    <a16:creationId xmlns:a16="http://schemas.microsoft.com/office/drawing/2014/main" id="{D4BCE2F3-29AA-431C-A70D-E6D0563CA88F}"/>
                  </a:ext>
                </a:extLst>
              </p:cNvPr>
              <p:cNvSpPr/>
              <p:nvPr/>
            </p:nvSpPr>
            <p:spPr>
              <a:xfrm rot="10800000">
                <a:off x="5050051" y="2034809"/>
                <a:ext cx="3233646" cy="3214217"/>
              </a:xfrm>
              <a:prstGeom prst="pie">
                <a:avLst>
                  <a:gd name="adj1" fmla="val 10809494"/>
                  <a:gd name="adj2" fmla="val 1620098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BC6059-FE78-49BD-84B8-90672D9A5B43}"/>
                </a:ext>
              </a:extLst>
            </p:cNvPr>
            <p:cNvSpPr txBox="1"/>
            <p:nvPr/>
          </p:nvSpPr>
          <p:spPr>
            <a:xfrm>
              <a:off x="7086062" y="4033889"/>
              <a:ext cx="704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kern="1200">
                  <a:solidFill>
                    <a:schemeClr val="bg1"/>
                  </a:solidFill>
                  <a:latin typeface="Abadi" panose="020B0604020104020204" pitchFamily="34" charset="0"/>
                </a:rPr>
                <a:t>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5A974B7-FD29-4AFB-91C9-DBC642D085BE}"/>
              </a:ext>
            </a:extLst>
          </p:cNvPr>
          <p:cNvGrpSpPr/>
          <p:nvPr/>
        </p:nvGrpSpPr>
        <p:grpSpPr>
          <a:xfrm>
            <a:off x="11470465" y="0"/>
            <a:ext cx="761952" cy="6858000"/>
            <a:chOff x="0" y="0"/>
            <a:chExt cx="761952" cy="6858000"/>
          </a:xfrm>
          <a:solidFill>
            <a:schemeClr val="accent1">
              <a:lumMod val="75000"/>
            </a:schemeClr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C73C281-5074-4223-BD6C-2F015775242C}"/>
                </a:ext>
              </a:extLst>
            </p:cNvPr>
            <p:cNvSpPr/>
            <p:nvPr/>
          </p:nvSpPr>
          <p:spPr>
            <a:xfrm>
              <a:off x="0" y="0"/>
              <a:ext cx="76195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91D931F-61EF-4901-B533-B9C836E0332E}"/>
                </a:ext>
              </a:extLst>
            </p:cNvPr>
            <p:cNvSpPr txBox="1"/>
            <p:nvPr/>
          </p:nvSpPr>
          <p:spPr>
            <a:xfrm rot="5400000">
              <a:off x="-2366924" y="3136612"/>
              <a:ext cx="5495799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Bahnschrift" panose="020B0502040204020203" pitchFamily="34" charset="0"/>
                </a:rPr>
                <a:t>SWOT Analysis: MAAPL</a:t>
              </a:r>
              <a:endParaRPr lang="en-US" sz="3200" kern="120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CCD95D-8006-421F-B57B-1C39CC1BDEE3}"/>
              </a:ext>
            </a:extLst>
          </p:cNvPr>
          <p:cNvGrpSpPr/>
          <p:nvPr/>
        </p:nvGrpSpPr>
        <p:grpSpPr>
          <a:xfrm>
            <a:off x="315721" y="269879"/>
            <a:ext cx="6834655" cy="4581465"/>
            <a:chOff x="1071860" y="274320"/>
            <a:chExt cx="6834655" cy="45814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DDE05BE-D453-41FB-ACC4-FF45EBE582B3}"/>
                </a:ext>
              </a:extLst>
            </p:cNvPr>
            <p:cNvGrpSpPr/>
            <p:nvPr/>
          </p:nvGrpSpPr>
          <p:grpSpPr>
            <a:xfrm>
              <a:off x="1071860" y="274320"/>
              <a:ext cx="6834655" cy="4581465"/>
              <a:chOff x="1071860" y="274320"/>
              <a:chExt cx="6834655" cy="458146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340C17F-0ECF-4338-AFB4-E988FF7C2ACF}"/>
                  </a:ext>
                </a:extLst>
              </p:cNvPr>
              <p:cNvSpPr/>
              <p:nvPr/>
            </p:nvSpPr>
            <p:spPr>
              <a:xfrm>
                <a:off x="1071860" y="274320"/>
                <a:ext cx="5217832" cy="29625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Partial Circle 4">
                <a:extLst>
                  <a:ext uri="{FF2B5EF4-FFF2-40B4-BE49-F238E27FC236}">
                    <a16:creationId xmlns:a16="http://schemas.microsoft.com/office/drawing/2014/main" id="{5BE05AD7-EB6D-4191-9F50-8F08759F2D1B}"/>
                  </a:ext>
                </a:extLst>
              </p:cNvPr>
              <p:cNvSpPr/>
              <p:nvPr/>
            </p:nvSpPr>
            <p:spPr>
              <a:xfrm>
                <a:off x="4672869" y="1641568"/>
                <a:ext cx="3233646" cy="3214217"/>
              </a:xfrm>
              <a:prstGeom prst="pie">
                <a:avLst>
                  <a:gd name="adj1" fmla="val 10809494"/>
                  <a:gd name="adj2" fmla="val 1620098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86659C-DD78-417B-8DB8-7D79DE393464}"/>
                </a:ext>
              </a:extLst>
            </p:cNvPr>
            <p:cNvSpPr txBox="1"/>
            <p:nvPr/>
          </p:nvSpPr>
          <p:spPr>
            <a:xfrm>
              <a:off x="4951583" y="1947601"/>
              <a:ext cx="9354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badi" panose="020B0604020104020204" pitchFamily="34" charset="0"/>
                </a:rPr>
                <a:t>S</a:t>
              </a:r>
              <a:endParaRPr lang="en-US" sz="5400" b="1" kern="1200">
                <a:solidFill>
                  <a:schemeClr val="bg1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B42628-950E-45C5-9D8A-7C294DAB9409}"/>
              </a:ext>
            </a:extLst>
          </p:cNvPr>
          <p:cNvGrpSpPr/>
          <p:nvPr/>
        </p:nvGrpSpPr>
        <p:grpSpPr>
          <a:xfrm>
            <a:off x="535800" y="739560"/>
            <a:ext cx="3589665" cy="2800805"/>
            <a:chOff x="701424" y="739401"/>
            <a:chExt cx="3589665" cy="280080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997965C-E917-4062-968E-398FBA183BD4}"/>
                </a:ext>
              </a:extLst>
            </p:cNvPr>
            <p:cNvSpPr txBox="1"/>
            <p:nvPr/>
          </p:nvSpPr>
          <p:spPr>
            <a:xfrm>
              <a:off x="701424" y="1231882"/>
              <a:ext cx="3589665" cy="23083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>
                  <a:latin typeface="Gill Sans MT"/>
                </a:rPr>
                <a:t>Legal and policy connections and initiatives</a:t>
              </a:r>
              <a:endParaRPr lang="en-US" b="1">
                <a:latin typeface="Gill Sans MT"/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  <a:ea typeface="+mn-lt"/>
                  <a:cs typeface="+mn-lt"/>
                </a:rPr>
                <a:t>Diversity of organization</a:t>
              </a:r>
              <a:endParaRPr lang="en-US">
                <a:latin typeface="Gill Sans M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Educational resources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Influence on policy</a:t>
              </a:r>
              <a:endParaRPr lang="en-US" sz="1800">
                <a:latin typeface="Gill Sans MT" panose="020B0502020104020203" pitchFamily="34" charset="0"/>
              </a:endParaRPr>
            </a:p>
            <a:p>
              <a:endParaRPr lang="en-US" sz="1800">
                <a:latin typeface="Gill Sans MT" panose="020B0502020104020203" pitchFamily="34" charset="0"/>
              </a:endParaRPr>
            </a:p>
            <a:p>
              <a:endParaRPr lang="en-US">
                <a:latin typeface="Gill Sans MT" panose="020B0502020104020203" pitchFamily="34" charset="0"/>
              </a:endParaRPr>
            </a:p>
            <a:p>
              <a:endParaRPr lang="en-US">
                <a:latin typeface="Gill Sans MT" panose="020B0502020104020203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57F3A90-7C44-4F32-BA9D-FD5615B79C3D}"/>
                </a:ext>
              </a:extLst>
            </p:cNvPr>
            <p:cNvGrpSpPr/>
            <p:nvPr/>
          </p:nvGrpSpPr>
          <p:grpSpPr>
            <a:xfrm>
              <a:off x="838681" y="739401"/>
              <a:ext cx="1799484" cy="384741"/>
              <a:chOff x="1594820" y="743842"/>
              <a:chExt cx="1799484" cy="38474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895CA6-1FCA-46D9-BFB0-2299FC9812F2}"/>
                  </a:ext>
                </a:extLst>
              </p:cNvPr>
              <p:cNvSpPr txBox="1"/>
              <p:nvPr/>
            </p:nvSpPr>
            <p:spPr>
              <a:xfrm>
                <a:off x="1594820" y="743842"/>
                <a:ext cx="17994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>
                    <a:latin typeface="Aharoni" panose="020B0604020202020204" pitchFamily="2" charset="-79"/>
                    <a:cs typeface="Aharoni" panose="020B0604020202020204" pitchFamily="2" charset="-79"/>
                  </a:rPr>
                  <a:t>STRENGTHS</a:t>
                </a:r>
                <a:endParaRPr lang="en-US" b="1" kern="1200" spc="300">
                  <a:latin typeface="Aharoni" panose="020B0604020202020204" pitchFamily="2" charset="-79"/>
                  <a:cs typeface="Aharoni" panose="020B0604020202020204" pitchFamily="2" charset="-79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BC025FF-75F9-423C-A899-016CEA7A6E6F}"/>
                  </a:ext>
                </a:extLst>
              </p:cNvPr>
              <p:cNvSpPr/>
              <p:nvPr/>
            </p:nvSpPr>
            <p:spPr>
              <a:xfrm>
                <a:off x="1631695" y="1082864"/>
                <a:ext cx="172573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8240AD-C4F2-468A-82F1-492BB99CFAA4}"/>
              </a:ext>
            </a:extLst>
          </p:cNvPr>
          <p:cNvGrpSpPr/>
          <p:nvPr/>
        </p:nvGrpSpPr>
        <p:grpSpPr>
          <a:xfrm>
            <a:off x="4303626" y="294636"/>
            <a:ext cx="6829377" cy="4554580"/>
            <a:chOff x="5059765" y="299077"/>
            <a:chExt cx="6829377" cy="45545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D01964-BE0C-41EE-8600-A477A59EA01F}"/>
                </a:ext>
              </a:extLst>
            </p:cNvPr>
            <p:cNvGrpSpPr/>
            <p:nvPr/>
          </p:nvGrpSpPr>
          <p:grpSpPr>
            <a:xfrm>
              <a:off x="5059765" y="299077"/>
              <a:ext cx="6829377" cy="4554580"/>
              <a:chOff x="5059765" y="299077"/>
              <a:chExt cx="6829377" cy="455458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8F63D6-31A0-47EE-8603-B123E1B1EE9D}"/>
                  </a:ext>
                </a:extLst>
              </p:cNvPr>
              <p:cNvSpPr/>
              <p:nvPr/>
            </p:nvSpPr>
            <p:spPr>
              <a:xfrm>
                <a:off x="6671310" y="299077"/>
                <a:ext cx="5217832" cy="2938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Partial Circle 15">
                <a:extLst>
                  <a:ext uri="{FF2B5EF4-FFF2-40B4-BE49-F238E27FC236}">
                    <a16:creationId xmlns:a16="http://schemas.microsoft.com/office/drawing/2014/main" id="{FEFBEED7-E515-4514-9FAD-96FD35965E9A}"/>
                  </a:ext>
                </a:extLst>
              </p:cNvPr>
              <p:cNvSpPr/>
              <p:nvPr/>
            </p:nvSpPr>
            <p:spPr>
              <a:xfrm rot="5400000">
                <a:off x="5050051" y="1629725"/>
                <a:ext cx="3233646" cy="3214217"/>
              </a:xfrm>
              <a:prstGeom prst="pie">
                <a:avLst>
                  <a:gd name="adj1" fmla="val 10809494"/>
                  <a:gd name="adj2" fmla="val 1620098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DCA442-5CFA-46E6-9687-BC3E70D182C5}"/>
                </a:ext>
              </a:extLst>
            </p:cNvPr>
            <p:cNvSpPr txBox="1"/>
            <p:nvPr/>
          </p:nvSpPr>
          <p:spPr>
            <a:xfrm>
              <a:off x="6936359" y="1945441"/>
              <a:ext cx="9354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badi" panose="020B0604020104020204" pitchFamily="34" charset="0"/>
                </a:rPr>
                <a:t>W</a:t>
              </a:r>
              <a:endParaRPr lang="en-US" sz="5400" b="1" kern="1200">
                <a:solidFill>
                  <a:schemeClr val="bg1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FB1FDE-51CC-4987-A469-CBFB3D4F8A47}"/>
              </a:ext>
            </a:extLst>
          </p:cNvPr>
          <p:cNvGrpSpPr/>
          <p:nvPr/>
        </p:nvGrpSpPr>
        <p:grpSpPr>
          <a:xfrm>
            <a:off x="7036521" y="739401"/>
            <a:ext cx="3670180" cy="2817426"/>
            <a:chOff x="7036521" y="739401"/>
            <a:chExt cx="3670180" cy="281742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3F352A-7377-403B-B2F8-A9602518DA4C}"/>
                </a:ext>
              </a:extLst>
            </p:cNvPr>
            <p:cNvSpPr txBox="1"/>
            <p:nvPr/>
          </p:nvSpPr>
          <p:spPr>
            <a:xfrm>
              <a:off x="7036521" y="1248503"/>
              <a:ext cx="3670180" cy="23083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b="1">
                  <a:latin typeface="Gill Sans MT"/>
                  <a:ea typeface="+mn-lt"/>
                  <a:cs typeface="+mn-lt"/>
                </a:rPr>
                <a:t>Need to effectively reach </a:t>
              </a:r>
            </a:p>
            <a:p>
              <a:pPr algn="r"/>
              <a:r>
                <a:rPr lang="en-US" b="1">
                  <a:latin typeface="Gill Sans MT"/>
                  <a:ea typeface="+mn-lt"/>
                  <a:cs typeface="+mn-lt"/>
                </a:rPr>
                <a:t>people across the state</a:t>
              </a:r>
              <a:endParaRPr lang="en-US" b="1">
                <a:latin typeface="Gill Sans MT"/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 Committing to tasks outlined</a:t>
              </a:r>
              <a:endParaRPr lang="en-US">
                <a:latin typeface="Gill Sans MT"/>
                <a:cs typeface="Calibri"/>
              </a:endParaRPr>
            </a:p>
            <a:p>
              <a:pPr algn="r"/>
              <a:r>
                <a:rPr lang="en-US">
                  <a:latin typeface="Gill Sans MT"/>
                </a:rPr>
                <a:t> in grant proposals</a:t>
              </a:r>
              <a:endParaRPr lang="en-US">
                <a:latin typeface="Gill Sans MT"/>
                <a:cs typeface="Calibri" panose="020F0502020204030204"/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Limited organization and </a:t>
              </a:r>
            </a:p>
            <a:p>
              <a:pPr algn="r"/>
              <a:r>
                <a:rPr lang="en-US">
                  <a:latin typeface="Gill Sans MT"/>
                </a:rPr>
                <a:t>explanation of outreach plans</a:t>
              </a:r>
              <a:endParaRPr lang="en-US">
                <a:latin typeface="Gill Sans MT"/>
                <a:cs typeface="Calibri" panose="020F0502020204030204"/>
              </a:endParaRPr>
            </a:p>
            <a:p>
              <a:endParaRPr lang="en-US" sz="1800">
                <a:latin typeface="Gill Sans MT" panose="020B0502020104020203" pitchFamily="34" charset="0"/>
              </a:endParaRPr>
            </a:p>
            <a:p>
              <a:endParaRPr lang="en-US">
                <a:latin typeface="Gill Sans MT" panose="020B0502020104020203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89FBC9C-200E-44F5-85B3-38B181B37EAD}"/>
                </a:ext>
              </a:extLst>
            </p:cNvPr>
            <p:cNvGrpSpPr/>
            <p:nvPr/>
          </p:nvGrpSpPr>
          <p:grpSpPr>
            <a:xfrm>
              <a:off x="8631660" y="739401"/>
              <a:ext cx="2067425" cy="422349"/>
              <a:chOff x="1797572" y="706330"/>
              <a:chExt cx="2067425" cy="42234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30DD697-BFAB-4D5B-A6EB-4F9ECB7BDAE7}"/>
                  </a:ext>
                </a:extLst>
              </p:cNvPr>
              <p:cNvSpPr txBox="1"/>
              <p:nvPr/>
            </p:nvSpPr>
            <p:spPr>
              <a:xfrm>
                <a:off x="1797572" y="706330"/>
                <a:ext cx="2067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>
                    <a:latin typeface="Aharoni" panose="020B0604020202020204" pitchFamily="2" charset="-79"/>
                    <a:cs typeface="Aharoni" panose="020B0604020202020204" pitchFamily="2" charset="-79"/>
                  </a:rPr>
                  <a:t>WEAKNESSES</a:t>
                </a:r>
                <a:endParaRPr lang="en-US" b="1" kern="1200" spc="300">
                  <a:latin typeface="Aharoni" panose="020B0604020202020204" pitchFamily="2" charset="-79"/>
                  <a:cs typeface="Aharoni" panose="020B0604020202020204" pitchFamily="2" charset="-79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D8B6A23-C058-4C2D-B6FD-8DD50A65E7F3}"/>
                  </a:ext>
                </a:extLst>
              </p:cNvPr>
              <p:cNvSpPr/>
              <p:nvPr/>
            </p:nvSpPr>
            <p:spPr>
              <a:xfrm>
                <a:off x="1835801" y="1082960"/>
                <a:ext cx="1896580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68D3CF-DFBF-4EC4-BCB9-10B0E6026E98}"/>
              </a:ext>
            </a:extLst>
          </p:cNvPr>
          <p:cNvGrpSpPr/>
          <p:nvPr/>
        </p:nvGrpSpPr>
        <p:grpSpPr>
          <a:xfrm>
            <a:off x="308172" y="2024168"/>
            <a:ext cx="6830220" cy="4555454"/>
            <a:chOff x="1076295" y="2004345"/>
            <a:chExt cx="6830220" cy="455545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487F74-F765-4533-8B51-0EE4A4A53A74}"/>
                </a:ext>
              </a:extLst>
            </p:cNvPr>
            <p:cNvGrpSpPr/>
            <p:nvPr/>
          </p:nvGrpSpPr>
          <p:grpSpPr>
            <a:xfrm>
              <a:off x="1076295" y="2004345"/>
              <a:ext cx="6830220" cy="4555454"/>
              <a:chOff x="1076295" y="2004345"/>
              <a:chExt cx="6830220" cy="455545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63BCE2-55D9-4C5C-9A72-70D6D616526A}"/>
                  </a:ext>
                </a:extLst>
              </p:cNvPr>
              <p:cNvSpPr/>
              <p:nvPr/>
            </p:nvSpPr>
            <p:spPr>
              <a:xfrm>
                <a:off x="1076295" y="3621168"/>
                <a:ext cx="5217832" cy="2938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Partial Circle 16">
                <a:extLst>
                  <a:ext uri="{FF2B5EF4-FFF2-40B4-BE49-F238E27FC236}">
                    <a16:creationId xmlns:a16="http://schemas.microsoft.com/office/drawing/2014/main" id="{F52F79BD-AFFA-4796-8323-DB15C060C16E}"/>
                  </a:ext>
                </a:extLst>
              </p:cNvPr>
              <p:cNvSpPr/>
              <p:nvPr/>
            </p:nvSpPr>
            <p:spPr>
              <a:xfrm rot="16200000">
                <a:off x="4682584" y="2014059"/>
                <a:ext cx="3233646" cy="3214217"/>
              </a:xfrm>
              <a:prstGeom prst="pie">
                <a:avLst>
                  <a:gd name="adj1" fmla="val 10809494"/>
                  <a:gd name="adj2" fmla="val 1620098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B3A4F2-A8B2-4697-832C-57D32D8C1DB8}"/>
                </a:ext>
              </a:extLst>
            </p:cNvPr>
            <p:cNvSpPr txBox="1"/>
            <p:nvPr/>
          </p:nvSpPr>
          <p:spPr>
            <a:xfrm>
              <a:off x="5145229" y="4002841"/>
              <a:ext cx="704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kern="1200">
                  <a:solidFill>
                    <a:schemeClr val="bg1"/>
                  </a:solidFill>
                  <a:latin typeface="Abadi" panose="020B0604020104020204" pitchFamily="34" charset="0"/>
                </a:rPr>
                <a:t>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CEA4DA-C34E-41DF-BA8E-8EC531A30916}"/>
              </a:ext>
            </a:extLst>
          </p:cNvPr>
          <p:cNvGrpSpPr/>
          <p:nvPr/>
        </p:nvGrpSpPr>
        <p:grpSpPr>
          <a:xfrm>
            <a:off x="643608" y="4107436"/>
            <a:ext cx="4204893" cy="2799741"/>
            <a:chOff x="643608" y="4107436"/>
            <a:chExt cx="4204893" cy="279974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E1F0BF-63AB-49ED-8BBA-60AE71028747}"/>
                </a:ext>
              </a:extLst>
            </p:cNvPr>
            <p:cNvSpPr txBox="1"/>
            <p:nvPr/>
          </p:nvSpPr>
          <p:spPr>
            <a:xfrm>
              <a:off x="643608" y="4598853"/>
              <a:ext cx="4204893" cy="23083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>
                  <a:latin typeface="Gill Sans MT"/>
                  <a:ea typeface="+mn-lt"/>
                  <a:cs typeface="+mn-lt"/>
                </a:rPr>
                <a:t>Improving web presence and communication</a:t>
              </a:r>
              <a:endParaRPr lang="en-US" b="1">
                <a:latin typeface="Gill Sans M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Case specific intake form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Gill Sans MT"/>
                </a:rPr>
                <a:t>Data mining opportunities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800">
                <a:latin typeface="Gill Sans MT"/>
              </a:endParaRPr>
            </a:p>
            <a:p>
              <a:endParaRPr lang="en-US" sz="1800">
                <a:latin typeface="Gill Sans MT" panose="020B0502020104020203" pitchFamily="34" charset="0"/>
              </a:endParaRPr>
            </a:p>
            <a:p>
              <a:endParaRPr lang="en-US">
                <a:latin typeface="Gill Sans MT" panose="020B0502020104020203" pitchFamily="34" charset="0"/>
              </a:endParaRPr>
            </a:p>
            <a:p>
              <a:endParaRPr lang="en-US">
                <a:latin typeface="Gill Sans MT" panose="020B0502020104020203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C622EBC-72BF-4C85-9C05-EB8F2115DC17}"/>
                </a:ext>
              </a:extLst>
            </p:cNvPr>
            <p:cNvGrpSpPr/>
            <p:nvPr/>
          </p:nvGrpSpPr>
          <p:grpSpPr>
            <a:xfrm>
              <a:off x="746104" y="4107436"/>
              <a:ext cx="2438180" cy="646331"/>
              <a:chOff x="1576078" y="483934"/>
              <a:chExt cx="1799484" cy="64633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DEF2EDA-1FB5-4C87-9BD6-40175F9720B8}"/>
                  </a:ext>
                </a:extLst>
              </p:cNvPr>
              <p:cNvSpPr txBox="1"/>
              <p:nvPr/>
            </p:nvSpPr>
            <p:spPr>
              <a:xfrm>
                <a:off x="1576078" y="483934"/>
                <a:ext cx="17994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>
                    <a:latin typeface="Aharoni" panose="020B0604020202020204" pitchFamily="2" charset="-79"/>
                    <a:cs typeface="Aharoni" panose="020B0604020202020204" pitchFamily="2" charset="-79"/>
                  </a:rPr>
                  <a:t>OPPORTUNITIES</a:t>
                </a:r>
                <a:endParaRPr lang="en-US" b="1" kern="1200" spc="300">
                  <a:latin typeface="Aharoni" panose="020B0604020202020204" pitchFamily="2" charset="-79"/>
                  <a:cs typeface="Aharoni" panose="020B0604020202020204" pitchFamily="2" charset="-79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E4058E3-0DE5-48BE-9499-D89C43EB73D4}"/>
                  </a:ext>
                </a:extLst>
              </p:cNvPr>
              <p:cNvSpPr/>
              <p:nvPr/>
            </p:nvSpPr>
            <p:spPr>
              <a:xfrm>
                <a:off x="1627524" y="821892"/>
                <a:ext cx="1725734" cy="4571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25C687-82EE-4165-A45C-19921CB540D8}"/>
              </a:ext>
            </a:extLst>
          </p:cNvPr>
          <p:cNvGrpSpPr/>
          <p:nvPr/>
        </p:nvGrpSpPr>
        <p:grpSpPr>
          <a:xfrm>
            <a:off x="6774127" y="4097389"/>
            <a:ext cx="3932574" cy="1351991"/>
            <a:chOff x="6774127" y="4097389"/>
            <a:chExt cx="3932574" cy="13519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7C55247-EBCC-46C9-ADC5-4966E8A52F1D}"/>
                </a:ext>
              </a:extLst>
            </p:cNvPr>
            <p:cNvGrpSpPr/>
            <p:nvPr/>
          </p:nvGrpSpPr>
          <p:grpSpPr>
            <a:xfrm>
              <a:off x="6774127" y="4097389"/>
              <a:ext cx="3932574" cy="1351991"/>
              <a:chOff x="6774127" y="4097389"/>
              <a:chExt cx="3932574" cy="135199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352E72-26FC-4A2E-A7B5-361E940C7E30}"/>
                  </a:ext>
                </a:extLst>
              </p:cNvPr>
              <p:cNvSpPr txBox="1"/>
              <p:nvPr/>
            </p:nvSpPr>
            <p:spPr>
              <a:xfrm>
                <a:off x="6774127" y="4526050"/>
                <a:ext cx="3932574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en-US" b="1">
                    <a:latin typeface="Gill Sans MT"/>
                  </a:rPr>
                  <a:t>Impact of COVID-19</a:t>
                </a:r>
                <a:endParaRPr lang="en-US" b="1">
                  <a:latin typeface="Gill Sans MT" panose="020B0502020104020203" pitchFamily="34" charset="0"/>
                </a:endParaRP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en-US">
                    <a:latin typeface="Gill Sans MT"/>
                  </a:rPr>
                  <a:t>Personal shame</a:t>
                </a:r>
              </a:p>
              <a:p>
                <a:pPr algn="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AC6EF87-9BEB-4E32-8D6C-E2A9DF2E88C6}"/>
                  </a:ext>
                </a:extLst>
              </p:cNvPr>
              <p:cNvSpPr txBox="1"/>
              <p:nvPr/>
            </p:nvSpPr>
            <p:spPr>
              <a:xfrm>
                <a:off x="8951636" y="4097389"/>
                <a:ext cx="15011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>
                    <a:latin typeface="Aharoni" panose="020B0604020202020204" pitchFamily="2" charset="-79"/>
                    <a:cs typeface="Aharoni" panose="020B0604020202020204" pitchFamily="2" charset="-79"/>
                  </a:rPr>
                  <a:t>THREATS</a:t>
                </a:r>
                <a:endParaRPr lang="en-US" b="1" kern="1200" spc="300">
                  <a:latin typeface="Aharoni" panose="020B0604020202020204" pitchFamily="2" charset="-79"/>
                  <a:cs typeface="Aharoni" panose="020B0604020202020204" pitchFamily="2" charset="-79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59D7751-87F6-4217-BAD6-D4B6A76D7F5F}"/>
                </a:ext>
              </a:extLst>
            </p:cNvPr>
            <p:cNvSpPr/>
            <p:nvPr/>
          </p:nvSpPr>
          <p:spPr>
            <a:xfrm>
              <a:off x="9034578" y="4443597"/>
              <a:ext cx="1261590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D85B96C1-3EE2-4193-827A-CC14A2CF7FBB}"/>
              </a:ext>
            </a:extLst>
          </p:cNvPr>
          <p:cNvSpPr/>
          <p:nvPr/>
        </p:nvSpPr>
        <p:spPr>
          <a:xfrm>
            <a:off x="4937424" y="2644634"/>
            <a:ext cx="1544628" cy="151969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3B8E8-FCC7-47A5-B9E5-5B614AA0B777}"/>
              </a:ext>
            </a:extLst>
          </p:cNvPr>
          <p:cNvSpPr txBox="1"/>
          <p:nvPr/>
        </p:nvSpPr>
        <p:spPr>
          <a:xfrm>
            <a:off x="11891963" y="6486525"/>
            <a:ext cx="3143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Cambria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C6E2D7-4695-4ACF-A1B3-34CED7C6B728}"/>
              </a:ext>
            </a:extLst>
          </p:cNvPr>
          <p:cNvSpPr txBox="1"/>
          <p:nvPr/>
        </p:nvSpPr>
        <p:spPr>
          <a:xfrm>
            <a:off x="4676026" y="3091632"/>
            <a:ext cx="206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Bahnschrift" panose="020B0502040204020203" pitchFamily="34" charset="0"/>
              </a:rPr>
              <a:t>MAAPL</a:t>
            </a:r>
          </a:p>
        </p:txBody>
      </p:sp>
    </p:spTree>
    <p:extLst>
      <p:ext uri="{BB962C8B-B14F-4D97-AF65-F5344CB8AC3E}">
        <p14:creationId xmlns:p14="http://schemas.microsoft.com/office/powerpoint/2010/main" val="9084633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5056E40-7117-4452-A1D4-E16F7168BF28}"/>
              </a:ext>
            </a:extLst>
          </p:cNvPr>
          <p:cNvSpPr/>
          <p:nvPr/>
        </p:nvSpPr>
        <p:spPr>
          <a:xfrm>
            <a:off x="13703" y="6067938"/>
            <a:ext cx="2107229" cy="61879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8F63D6-31A0-47EE-8603-B123E1B1EE9D}"/>
              </a:ext>
            </a:extLst>
          </p:cNvPr>
          <p:cNvSpPr/>
          <p:nvPr/>
        </p:nvSpPr>
        <p:spPr>
          <a:xfrm>
            <a:off x="5129929" y="0"/>
            <a:ext cx="706207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E3F240-3163-429F-A505-15F0DA6D418A}"/>
              </a:ext>
            </a:extLst>
          </p:cNvPr>
          <p:cNvGrpSpPr/>
          <p:nvPr/>
        </p:nvGrpSpPr>
        <p:grpSpPr>
          <a:xfrm>
            <a:off x="5950487" y="1221425"/>
            <a:ext cx="6434113" cy="4455860"/>
            <a:chOff x="3748030" y="1435740"/>
            <a:chExt cx="5929397" cy="40854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684DA0-DAAD-4DF0-AE91-81BDA9FAFCCC}"/>
                </a:ext>
              </a:extLst>
            </p:cNvPr>
            <p:cNvGrpSpPr/>
            <p:nvPr/>
          </p:nvGrpSpPr>
          <p:grpSpPr>
            <a:xfrm>
              <a:off x="3762445" y="2562045"/>
              <a:ext cx="5345376" cy="761924"/>
              <a:chOff x="1071439" y="2249040"/>
              <a:chExt cx="5345376" cy="76192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34E23E-B2CA-4EBD-B6A8-66FE6E23B448}"/>
                  </a:ext>
                </a:extLst>
              </p:cNvPr>
              <p:cNvSpPr txBox="1"/>
              <p:nvPr/>
            </p:nvSpPr>
            <p:spPr>
              <a:xfrm>
                <a:off x="1754891" y="2249040"/>
                <a:ext cx="4661924" cy="7619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2400">
                    <a:solidFill>
                      <a:srgbClr val="404040"/>
                    </a:solidFill>
                    <a:latin typeface="Gill Sans MT" panose="020B0502020104020203" pitchFamily="34" charset="0"/>
                  </a:rPr>
                  <a:t>WAFT Website &amp; Web Maintenance Guide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DD114AE-AD78-4218-A981-AF64B8E67A13}"/>
                  </a:ext>
                </a:extLst>
              </p:cNvPr>
              <p:cNvSpPr/>
              <p:nvPr/>
            </p:nvSpPr>
            <p:spPr>
              <a:xfrm>
                <a:off x="1071439" y="2276873"/>
                <a:ext cx="552083" cy="57384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latin typeface="Gill Sans MT" panose="020B0502020104020203" pitchFamily="34" charset="0"/>
                  </a:rPr>
                  <a:t>2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8CD7E56-CDAC-4AF7-830E-EC8C2639E084}"/>
                </a:ext>
              </a:extLst>
            </p:cNvPr>
            <p:cNvGrpSpPr/>
            <p:nvPr/>
          </p:nvGrpSpPr>
          <p:grpSpPr>
            <a:xfrm>
              <a:off x="3766827" y="3716084"/>
              <a:ext cx="5910600" cy="573849"/>
              <a:chOff x="1075821" y="3403079"/>
              <a:chExt cx="5910600" cy="57384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3FF2BC-4A64-4B29-B5BD-B721F2B0AEFF}"/>
                  </a:ext>
                </a:extLst>
              </p:cNvPr>
              <p:cNvSpPr txBox="1"/>
              <p:nvPr/>
            </p:nvSpPr>
            <p:spPr>
              <a:xfrm>
                <a:off x="1793767" y="3478358"/>
                <a:ext cx="5192654" cy="423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404040"/>
                    </a:solidFill>
                    <a:latin typeface="Gill Sans MT" panose="020B0502020104020203" pitchFamily="34" charset="0"/>
                  </a:rPr>
                  <a:t>Updated WAFT Brochure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5EF193A-AD62-4D56-B08F-7754559F12D1}"/>
                  </a:ext>
                </a:extLst>
              </p:cNvPr>
              <p:cNvSpPr/>
              <p:nvPr/>
            </p:nvSpPr>
            <p:spPr>
              <a:xfrm>
                <a:off x="1075821" y="3403079"/>
                <a:ext cx="552083" cy="57384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latin typeface="Gill Sans MT" panose="020B0502020104020203" pitchFamily="34" charset="0"/>
                  </a:rPr>
                  <a:t>3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3B06A54-53E6-4AFD-AD71-2AE7DE5930EF}"/>
                </a:ext>
              </a:extLst>
            </p:cNvPr>
            <p:cNvGrpSpPr/>
            <p:nvPr/>
          </p:nvGrpSpPr>
          <p:grpSpPr>
            <a:xfrm>
              <a:off x="3748030" y="1435740"/>
              <a:ext cx="4938456" cy="1100557"/>
              <a:chOff x="1057024" y="1122735"/>
              <a:chExt cx="4938456" cy="110055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008C1B-CDF5-4D92-AB6C-7C80137F1BBE}"/>
                  </a:ext>
                </a:extLst>
              </p:cNvPr>
              <p:cNvSpPr txBox="1"/>
              <p:nvPr/>
            </p:nvSpPr>
            <p:spPr>
              <a:xfrm>
                <a:off x="1754891" y="1122735"/>
                <a:ext cx="4240589" cy="1100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404040"/>
                    </a:solidFill>
                    <a:latin typeface="Gill Sans MT" panose="020B0502020104020203" pitchFamily="34" charset="0"/>
                  </a:rPr>
                  <a:t>Logos and slogans for WAFT and MAAPL</a:t>
                </a:r>
              </a:p>
              <a:p>
                <a:pPr algn="r"/>
                <a:endParaRPr lang="en-US" sz="2400">
                  <a:latin typeface="Gill Sans MT" panose="020B0502020104020203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0D3131C-BCFA-497E-A97E-3CBDE1D0633A}"/>
                  </a:ext>
                </a:extLst>
              </p:cNvPr>
              <p:cNvSpPr/>
              <p:nvPr/>
            </p:nvSpPr>
            <p:spPr>
              <a:xfrm>
                <a:off x="1057024" y="1158623"/>
                <a:ext cx="580911" cy="573849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latin typeface="Gill Sans MT" panose="020B0502020104020203" pitchFamily="34" charset="0"/>
                  </a:rPr>
                  <a:t>1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C2E308C-B1B2-4DF3-BB5C-03B243A65CB4}"/>
                </a:ext>
              </a:extLst>
            </p:cNvPr>
            <p:cNvGrpSpPr/>
            <p:nvPr/>
          </p:nvGrpSpPr>
          <p:grpSpPr>
            <a:xfrm>
              <a:off x="3808601" y="4759303"/>
              <a:ext cx="5632313" cy="761924"/>
              <a:chOff x="1117595" y="4446298"/>
              <a:chExt cx="5632313" cy="76192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09D4D1-69CC-4599-8FFD-39A05119CB5D}"/>
                  </a:ext>
                </a:extLst>
              </p:cNvPr>
              <p:cNvSpPr txBox="1"/>
              <p:nvPr/>
            </p:nvSpPr>
            <p:spPr>
              <a:xfrm>
                <a:off x="1793767" y="4446298"/>
                <a:ext cx="4956141" cy="761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</a:rPr>
                  <a:t>MAAPL Newsletter &amp; Canva Usage Guide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D03DED2-CF2E-40CA-B945-DE3D6CBB77EB}"/>
                  </a:ext>
                </a:extLst>
              </p:cNvPr>
              <p:cNvSpPr/>
              <p:nvPr/>
            </p:nvSpPr>
            <p:spPr>
              <a:xfrm>
                <a:off x="1117595" y="4529286"/>
                <a:ext cx="552083" cy="57384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latin typeface="Gill Sans MT" panose="020B0502020104020203" pitchFamily="34" charset="0"/>
                  </a:rPr>
                  <a:t>4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A804-26C1-4453-B2AF-41BC25D692CC}"/>
              </a:ext>
            </a:extLst>
          </p:cNvPr>
          <p:cNvGrpSpPr/>
          <p:nvPr/>
        </p:nvGrpSpPr>
        <p:grpSpPr>
          <a:xfrm>
            <a:off x="701983" y="1849825"/>
            <a:ext cx="3724894" cy="2996464"/>
            <a:chOff x="1349966" y="1578224"/>
            <a:chExt cx="3724894" cy="299646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CC5224-3CB1-4B19-A1B9-AE53649DF9D6}"/>
                </a:ext>
              </a:extLst>
            </p:cNvPr>
            <p:cNvSpPr txBox="1"/>
            <p:nvPr/>
          </p:nvSpPr>
          <p:spPr>
            <a:xfrm>
              <a:off x="1349966" y="3763556"/>
              <a:ext cx="3724894" cy="8111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4800" spc="-120">
                  <a:solidFill>
                    <a:schemeClr val="bg1"/>
                  </a:solidFill>
                  <a:latin typeface="Bahnschrift" panose="020B0502040204020203" pitchFamily="34" charset="0"/>
                  <a:ea typeface="+mj-ea"/>
                  <a:cs typeface="+mj-cs"/>
                </a:rPr>
                <a:t>Deliverables</a:t>
              </a:r>
              <a:endParaRPr lang="en-US" sz="4800" kern="1200" spc="-12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7ECDB8-4C4C-460E-9060-545A700534D7}"/>
                </a:ext>
              </a:extLst>
            </p:cNvPr>
            <p:cNvGrpSpPr/>
            <p:nvPr/>
          </p:nvGrpSpPr>
          <p:grpSpPr>
            <a:xfrm>
              <a:off x="2170525" y="1578224"/>
              <a:ext cx="2083777" cy="2031023"/>
              <a:chOff x="2170525" y="1578224"/>
              <a:chExt cx="2083777" cy="2031023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D6505595-7A35-4CB9-8D28-67E45B706D47}"/>
                  </a:ext>
                </a:extLst>
              </p:cNvPr>
              <p:cNvSpPr/>
              <p:nvPr/>
            </p:nvSpPr>
            <p:spPr>
              <a:xfrm>
                <a:off x="2170525" y="1578224"/>
                <a:ext cx="2083777" cy="203102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6" name="Graphic 15" descr="Document">
                <a:extLst>
                  <a:ext uri="{FF2B5EF4-FFF2-40B4-BE49-F238E27FC236}">
                    <a16:creationId xmlns:a16="http://schemas.microsoft.com/office/drawing/2014/main" id="{DE4BE339-8DDD-4A1D-99C6-C0B663358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55213" y="2136535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49969CA-3700-48CE-A02D-D3EB83848BC7}"/>
              </a:ext>
            </a:extLst>
          </p:cNvPr>
          <p:cNvSpPr txBox="1"/>
          <p:nvPr/>
        </p:nvSpPr>
        <p:spPr>
          <a:xfrm>
            <a:off x="62591" y="6090716"/>
            <a:ext cx="178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Bahnschrift" panose="020B0502040204020203" pitchFamily="34" charset="0"/>
              </a:rPr>
              <a:t>Shaped by results of SWOT analyses.</a:t>
            </a:r>
            <a:endParaRPr lang="en-US" sz="1400" kern="120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0FD60-2FB3-4C5A-AD99-26DE5B704B14}"/>
              </a:ext>
            </a:extLst>
          </p:cNvPr>
          <p:cNvSpPr txBox="1"/>
          <p:nvPr/>
        </p:nvSpPr>
        <p:spPr>
          <a:xfrm>
            <a:off x="11891963" y="6486525"/>
            <a:ext cx="3143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1554154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843EB-6AAE-4829-9F8E-1AB1684DB029}"/>
              </a:ext>
            </a:extLst>
          </p:cNvPr>
          <p:cNvSpPr/>
          <p:nvPr/>
        </p:nvSpPr>
        <p:spPr>
          <a:xfrm>
            <a:off x="0" y="0"/>
            <a:ext cx="12192000" cy="12382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AF3875-5877-4752-B482-DED04F830B80}"/>
              </a:ext>
            </a:extLst>
          </p:cNvPr>
          <p:cNvSpPr/>
          <p:nvPr/>
        </p:nvSpPr>
        <p:spPr>
          <a:xfrm>
            <a:off x="0" y="-2273"/>
            <a:ext cx="736955" cy="12382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9A2FB-FE4B-43E7-8431-620F1FD63952}"/>
              </a:ext>
            </a:extLst>
          </p:cNvPr>
          <p:cNvSpPr txBox="1"/>
          <p:nvPr/>
        </p:nvSpPr>
        <p:spPr>
          <a:xfrm>
            <a:off x="866291" y="162115"/>
            <a:ext cx="6218725" cy="90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120">
                <a:solidFill>
                  <a:srgbClr val="FFFFFF"/>
                </a:solidFill>
                <a:latin typeface="Bahnschrift"/>
                <a:ea typeface="+mj-ea"/>
                <a:cs typeface="+mj-cs"/>
              </a:rPr>
              <a:t>Logos and Slogans</a:t>
            </a:r>
            <a:endParaRPr lang="en-US" sz="4800" kern="1200" spc="-120">
              <a:solidFill>
                <a:srgbClr val="FFFFFF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8DA22D-E2CC-4BB0-BA68-417BB5A80B3B}"/>
              </a:ext>
            </a:extLst>
          </p:cNvPr>
          <p:cNvSpPr/>
          <p:nvPr/>
        </p:nvSpPr>
        <p:spPr>
          <a:xfrm>
            <a:off x="151419" y="376871"/>
            <a:ext cx="491024" cy="479965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426355-7AE3-4CCE-8F22-82C94AEDA6CC}"/>
              </a:ext>
            </a:extLst>
          </p:cNvPr>
          <p:cNvSpPr/>
          <p:nvPr/>
        </p:nvSpPr>
        <p:spPr>
          <a:xfrm>
            <a:off x="0" y="5661178"/>
            <a:ext cx="12192000" cy="882240"/>
          </a:xfrm>
          <a:prstGeom prst="rect">
            <a:avLst/>
          </a:prstGeom>
          <a:solidFill>
            <a:srgbClr val="3168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0C55D1-9EC8-4AC6-AD8C-83DBE3AED13D}"/>
              </a:ext>
            </a:extLst>
          </p:cNvPr>
          <p:cNvGrpSpPr/>
          <p:nvPr/>
        </p:nvGrpSpPr>
        <p:grpSpPr>
          <a:xfrm>
            <a:off x="6319670" y="1556323"/>
            <a:ext cx="5526832" cy="4647468"/>
            <a:chOff x="7433796" y="4094206"/>
            <a:chExt cx="3436819" cy="26443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70634B-8972-47E4-AE14-53556415430E}"/>
                </a:ext>
              </a:extLst>
            </p:cNvPr>
            <p:cNvSpPr/>
            <p:nvPr/>
          </p:nvSpPr>
          <p:spPr>
            <a:xfrm>
              <a:off x="7433796" y="4094206"/>
              <a:ext cx="3436819" cy="2644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8100000" algn="tr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B89EC04D-8DEE-4FD2-B706-D9E22DC2B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9" r="1" b="5972"/>
            <a:stretch/>
          </p:blipFill>
          <p:spPr>
            <a:xfrm>
              <a:off x="7634115" y="4152663"/>
              <a:ext cx="3036180" cy="254041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2334A6-3080-434B-82FA-C7D4763ABA1A}"/>
              </a:ext>
            </a:extLst>
          </p:cNvPr>
          <p:cNvGrpSpPr/>
          <p:nvPr/>
        </p:nvGrpSpPr>
        <p:grpSpPr>
          <a:xfrm>
            <a:off x="379919" y="1556323"/>
            <a:ext cx="5526832" cy="4647468"/>
            <a:chOff x="402428" y="1454830"/>
            <a:chExt cx="5526832" cy="4647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F395F2-487B-4914-843E-54625E3CE164}"/>
                </a:ext>
              </a:extLst>
            </p:cNvPr>
            <p:cNvGrpSpPr/>
            <p:nvPr/>
          </p:nvGrpSpPr>
          <p:grpSpPr>
            <a:xfrm>
              <a:off x="402428" y="1454830"/>
              <a:ext cx="5526832" cy="4647468"/>
              <a:chOff x="7476031" y="1360978"/>
              <a:chExt cx="3603773" cy="264435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5BF2A66-A7CA-44A0-88B0-8C430D3398F0}"/>
                  </a:ext>
                </a:extLst>
              </p:cNvPr>
              <p:cNvSpPr/>
              <p:nvPr/>
            </p:nvSpPr>
            <p:spPr>
              <a:xfrm>
                <a:off x="7476031" y="1360978"/>
                <a:ext cx="3603773" cy="2644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65100" sx="104000" sy="104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4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2FF1EE2D-C7FC-4CB2-B442-BD3AB89F10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" b="12865"/>
              <a:stretch/>
            </p:blipFill>
            <p:spPr>
              <a:xfrm>
                <a:off x="7684087" y="1397040"/>
                <a:ext cx="2966870" cy="2585209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F4D0B4-8157-F44A-8DD4-7B4254C19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27" t="19440" r="5457" b="14677"/>
            <a:stretch/>
          </p:blipFill>
          <p:spPr>
            <a:xfrm>
              <a:off x="3897843" y="2533076"/>
              <a:ext cx="1907637" cy="49823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FD7A1B1-7058-4E1F-AD08-096DA488B0F4}"/>
              </a:ext>
            </a:extLst>
          </p:cNvPr>
          <p:cNvSpPr txBox="1"/>
          <p:nvPr/>
        </p:nvSpPr>
        <p:spPr>
          <a:xfrm>
            <a:off x="11891963" y="6510338"/>
            <a:ext cx="3143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ambria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8475481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DDF8EE017A2458CAF0C5F8CC21195" ma:contentTypeVersion="10" ma:contentTypeDescription="Create a new document." ma:contentTypeScope="" ma:versionID="10bc87cadd563f745369e34b45c8588a">
  <xsd:schema xmlns:xsd="http://www.w3.org/2001/XMLSchema" xmlns:xs="http://www.w3.org/2001/XMLSchema" xmlns:p="http://schemas.microsoft.com/office/2006/metadata/properties" xmlns:ns2="fdc1ffd8-70f4-48a9-99fa-fa7cabdacc44" xmlns:ns3="53e7cbaa-af91-4ca7-9b40-72de138a947a" targetNamespace="http://schemas.microsoft.com/office/2006/metadata/properties" ma:root="true" ma:fieldsID="e82b27bcd8ae15ad835cece6d4a40432" ns2:_="" ns3:_="">
    <xsd:import namespace="fdc1ffd8-70f4-48a9-99fa-fa7cabdacc44"/>
    <xsd:import namespace="53e7cbaa-af91-4ca7-9b40-72de138a94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1ffd8-70f4-48a9-99fa-fa7cabdacc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7cbaa-af91-4ca7-9b40-72de138a94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D199DF-EBB7-485C-BD23-E0D2CFDA185F}">
  <ds:schemaRefs>
    <ds:schemaRef ds:uri="53e7cbaa-af91-4ca7-9b40-72de138a947a"/>
    <ds:schemaRef ds:uri="fdc1ffd8-70f4-48a9-99fa-fa7cabdacc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AD574A4-BF61-4324-909A-41A4BD4D21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F606DC-97F2-4432-B047-4F07D42F019C}">
  <ds:schemaRefs>
    <ds:schemaRef ds:uri="53e7cbaa-af91-4ca7-9b40-72de138a947a"/>
    <ds:schemaRef ds:uri="fdc1ffd8-70f4-48a9-99fa-fa7cabdacc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17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IMPROVING OUTREACH TO INDIVIDUALS AT RISK OF EVICTION AND FORECLOSURE IN MASSACHUSETTS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OUTREACH TO INDIVIDUALS AT RISK OF EVICTION AND FORECLOSURE IN MASSACHUSETTS</dc:title>
  <dc:creator>Kathryn Tarantino</dc:creator>
  <cp:revision>5</cp:revision>
  <cp:lastPrinted>2020-12-07T20:11:14Z</cp:lastPrinted>
  <dcterms:created xsi:type="dcterms:W3CDTF">2020-12-06T21:53:32Z</dcterms:created>
  <dcterms:modified xsi:type="dcterms:W3CDTF">2020-12-10T16:22:43Z</dcterms:modified>
</cp:coreProperties>
</file>