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Amatic SC"/>
      <p:regular r:id="rId11"/>
      <p:bold r:id="rId12"/>
    </p:embeddedFont>
    <p:embeddedFont>
      <p:font typeface="Alfa Slab One"/>
      <p:regular r:id="rId13"/>
    </p:embeddedFont>
    <p:embeddedFont>
      <p:font typeface="Holtwood One SC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regular.fntdata"/><Relationship Id="rId10" Type="http://schemas.openxmlformats.org/officeDocument/2006/relationships/slide" Target="slides/slide5.xml"/><Relationship Id="rId13" Type="http://schemas.openxmlformats.org/officeDocument/2006/relationships/font" Target="fonts/AlfaSlabOne-regular.fntdata"/><Relationship Id="rId12" Type="http://schemas.openxmlformats.org/officeDocument/2006/relationships/font" Target="fonts/AmaticS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HoltwoodOneS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independent.co.uk/life-style/plastic-bad-environment-why-ocean-pollution-how-much-single-use-facts-recycling-a8309311.html" TargetMode="External"/><Relationship Id="rId3" Type="http://schemas.openxmlformats.org/officeDocument/2006/relationships/hyperlink" Target="https://www.forbes.com/sites/grrlscientist/2018/04/23/five-ways-that-plastics-harm-the-environment-and-one-way-they-may-help/#45bc56f967a0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18bd6f61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18bd6f61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L’oreal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432eb06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432eb06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https://www.independent.co.uk/life-style/plastic-bad-environment-why-ocean-pollution-how-much-single-use-facts-recycling-a8309311.html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https://www.forbes.com/sites/grrlscientist/2018/04/23/five-ways-that-plastics-harm-the-environment-and-one-way-they-may-help/#45bc56f967a0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51732ad1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51732ad1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18bd6f619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18bd6f619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18bd6f61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18bd6f61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11700" y="3389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9999"/>
                </a:solidFill>
                <a:latin typeface="Amatic SC"/>
                <a:ea typeface="Amatic SC"/>
                <a:cs typeface="Amatic SC"/>
                <a:sym typeface="Amatic SC"/>
              </a:rPr>
              <a:t>By Mark Bray, Carson Brooks, Kayla Legatt</a:t>
            </a:r>
            <a:endParaRPr b="1">
              <a:solidFill>
                <a:srgbClr val="999999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descr="Image result for l'oreal transparent logo"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8150" y="620925"/>
            <a:ext cx="6507701" cy="188451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79650" y="2425600"/>
            <a:ext cx="8984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Challenge</a:t>
            </a:r>
            <a:endParaRPr b="1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4F6B6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ighlight>
                  <a:srgbClr val="000000"/>
                </a:highlight>
                <a:latin typeface="Holtwood One SC"/>
                <a:ea typeface="Holtwood One SC"/>
                <a:cs typeface="Holtwood One SC"/>
                <a:sym typeface="Holtwood One SC"/>
              </a:rPr>
              <a:t>Problem</a:t>
            </a:r>
            <a:endParaRPr>
              <a:solidFill>
                <a:srgbClr val="FFFFFF"/>
              </a:solidFill>
              <a:highlight>
                <a:srgbClr val="000000"/>
              </a:highlight>
              <a:latin typeface="Holtwood One SC"/>
              <a:ea typeface="Holtwood One SC"/>
              <a:cs typeface="Holtwood One SC"/>
              <a:sym typeface="Holtwood One SC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311700" y="1326000"/>
            <a:ext cx="68328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</a:rPr>
              <a:t>Plastic is used too often in the beauty industry </a:t>
            </a:r>
            <a:endParaRPr sz="1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</a:rPr>
              <a:t>Plastic is poor for the environment</a:t>
            </a:r>
            <a:endParaRPr sz="1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</a:rPr>
              <a:t>Causes pollution which harms humans, wildlife, &amp; plants</a:t>
            </a:r>
            <a:endParaRPr sz="1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</a:rPr>
              <a:t>“50% is used once and thrown away”</a:t>
            </a:r>
            <a:endParaRPr sz="1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</a:rPr>
              <a:t>“Ingesting plastic has life-threatening effects on wildlife”</a:t>
            </a:r>
            <a:endParaRPr sz="18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</a:rPr>
              <a:t>Most plastics last forever</a:t>
            </a:r>
            <a:endParaRPr sz="18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8ABEF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ighlight>
                  <a:srgbClr val="000000"/>
                </a:highlight>
                <a:latin typeface="Holtwood One SC"/>
                <a:ea typeface="Holtwood One SC"/>
                <a:cs typeface="Holtwood One SC"/>
                <a:sym typeface="Holtwood One SC"/>
              </a:rPr>
              <a:t>Goal</a:t>
            </a:r>
            <a:endParaRPr>
              <a:solidFill>
                <a:srgbClr val="FFFFFF"/>
              </a:solidFill>
              <a:highlight>
                <a:srgbClr val="000000"/>
              </a:highlight>
              <a:latin typeface="Holtwood One SC"/>
              <a:ea typeface="Holtwood One SC"/>
              <a:cs typeface="Holtwood One SC"/>
              <a:sym typeface="Holtwood One SC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0" y="2184150"/>
            <a:ext cx="9144000" cy="7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chemeClr val="dk1"/>
                </a:solidFill>
                <a:highlight>
                  <a:schemeClr val="lt1"/>
                </a:highlight>
              </a:rPr>
              <a:t>Plastic-less Future in the Beauty Industry</a:t>
            </a:r>
            <a:endParaRPr sz="3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1ECF0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ighlight>
                  <a:srgbClr val="000000"/>
                </a:highlight>
                <a:latin typeface="Holtwood One SC"/>
                <a:ea typeface="Holtwood One SC"/>
                <a:cs typeface="Holtwood One SC"/>
                <a:sym typeface="Holtwood One SC"/>
              </a:rPr>
              <a:t>Haircare</a:t>
            </a:r>
            <a:endParaRPr>
              <a:solidFill>
                <a:srgbClr val="FFFFFF"/>
              </a:solidFill>
              <a:highlight>
                <a:srgbClr val="000000"/>
              </a:highlight>
              <a:latin typeface="Holtwood One SC"/>
              <a:ea typeface="Holtwood One SC"/>
              <a:cs typeface="Holtwood One SC"/>
              <a:sym typeface="Holtwood One SC"/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highlight>
                  <a:srgbClr val="FFFFFF"/>
                </a:highlight>
              </a:rPr>
              <a:t>Aluminum bottle with one time plastic pump</a:t>
            </a:r>
            <a:endParaRPr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Easily recycled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Cheap and accessible product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Material is familiar to consumers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Modern look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AA2C9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ighlight>
                  <a:srgbClr val="000000"/>
                </a:highlight>
                <a:latin typeface="Holtwood One SC"/>
                <a:ea typeface="Holtwood One SC"/>
                <a:cs typeface="Holtwood One SC"/>
                <a:sym typeface="Holtwood One SC"/>
              </a:rPr>
              <a:t>Makeup</a:t>
            </a:r>
            <a:endParaRPr>
              <a:solidFill>
                <a:srgbClr val="FFFFFF"/>
              </a:solidFill>
              <a:highlight>
                <a:srgbClr val="000000"/>
              </a:highlight>
              <a:latin typeface="Holtwood One SC"/>
              <a:ea typeface="Holtwood One SC"/>
              <a:cs typeface="Holtwood One SC"/>
              <a:sym typeface="Holtwood One SC"/>
            </a:endParaRPr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chemeClr val="lt1"/>
                </a:highlight>
              </a:rPr>
              <a:t>B</a:t>
            </a:r>
            <a:r>
              <a:rPr b="1" lang="en">
                <a:solidFill>
                  <a:schemeClr val="dk1"/>
                </a:solidFill>
                <a:highlight>
                  <a:schemeClr val="lt1"/>
                </a:highlight>
              </a:rPr>
              <a:t>rushes: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Aluminum or wood handles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Simple and cheap product change that is eco friendly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chemeClr val="lt1"/>
                </a:highlight>
              </a:rPr>
              <a:t>Products: 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Glass bottles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Colors of product visible to consumer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Material is familiar to consumers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chemeClr val="lt1"/>
                </a:highlight>
              </a:rPr>
              <a:t>Wipes: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Paper can 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Material is familiar to consumers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Similar existing structure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