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Advent Pro" panose="020B0604020202020204" charset="0"/>
      <p:regular r:id="rId32"/>
      <p:bold r:id="rId33"/>
    </p:embeddedFont>
    <p:embeddedFont>
      <p:font typeface="Advent Pro Medium" panose="020B060402020202020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Open Sans" panose="020B0604020202020204" charset="0"/>
      <p:regular r:id="rId40"/>
      <p:bold r:id="rId41"/>
      <p:italic r:id="rId42"/>
      <p:boldItalic r:id="rId43"/>
    </p:embeddedFont>
    <p:embeddedFont>
      <p:font typeface="Righteous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E869D2-B80C-498D-9933-3F050AEC97B1}">
  <a:tblStyle styleId="{3FE869D2-B80C-498D-9933-3F050AEC97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7535b6bbe8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7535b6bbe8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189723225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7189723225_0_4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189723225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7189723225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7189723225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7189723225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7535b6bbe8_2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7535b6bbe8_2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189723225_0_25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189723225_0_25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752aa863f5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752aa863f5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7189723225_0_6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7189723225_0_6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7189723225_0_25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7189723225_0_25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752aa863f5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752aa863f5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181f4c5d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181f4c5d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7535b6bbe8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7535b6bbe8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752aa863f5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752aa863f5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7535b6bbe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7535b6bbe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7189723225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7189723225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752aa863f5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752aa863f5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752aa863f5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752aa863f5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7535b6bbe8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7535b6bbe8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535b6bbe8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535b6bbe8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7535b6bbe8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7535b6bbe8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535b6bbe8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535b6bbe8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1897232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1897232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181f4c5d6_0_24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7181f4c5d6_0_24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752aa863f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752aa863f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18972322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18972322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535b6bbe8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535b6bbe8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535b6bbe8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535b6bbe8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7535b6bbe8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7535b6bbe8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560175" y="3907125"/>
            <a:ext cx="2591100" cy="2591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18000" y="4008725"/>
            <a:ext cx="2591100" cy="25911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121675" y="0"/>
            <a:ext cx="2591100" cy="2591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005675" y="-271075"/>
            <a:ext cx="2591100" cy="2591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8100000">
            <a:off x="6654575" y="-2320160"/>
            <a:ext cx="103096" cy="43699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" name="Google Shape;14;p2"/>
          <p:cNvCxnSpPr/>
          <p:nvPr/>
        </p:nvCxnSpPr>
        <p:spPr>
          <a:xfrm rot="10800000" flipH="1">
            <a:off x="5633725" y="-734900"/>
            <a:ext cx="2023800" cy="1959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5;p2"/>
          <p:cNvSpPr/>
          <p:nvPr/>
        </p:nvSpPr>
        <p:spPr>
          <a:xfrm rot="2700000">
            <a:off x="7091826" y="4102066"/>
            <a:ext cx="103096" cy="196391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" name="Google Shape;16;p2"/>
          <p:cNvCxnSpPr/>
          <p:nvPr/>
        </p:nvCxnSpPr>
        <p:spPr>
          <a:xfrm rot="10800000" flipH="1">
            <a:off x="6510325" y="4008725"/>
            <a:ext cx="2023800" cy="195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4287675" y="2780825"/>
            <a:ext cx="3999900" cy="7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4701075" y="3481625"/>
            <a:ext cx="3173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1031025" y="-863800"/>
            <a:ext cx="5318700" cy="50274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_AND_BODY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/>
          <p:nvPr/>
        </p:nvSpPr>
        <p:spPr>
          <a:xfrm flipH="1">
            <a:off x="6602500" y="2383875"/>
            <a:ext cx="4253100" cy="4020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body" idx="1"/>
          </p:nvPr>
        </p:nvSpPr>
        <p:spPr>
          <a:xfrm>
            <a:off x="685050" y="988650"/>
            <a:ext cx="7304100" cy="31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69276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3"/>
          <p:cNvSpPr/>
          <p:nvPr/>
        </p:nvSpPr>
        <p:spPr>
          <a:xfrm flipH="1">
            <a:off x="8294125" y="-450750"/>
            <a:ext cx="4253100" cy="40203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ITLE_1">
    <p:bg>
      <p:bgPr>
        <a:solidFill>
          <a:srgbClr val="FFFFFF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4"/>
          <p:cNvGrpSpPr/>
          <p:nvPr/>
        </p:nvGrpSpPr>
        <p:grpSpPr>
          <a:xfrm>
            <a:off x="4374084" y="-72325"/>
            <a:ext cx="5040491" cy="5349300"/>
            <a:chOff x="4297884" y="-72325"/>
            <a:chExt cx="5040491" cy="5349300"/>
          </a:xfrm>
        </p:grpSpPr>
        <p:sp>
          <p:nvSpPr>
            <p:cNvPr id="97" name="Google Shape;97;p14"/>
            <p:cNvSpPr/>
            <p:nvPr/>
          </p:nvSpPr>
          <p:spPr>
            <a:xfrm rot="5400000">
              <a:off x="2759613" y="1477371"/>
              <a:ext cx="5292108" cy="2215566"/>
            </a:xfrm>
            <a:prstGeom prst="flowChartDocumen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6309575" y="-72325"/>
              <a:ext cx="3028800" cy="534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14"/>
          <p:cNvSpPr/>
          <p:nvPr/>
        </p:nvSpPr>
        <p:spPr>
          <a:xfrm rot="-8639829">
            <a:off x="1377718" y="-1069722"/>
            <a:ext cx="103092" cy="196386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0" name="Google Shape;100;p14"/>
          <p:cNvCxnSpPr/>
          <p:nvPr/>
        </p:nvCxnSpPr>
        <p:spPr>
          <a:xfrm rot="-534649" flipH="1">
            <a:off x="57779" y="-914679"/>
            <a:ext cx="2023927" cy="1959562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1" name="Google Shape;101;p14"/>
          <p:cNvSpPr/>
          <p:nvPr/>
        </p:nvSpPr>
        <p:spPr>
          <a:xfrm>
            <a:off x="8405300" y="283225"/>
            <a:ext cx="2591100" cy="2591100"/>
          </a:xfrm>
          <a:prstGeom prst="ellipse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-81800" y="4440100"/>
            <a:ext cx="1702200" cy="1702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ctrTitle"/>
          </p:nvPr>
        </p:nvSpPr>
        <p:spPr>
          <a:xfrm>
            <a:off x="572000" y="586290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943897" y="984528"/>
            <a:ext cx="2357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ctrTitle" idx="2"/>
          </p:nvPr>
        </p:nvSpPr>
        <p:spPr>
          <a:xfrm>
            <a:off x="572000" y="2026478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3"/>
          </p:nvPr>
        </p:nvSpPr>
        <p:spPr>
          <a:xfrm>
            <a:off x="943897" y="2424710"/>
            <a:ext cx="2357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ctrTitle" idx="4"/>
          </p:nvPr>
        </p:nvSpPr>
        <p:spPr>
          <a:xfrm>
            <a:off x="572000" y="3466678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subTitle" idx="5"/>
          </p:nvPr>
        </p:nvSpPr>
        <p:spPr>
          <a:xfrm>
            <a:off x="943897" y="3864905"/>
            <a:ext cx="2357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title" idx="6" hasCustomPrompt="1"/>
          </p:nvPr>
        </p:nvSpPr>
        <p:spPr>
          <a:xfrm>
            <a:off x="3377300" y="711115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4"/>
          <p:cNvSpPr txBox="1">
            <a:spLocks noGrp="1"/>
          </p:cNvSpPr>
          <p:nvPr>
            <p:ph type="title" idx="7" hasCustomPrompt="1"/>
          </p:nvPr>
        </p:nvSpPr>
        <p:spPr>
          <a:xfrm>
            <a:off x="3377300" y="2148053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" name="Google Shape;111;p14"/>
          <p:cNvSpPr txBox="1">
            <a:spLocks noGrp="1"/>
          </p:cNvSpPr>
          <p:nvPr>
            <p:ph type="title" idx="8" hasCustomPrompt="1"/>
          </p:nvPr>
        </p:nvSpPr>
        <p:spPr>
          <a:xfrm>
            <a:off x="3377300" y="3585003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2" name="Google Shape;112;p14"/>
          <p:cNvSpPr txBox="1">
            <a:spLocks noGrp="1"/>
          </p:cNvSpPr>
          <p:nvPr>
            <p:ph type="title" idx="9" hasCustomPrompt="1"/>
          </p:nvPr>
        </p:nvSpPr>
        <p:spPr>
          <a:xfrm>
            <a:off x="4574500" y="711115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4"/>
          <p:cNvSpPr txBox="1">
            <a:spLocks noGrp="1"/>
          </p:cNvSpPr>
          <p:nvPr>
            <p:ph type="title" idx="13" hasCustomPrompt="1"/>
          </p:nvPr>
        </p:nvSpPr>
        <p:spPr>
          <a:xfrm>
            <a:off x="4574500" y="2148053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 idx="14" hasCustomPrompt="1"/>
          </p:nvPr>
        </p:nvSpPr>
        <p:spPr>
          <a:xfrm>
            <a:off x="4574500" y="3585003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5" name="Google Shape;115;p14"/>
          <p:cNvSpPr txBox="1">
            <a:spLocks noGrp="1"/>
          </p:cNvSpPr>
          <p:nvPr>
            <p:ph type="ctrTitle" idx="15"/>
          </p:nvPr>
        </p:nvSpPr>
        <p:spPr>
          <a:xfrm>
            <a:off x="5842900" y="586290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14"/>
          <p:cNvSpPr txBox="1">
            <a:spLocks noGrp="1"/>
          </p:cNvSpPr>
          <p:nvPr>
            <p:ph type="subTitle" idx="16"/>
          </p:nvPr>
        </p:nvSpPr>
        <p:spPr>
          <a:xfrm>
            <a:off x="5842897" y="984528"/>
            <a:ext cx="2357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ctrTitle" idx="17"/>
          </p:nvPr>
        </p:nvSpPr>
        <p:spPr>
          <a:xfrm>
            <a:off x="5842900" y="2026478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18"/>
          </p:nvPr>
        </p:nvSpPr>
        <p:spPr>
          <a:xfrm>
            <a:off x="5842897" y="2424710"/>
            <a:ext cx="2357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ctrTitle" idx="19"/>
          </p:nvPr>
        </p:nvSpPr>
        <p:spPr>
          <a:xfrm>
            <a:off x="5842900" y="3466678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subTitle" idx="20"/>
          </p:nvPr>
        </p:nvSpPr>
        <p:spPr>
          <a:xfrm>
            <a:off x="5842897" y="3864905"/>
            <a:ext cx="23571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ONE_COLUMN_TEXT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144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3" name="Google Shape;123;p15"/>
          <p:cNvSpPr/>
          <p:nvPr/>
        </p:nvSpPr>
        <p:spPr>
          <a:xfrm rot="10800000">
            <a:off x="-904507" y="4354123"/>
            <a:ext cx="2082300" cy="2082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5"/>
          <p:cNvSpPr/>
          <p:nvPr/>
        </p:nvSpPr>
        <p:spPr>
          <a:xfrm rot="10800000">
            <a:off x="-1111700" y="4272475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5"/>
          <p:cNvSpPr/>
          <p:nvPr/>
        </p:nvSpPr>
        <p:spPr>
          <a:xfrm rot="-8100000">
            <a:off x="9203402" y="-672335"/>
            <a:ext cx="103096" cy="196391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6" name="Google Shape;126;p15"/>
          <p:cNvCxnSpPr/>
          <p:nvPr/>
        </p:nvCxnSpPr>
        <p:spPr>
          <a:xfrm flipH="1">
            <a:off x="7864199" y="-574675"/>
            <a:ext cx="2023800" cy="195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7" name="Google Shape;127;p15"/>
          <p:cNvSpPr/>
          <p:nvPr/>
        </p:nvSpPr>
        <p:spPr>
          <a:xfrm rot="10800000">
            <a:off x="8614975" y="1142675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ctrTitle" idx="2"/>
          </p:nvPr>
        </p:nvSpPr>
        <p:spPr>
          <a:xfrm>
            <a:off x="1101688" y="3207575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ubTitle" idx="1"/>
          </p:nvPr>
        </p:nvSpPr>
        <p:spPr>
          <a:xfrm>
            <a:off x="1101600" y="3605797"/>
            <a:ext cx="20823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ctrTitle" idx="3"/>
          </p:nvPr>
        </p:nvSpPr>
        <p:spPr>
          <a:xfrm>
            <a:off x="3530888" y="3207575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15"/>
          <p:cNvSpPr txBox="1">
            <a:spLocks noGrp="1"/>
          </p:cNvSpPr>
          <p:nvPr>
            <p:ph type="subTitle" idx="4"/>
          </p:nvPr>
        </p:nvSpPr>
        <p:spPr>
          <a:xfrm>
            <a:off x="3530800" y="3605797"/>
            <a:ext cx="20823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ctrTitle" idx="5"/>
          </p:nvPr>
        </p:nvSpPr>
        <p:spPr>
          <a:xfrm>
            <a:off x="5960088" y="3207575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6"/>
          </p:nvPr>
        </p:nvSpPr>
        <p:spPr>
          <a:xfrm>
            <a:off x="5960000" y="3605797"/>
            <a:ext cx="20823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_1">
    <p:bg>
      <p:bgPr>
        <a:solidFill>
          <a:schemeClr val="accent1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/>
          <p:nvPr/>
        </p:nvSpPr>
        <p:spPr>
          <a:xfrm>
            <a:off x="2098650" y="98400"/>
            <a:ext cx="4946700" cy="4946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6"/>
          <p:cNvSpPr/>
          <p:nvPr/>
        </p:nvSpPr>
        <p:spPr>
          <a:xfrm>
            <a:off x="309902" y="4214803"/>
            <a:ext cx="1613700" cy="1613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6"/>
          <p:cNvSpPr/>
          <p:nvPr/>
        </p:nvSpPr>
        <p:spPr>
          <a:xfrm>
            <a:off x="8121675" y="0"/>
            <a:ext cx="2591100" cy="2591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6"/>
          <p:cNvSpPr/>
          <p:nvPr/>
        </p:nvSpPr>
        <p:spPr>
          <a:xfrm>
            <a:off x="8005675" y="-271075"/>
            <a:ext cx="2591100" cy="25911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6"/>
          <p:cNvSpPr/>
          <p:nvPr/>
        </p:nvSpPr>
        <p:spPr>
          <a:xfrm rot="-8100000">
            <a:off x="2340875" y="-2075760"/>
            <a:ext cx="103096" cy="43699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0" name="Google Shape;140;p16"/>
          <p:cNvCxnSpPr/>
          <p:nvPr/>
        </p:nvCxnSpPr>
        <p:spPr>
          <a:xfrm rot="10800000" flipH="1">
            <a:off x="1320025" y="-490500"/>
            <a:ext cx="2023800" cy="1959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" name="Google Shape;141;p16"/>
          <p:cNvSpPr txBox="1">
            <a:spLocks noGrp="1"/>
          </p:cNvSpPr>
          <p:nvPr>
            <p:ph type="ctrTitle"/>
          </p:nvPr>
        </p:nvSpPr>
        <p:spPr>
          <a:xfrm>
            <a:off x="3125705" y="3076075"/>
            <a:ext cx="2892600" cy="4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1"/>
          </p:nvPr>
        </p:nvSpPr>
        <p:spPr>
          <a:xfrm>
            <a:off x="2642700" y="1914125"/>
            <a:ext cx="3858600" cy="12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ONE_COLUMN_TEXT_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 txBox="1">
            <a:spLocks noGrp="1"/>
          </p:cNvSpPr>
          <p:nvPr>
            <p:ph type="title"/>
          </p:nvPr>
        </p:nvSpPr>
        <p:spPr>
          <a:xfrm>
            <a:off x="5132300" y="1441150"/>
            <a:ext cx="29778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body" idx="1"/>
          </p:nvPr>
        </p:nvSpPr>
        <p:spPr>
          <a:xfrm>
            <a:off x="5132300" y="1972150"/>
            <a:ext cx="2977800" cy="21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6" name="Google Shape;146;p17"/>
          <p:cNvSpPr/>
          <p:nvPr/>
        </p:nvSpPr>
        <p:spPr>
          <a:xfrm rot="-2138081">
            <a:off x="8902347" y="3333255"/>
            <a:ext cx="102984" cy="19639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7" name="Google Shape;147;p17"/>
          <p:cNvCxnSpPr/>
          <p:nvPr/>
        </p:nvCxnSpPr>
        <p:spPr>
          <a:xfrm rot="5963048" flipH="1">
            <a:off x="7909514" y="2945898"/>
            <a:ext cx="2023885" cy="195972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8" name="Google Shape;148;p17"/>
          <p:cNvSpPr/>
          <p:nvPr/>
        </p:nvSpPr>
        <p:spPr>
          <a:xfrm rot="10800000">
            <a:off x="8059500" y="-401475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ONE_COLUMN_TEXT_2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8"/>
          <p:cNvSpPr txBox="1">
            <a:spLocks noGrp="1"/>
          </p:cNvSpPr>
          <p:nvPr>
            <p:ph type="title"/>
          </p:nvPr>
        </p:nvSpPr>
        <p:spPr>
          <a:xfrm>
            <a:off x="922250" y="1441150"/>
            <a:ext cx="29778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body" idx="1"/>
          </p:nvPr>
        </p:nvSpPr>
        <p:spPr>
          <a:xfrm>
            <a:off x="922250" y="1972150"/>
            <a:ext cx="2977800" cy="21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2" name="Google Shape;152;p18"/>
          <p:cNvSpPr/>
          <p:nvPr/>
        </p:nvSpPr>
        <p:spPr>
          <a:xfrm rot="-8071706">
            <a:off x="5317432" y="-871742"/>
            <a:ext cx="103100" cy="196376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3" name="Google Shape;153;p18"/>
          <p:cNvCxnSpPr/>
          <p:nvPr/>
        </p:nvCxnSpPr>
        <p:spPr>
          <a:xfrm rot="27008" flipH="1">
            <a:off x="3977364" y="-777184"/>
            <a:ext cx="2023862" cy="1959662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" name="Google Shape;154;p18"/>
          <p:cNvSpPr/>
          <p:nvPr/>
        </p:nvSpPr>
        <p:spPr>
          <a:xfrm rot="10800000">
            <a:off x="-720000" y="1026025"/>
            <a:ext cx="1146300" cy="11463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8"/>
          <p:cNvSpPr/>
          <p:nvPr/>
        </p:nvSpPr>
        <p:spPr>
          <a:xfrm>
            <a:off x="3343633" y="4175858"/>
            <a:ext cx="2148000" cy="214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8"/>
          <p:cNvSpPr/>
          <p:nvPr/>
        </p:nvSpPr>
        <p:spPr>
          <a:xfrm>
            <a:off x="3247475" y="3951150"/>
            <a:ext cx="2148000" cy="21480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">
  <p:cSld name="ONE_COLUMN_TEXT_1_2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144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ctrTitle" idx="2"/>
          </p:nvPr>
        </p:nvSpPr>
        <p:spPr>
          <a:xfrm>
            <a:off x="982893" y="3390450"/>
            <a:ext cx="15954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982826" y="3788674"/>
            <a:ext cx="1595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ctrTitle" idx="3"/>
          </p:nvPr>
        </p:nvSpPr>
        <p:spPr>
          <a:xfrm>
            <a:off x="2843852" y="3390450"/>
            <a:ext cx="15954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4"/>
          </p:nvPr>
        </p:nvSpPr>
        <p:spPr>
          <a:xfrm>
            <a:off x="2843784" y="3788674"/>
            <a:ext cx="1595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9"/>
          <p:cNvSpPr txBox="1">
            <a:spLocks noGrp="1"/>
          </p:cNvSpPr>
          <p:nvPr>
            <p:ph type="ctrTitle" idx="5"/>
          </p:nvPr>
        </p:nvSpPr>
        <p:spPr>
          <a:xfrm>
            <a:off x="4704811" y="3390450"/>
            <a:ext cx="15954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subTitle" idx="6"/>
          </p:nvPr>
        </p:nvSpPr>
        <p:spPr>
          <a:xfrm>
            <a:off x="4704743" y="3788674"/>
            <a:ext cx="1595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ctrTitle" idx="7"/>
          </p:nvPr>
        </p:nvSpPr>
        <p:spPr>
          <a:xfrm>
            <a:off x="6565769" y="3390450"/>
            <a:ext cx="15954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6" name="Google Shape;166;p19"/>
          <p:cNvSpPr txBox="1">
            <a:spLocks noGrp="1"/>
          </p:cNvSpPr>
          <p:nvPr>
            <p:ph type="subTitle" idx="8"/>
          </p:nvPr>
        </p:nvSpPr>
        <p:spPr>
          <a:xfrm>
            <a:off x="6565702" y="3788674"/>
            <a:ext cx="1595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9"/>
          <p:cNvSpPr/>
          <p:nvPr/>
        </p:nvSpPr>
        <p:spPr>
          <a:xfrm>
            <a:off x="8277175" y="53375"/>
            <a:ext cx="2591100" cy="2591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9"/>
          <p:cNvSpPr/>
          <p:nvPr/>
        </p:nvSpPr>
        <p:spPr>
          <a:xfrm>
            <a:off x="8161175" y="-217700"/>
            <a:ext cx="2591100" cy="25911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9"/>
          <p:cNvSpPr/>
          <p:nvPr/>
        </p:nvSpPr>
        <p:spPr>
          <a:xfrm rot="-8100000">
            <a:off x="7917625" y="-2542335"/>
            <a:ext cx="103096" cy="43699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0" name="Google Shape;170;p19"/>
          <p:cNvCxnSpPr/>
          <p:nvPr/>
        </p:nvCxnSpPr>
        <p:spPr>
          <a:xfrm rot="10800000" flipH="1">
            <a:off x="6896775" y="-957075"/>
            <a:ext cx="2023800" cy="1959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19"/>
          <p:cNvSpPr/>
          <p:nvPr/>
        </p:nvSpPr>
        <p:spPr>
          <a:xfrm>
            <a:off x="211226" y="4686280"/>
            <a:ext cx="103200" cy="79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/>
          <p:nvPr/>
        </p:nvSpPr>
        <p:spPr>
          <a:xfrm>
            <a:off x="363626" y="4405430"/>
            <a:ext cx="103200" cy="7971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ONE_COLUMN_TEXT_1_3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0"/>
          <p:cNvGrpSpPr/>
          <p:nvPr/>
        </p:nvGrpSpPr>
        <p:grpSpPr>
          <a:xfrm>
            <a:off x="4374084" y="-72325"/>
            <a:ext cx="5040491" cy="5349300"/>
            <a:chOff x="4297884" y="-72325"/>
            <a:chExt cx="5040491" cy="5349300"/>
          </a:xfrm>
        </p:grpSpPr>
        <p:sp>
          <p:nvSpPr>
            <p:cNvPr id="175" name="Google Shape;175;p20"/>
            <p:cNvSpPr/>
            <p:nvPr/>
          </p:nvSpPr>
          <p:spPr>
            <a:xfrm rot="5400000">
              <a:off x="2759613" y="1477371"/>
              <a:ext cx="5292108" cy="2215566"/>
            </a:xfrm>
            <a:prstGeom prst="flowChartDocumen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0"/>
            <p:cNvSpPr/>
            <p:nvPr/>
          </p:nvSpPr>
          <p:spPr>
            <a:xfrm>
              <a:off x="6309575" y="-72325"/>
              <a:ext cx="3028800" cy="534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0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144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8" name="Google Shape;178;p20"/>
          <p:cNvSpPr/>
          <p:nvPr/>
        </p:nvSpPr>
        <p:spPr>
          <a:xfrm rot="10800000">
            <a:off x="-904507" y="4354123"/>
            <a:ext cx="2082300" cy="2082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0"/>
          <p:cNvSpPr/>
          <p:nvPr/>
        </p:nvSpPr>
        <p:spPr>
          <a:xfrm rot="10800000">
            <a:off x="-1111700" y="4272475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0"/>
          <p:cNvSpPr/>
          <p:nvPr/>
        </p:nvSpPr>
        <p:spPr>
          <a:xfrm rot="-8100000">
            <a:off x="9203402" y="-672335"/>
            <a:ext cx="103096" cy="196391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1" name="Google Shape;181;p20"/>
          <p:cNvCxnSpPr/>
          <p:nvPr/>
        </p:nvCxnSpPr>
        <p:spPr>
          <a:xfrm flipH="1">
            <a:off x="7864199" y="-574675"/>
            <a:ext cx="2023800" cy="195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2" name="Google Shape;182;p20"/>
          <p:cNvSpPr/>
          <p:nvPr/>
        </p:nvSpPr>
        <p:spPr>
          <a:xfrm rot="10800000">
            <a:off x="8614975" y="1142675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0"/>
          <p:cNvSpPr txBox="1">
            <a:spLocks noGrp="1"/>
          </p:cNvSpPr>
          <p:nvPr>
            <p:ph type="ctrTitle" idx="2"/>
          </p:nvPr>
        </p:nvSpPr>
        <p:spPr>
          <a:xfrm>
            <a:off x="1352136" y="3072575"/>
            <a:ext cx="23745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subTitle" idx="1"/>
          </p:nvPr>
        </p:nvSpPr>
        <p:spPr>
          <a:xfrm>
            <a:off x="1352035" y="3470798"/>
            <a:ext cx="23745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ctrTitle" idx="3"/>
          </p:nvPr>
        </p:nvSpPr>
        <p:spPr>
          <a:xfrm>
            <a:off x="5417465" y="3072575"/>
            <a:ext cx="23745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6" name="Google Shape;186;p20"/>
          <p:cNvSpPr txBox="1">
            <a:spLocks noGrp="1"/>
          </p:cNvSpPr>
          <p:nvPr>
            <p:ph type="subTitle" idx="4"/>
          </p:nvPr>
        </p:nvSpPr>
        <p:spPr>
          <a:xfrm>
            <a:off x="5417364" y="3470798"/>
            <a:ext cx="23745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ONE_COLUMN_TEXT_1_5">
    <p:bg>
      <p:bgPr>
        <a:solidFill>
          <a:schemeClr val="lt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144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6" name="Google Shape;206;p23"/>
          <p:cNvSpPr/>
          <p:nvPr/>
        </p:nvSpPr>
        <p:spPr>
          <a:xfrm rot="-8100000">
            <a:off x="9203402" y="-672335"/>
            <a:ext cx="103096" cy="196391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7" name="Google Shape;207;p23"/>
          <p:cNvCxnSpPr/>
          <p:nvPr/>
        </p:nvCxnSpPr>
        <p:spPr>
          <a:xfrm flipH="1">
            <a:off x="7864199" y="-574675"/>
            <a:ext cx="2023800" cy="195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" name="Google Shape;208;p23"/>
          <p:cNvSpPr/>
          <p:nvPr/>
        </p:nvSpPr>
        <p:spPr>
          <a:xfrm rot="10800000">
            <a:off x="8614975" y="1142675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ctrTitle" idx="2"/>
          </p:nvPr>
        </p:nvSpPr>
        <p:spPr>
          <a:xfrm>
            <a:off x="1101688" y="3611425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1"/>
          </p:nvPr>
        </p:nvSpPr>
        <p:spPr>
          <a:xfrm>
            <a:off x="1101600" y="3933449"/>
            <a:ext cx="20823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ctrTitle" idx="3"/>
          </p:nvPr>
        </p:nvSpPr>
        <p:spPr>
          <a:xfrm>
            <a:off x="3530888" y="3611425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4"/>
          </p:nvPr>
        </p:nvSpPr>
        <p:spPr>
          <a:xfrm>
            <a:off x="3530800" y="3933449"/>
            <a:ext cx="20823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ctrTitle" idx="5"/>
          </p:nvPr>
        </p:nvSpPr>
        <p:spPr>
          <a:xfrm>
            <a:off x="5960088" y="3611425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6"/>
          </p:nvPr>
        </p:nvSpPr>
        <p:spPr>
          <a:xfrm>
            <a:off x="5960000" y="3933449"/>
            <a:ext cx="20823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ctrTitle" idx="7"/>
          </p:nvPr>
        </p:nvSpPr>
        <p:spPr>
          <a:xfrm>
            <a:off x="1101688" y="1900750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8"/>
          </p:nvPr>
        </p:nvSpPr>
        <p:spPr>
          <a:xfrm>
            <a:off x="1101600" y="2222774"/>
            <a:ext cx="20823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ctrTitle" idx="9"/>
          </p:nvPr>
        </p:nvSpPr>
        <p:spPr>
          <a:xfrm>
            <a:off x="3530888" y="1900750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13"/>
          </p:nvPr>
        </p:nvSpPr>
        <p:spPr>
          <a:xfrm>
            <a:off x="3530800" y="2222774"/>
            <a:ext cx="20823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3"/>
          <p:cNvSpPr txBox="1">
            <a:spLocks noGrp="1"/>
          </p:cNvSpPr>
          <p:nvPr>
            <p:ph type="ctrTitle" idx="14"/>
          </p:nvPr>
        </p:nvSpPr>
        <p:spPr>
          <a:xfrm>
            <a:off x="5960088" y="1900750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0" name="Google Shape;220;p23"/>
          <p:cNvSpPr txBox="1">
            <a:spLocks noGrp="1"/>
          </p:cNvSpPr>
          <p:nvPr>
            <p:ph type="subTitle" idx="15"/>
          </p:nvPr>
        </p:nvSpPr>
        <p:spPr>
          <a:xfrm>
            <a:off x="5960000" y="2222774"/>
            <a:ext cx="20823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3"/>
          <p:cNvSpPr/>
          <p:nvPr/>
        </p:nvSpPr>
        <p:spPr>
          <a:xfrm rot="10800000">
            <a:off x="-1180525" y="2285675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 1">
  <p:cSld name="ONE_COLUMN_TEXT_1_3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144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24" name="Google Shape;224;p24"/>
          <p:cNvSpPr/>
          <p:nvPr/>
        </p:nvSpPr>
        <p:spPr>
          <a:xfrm rot="10800000">
            <a:off x="-904507" y="4354123"/>
            <a:ext cx="2082300" cy="2082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4"/>
          <p:cNvSpPr/>
          <p:nvPr/>
        </p:nvSpPr>
        <p:spPr>
          <a:xfrm rot="10800000">
            <a:off x="-1111700" y="4272475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4"/>
          <p:cNvSpPr/>
          <p:nvPr/>
        </p:nvSpPr>
        <p:spPr>
          <a:xfrm rot="-8100000">
            <a:off x="9203402" y="-672335"/>
            <a:ext cx="103096" cy="196391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7" name="Google Shape;227;p24"/>
          <p:cNvCxnSpPr/>
          <p:nvPr/>
        </p:nvCxnSpPr>
        <p:spPr>
          <a:xfrm flipH="1">
            <a:off x="7864199" y="-574675"/>
            <a:ext cx="2023800" cy="195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8" name="Google Shape;228;p24"/>
          <p:cNvSpPr/>
          <p:nvPr/>
        </p:nvSpPr>
        <p:spPr>
          <a:xfrm rot="10800000">
            <a:off x="8614975" y="1142675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4"/>
          <p:cNvSpPr txBox="1">
            <a:spLocks noGrp="1"/>
          </p:cNvSpPr>
          <p:nvPr>
            <p:ph type="ctrTitle" idx="2"/>
          </p:nvPr>
        </p:nvSpPr>
        <p:spPr>
          <a:xfrm>
            <a:off x="1352136" y="1319975"/>
            <a:ext cx="23745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subTitle" idx="1"/>
          </p:nvPr>
        </p:nvSpPr>
        <p:spPr>
          <a:xfrm>
            <a:off x="1352025" y="3927999"/>
            <a:ext cx="2374500" cy="6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ctrTitle" idx="3"/>
          </p:nvPr>
        </p:nvSpPr>
        <p:spPr>
          <a:xfrm>
            <a:off x="5417465" y="1319975"/>
            <a:ext cx="23745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subTitle" idx="4"/>
          </p:nvPr>
        </p:nvSpPr>
        <p:spPr>
          <a:xfrm>
            <a:off x="5417367" y="3927999"/>
            <a:ext cx="2374500" cy="6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-5400" y="-21700"/>
            <a:ext cx="9144000" cy="5165100"/>
          </a:xfrm>
          <a:prstGeom prst="rect">
            <a:avLst/>
          </a:prstGeom>
          <a:solidFill>
            <a:srgbClr val="FFFFFF">
              <a:alpha val="21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4508325" y="-1194325"/>
            <a:ext cx="5541900" cy="5812400"/>
            <a:chOff x="4508325" y="-1194325"/>
            <a:chExt cx="5541900" cy="5812400"/>
          </a:xfrm>
        </p:grpSpPr>
        <p:sp>
          <p:nvSpPr>
            <p:cNvPr id="23" name="Google Shape;23;p3"/>
            <p:cNvSpPr/>
            <p:nvPr/>
          </p:nvSpPr>
          <p:spPr>
            <a:xfrm>
              <a:off x="4584525" y="-1194325"/>
              <a:ext cx="5465700" cy="5465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4508325" y="-847625"/>
              <a:ext cx="5465700" cy="54657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5829525" y="1537450"/>
            <a:ext cx="2400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5349525" y="2620575"/>
            <a:ext cx="2880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404925" y="612050"/>
            <a:ext cx="18249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/>
          <p:nvPr/>
        </p:nvSpPr>
        <p:spPr>
          <a:xfrm>
            <a:off x="560131" y="-594000"/>
            <a:ext cx="1775100" cy="1775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736749" y="-524401"/>
            <a:ext cx="1775100" cy="17751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and Credits">
  <p:cSld name="TITLE_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5"/>
          <p:cNvSpPr/>
          <p:nvPr/>
        </p:nvSpPr>
        <p:spPr>
          <a:xfrm>
            <a:off x="-417200" y="3804250"/>
            <a:ext cx="2591100" cy="2591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5"/>
          <p:cNvSpPr/>
          <p:nvPr/>
        </p:nvSpPr>
        <p:spPr>
          <a:xfrm>
            <a:off x="-159375" y="3905850"/>
            <a:ext cx="2591100" cy="25911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5"/>
          <p:cNvSpPr/>
          <p:nvPr/>
        </p:nvSpPr>
        <p:spPr>
          <a:xfrm>
            <a:off x="8121675" y="0"/>
            <a:ext cx="2591100" cy="2591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5"/>
          <p:cNvSpPr/>
          <p:nvPr/>
        </p:nvSpPr>
        <p:spPr>
          <a:xfrm>
            <a:off x="8005675" y="-271075"/>
            <a:ext cx="2591100" cy="25911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5"/>
          <p:cNvSpPr/>
          <p:nvPr/>
        </p:nvSpPr>
        <p:spPr>
          <a:xfrm rot="-8100000">
            <a:off x="1636825" y="-2640235"/>
            <a:ext cx="103096" cy="436992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9" name="Google Shape;239;p25"/>
          <p:cNvCxnSpPr/>
          <p:nvPr/>
        </p:nvCxnSpPr>
        <p:spPr>
          <a:xfrm rot="10800000" flipH="1">
            <a:off x="615975" y="-1054975"/>
            <a:ext cx="2023800" cy="1959600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p25"/>
          <p:cNvSpPr/>
          <p:nvPr/>
        </p:nvSpPr>
        <p:spPr>
          <a:xfrm rot="2700000">
            <a:off x="7091826" y="4102066"/>
            <a:ext cx="103096" cy="196391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41" name="Google Shape;241;p25"/>
          <p:cNvCxnSpPr/>
          <p:nvPr/>
        </p:nvCxnSpPr>
        <p:spPr>
          <a:xfrm rot="10800000" flipH="1">
            <a:off x="6510325" y="4008725"/>
            <a:ext cx="2023800" cy="195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2" name="Google Shape;242;p25"/>
          <p:cNvSpPr txBox="1">
            <a:spLocks noGrp="1"/>
          </p:cNvSpPr>
          <p:nvPr>
            <p:ph type="ctrTitle"/>
          </p:nvPr>
        </p:nvSpPr>
        <p:spPr>
          <a:xfrm>
            <a:off x="2572050" y="743363"/>
            <a:ext cx="3999900" cy="7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3" name="Google Shape;243;p25"/>
          <p:cNvSpPr txBox="1">
            <a:spLocks noGrp="1"/>
          </p:cNvSpPr>
          <p:nvPr>
            <p:ph type="subTitle" idx="1"/>
          </p:nvPr>
        </p:nvSpPr>
        <p:spPr>
          <a:xfrm>
            <a:off x="2670150" y="1527425"/>
            <a:ext cx="3803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4" name="Google Shape;244;p25"/>
          <p:cNvSpPr/>
          <p:nvPr/>
        </p:nvSpPr>
        <p:spPr>
          <a:xfrm>
            <a:off x="-1031025" y="-863800"/>
            <a:ext cx="2894400" cy="2735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5"/>
          <p:cNvSpPr txBox="1"/>
          <p:nvPr/>
        </p:nvSpPr>
        <p:spPr>
          <a:xfrm>
            <a:off x="2547900" y="3511350"/>
            <a:ext cx="40482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CREDITS: This presentation template was created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Advent Pro Medium"/>
                <a:ea typeface="Advent Pro Medium"/>
                <a:cs typeface="Advent Pro Medium"/>
                <a:sym typeface="Advent Pro Medium"/>
                <a:hlinkClick r:id="rId2"/>
              </a:rPr>
              <a:t>Slidesgo</a:t>
            </a:r>
            <a:r>
              <a:rPr lang="en" sz="12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, including icons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Advent Pro Medium"/>
                <a:ea typeface="Advent Pro Medium"/>
                <a:cs typeface="Advent Pro Medium"/>
                <a:sym typeface="Advent Pro Medium"/>
                <a:hlinkClick r:id="rId3"/>
              </a:rPr>
              <a:t>Flaticon</a:t>
            </a:r>
            <a:r>
              <a:rPr lang="en" sz="12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, and infographics &amp; images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Advent Pro Medium"/>
                <a:ea typeface="Advent Pro Medium"/>
                <a:cs typeface="Advent Pro Medium"/>
                <a:sym typeface="Advent Pro Medium"/>
                <a:hlinkClick r:id="rId4"/>
              </a:rPr>
              <a:t>Freepik</a:t>
            </a:r>
            <a:r>
              <a:rPr lang="en" sz="1200">
                <a:solidFill>
                  <a:schemeClr val="dk2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. </a:t>
            </a:r>
            <a:endParaRPr sz="1200">
              <a:solidFill>
                <a:schemeClr val="dk2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_No Rays">
  <p:cSld name="6_Title and Content_No Rays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81814" y="176626"/>
            <a:ext cx="1504988" cy="334107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>
            <a:spLocks noGrp="1"/>
          </p:cNvSpPr>
          <p:nvPr>
            <p:ph type="title"/>
          </p:nvPr>
        </p:nvSpPr>
        <p:spPr>
          <a:xfrm>
            <a:off x="457200" y="11241"/>
            <a:ext cx="82296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38F26"/>
              </a:buClr>
              <a:buSzPts val="2800"/>
              <a:buFont typeface="Calibri"/>
              <a:buNone/>
              <a:defRPr sz="2800" b="1" i="0" u="none" strike="noStrike" cap="none">
                <a:solidFill>
                  <a:srgbClr val="F38F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cxnSp>
        <p:nvCxnSpPr>
          <p:cNvPr id="250" name="Google Shape;250;p26"/>
          <p:cNvCxnSpPr/>
          <p:nvPr/>
        </p:nvCxnSpPr>
        <p:spPr>
          <a:xfrm>
            <a:off x="457199" y="673859"/>
            <a:ext cx="8229600" cy="0"/>
          </a:xfrm>
          <a:prstGeom prst="straightConnector1">
            <a:avLst/>
          </a:prstGeom>
          <a:noFill/>
          <a:ln w="25400" cap="flat" cmpd="sng">
            <a:solidFill>
              <a:srgbClr val="F38F2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1" name="Google Shape;251;p26"/>
          <p:cNvSpPr txBox="1">
            <a:spLocks noGrp="1"/>
          </p:cNvSpPr>
          <p:nvPr>
            <p:ph type="body" idx="1"/>
          </p:nvPr>
        </p:nvSpPr>
        <p:spPr>
          <a:xfrm>
            <a:off x="457200" y="846535"/>
            <a:ext cx="8229600" cy="34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rgbClr val="F38F26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160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spcBef>
                <a:spcPts val="1600"/>
              </a:spcBef>
              <a:spcAft>
                <a:spcPts val="0"/>
              </a:spcAft>
              <a:buClr>
                <a:srgbClr val="F38F26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1600"/>
              </a:spcBef>
              <a:spcAft>
                <a:spcPts val="0"/>
              </a:spcAft>
              <a:buClr>
                <a:srgbClr val="F38F26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1600"/>
              </a:spcBef>
              <a:spcAft>
                <a:spcPts val="0"/>
              </a:spcAft>
              <a:buClr>
                <a:srgbClr val="F38F26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26"/>
          <p:cNvSpPr txBox="1"/>
          <p:nvPr/>
        </p:nvSpPr>
        <p:spPr>
          <a:xfrm>
            <a:off x="8092555" y="271"/>
            <a:ext cx="651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Funded by: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6"/>
          <p:cNvSpPr txBox="1"/>
          <p:nvPr/>
        </p:nvSpPr>
        <p:spPr>
          <a:xfrm>
            <a:off x="2595994" y="4892553"/>
            <a:ext cx="4932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presentation may have proprietary information and is protected from public release.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788700" y="1527825"/>
            <a:ext cx="3552000" cy="30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69276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4"/>
          <p:cNvSpPr/>
          <p:nvPr/>
        </p:nvSpPr>
        <p:spPr>
          <a:xfrm flipH="1">
            <a:off x="6036650" y="3085075"/>
            <a:ext cx="2591100" cy="2591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5778825" y="3186675"/>
            <a:ext cx="2591100" cy="25911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 flipH="1">
            <a:off x="5900250" y="-1685850"/>
            <a:ext cx="5318700" cy="50274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 flipH="1">
            <a:off x="6488175" y="-1182300"/>
            <a:ext cx="4253100" cy="4020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4904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>
            <a:off x="6754675" y="-1422100"/>
            <a:ext cx="2187000" cy="21870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 rot="2700000">
            <a:off x="8247176" y="3859116"/>
            <a:ext cx="103096" cy="196391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6"/>
          <p:cNvCxnSpPr/>
          <p:nvPr/>
        </p:nvCxnSpPr>
        <p:spPr>
          <a:xfrm rot="10800000" flipH="1">
            <a:off x="7665675" y="3765775"/>
            <a:ext cx="2023800" cy="195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" name="Google Shape;51;p6"/>
          <p:cNvSpPr/>
          <p:nvPr/>
        </p:nvSpPr>
        <p:spPr>
          <a:xfrm>
            <a:off x="6554700" y="-1422100"/>
            <a:ext cx="2187000" cy="21870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28080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1"/>
          </p:nvPr>
        </p:nvSpPr>
        <p:spPr>
          <a:xfrm>
            <a:off x="5062025" y="1948750"/>
            <a:ext cx="2808000" cy="21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5" name="Google Shape;55;p7"/>
          <p:cNvSpPr/>
          <p:nvPr/>
        </p:nvSpPr>
        <p:spPr>
          <a:xfrm rot="10800000">
            <a:off x="7267943" y="-857977"/>
            <a:ext cx="2082300" cy="20823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/>
          <p:nvPr/>
        </p:nvSpPr>
        <p:spPr>
          <a:xfrm rot="10800000">
            <a:off x="7060750" y="-939625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7"/>
          <p:cNvSpPr/>
          <p:nvPr/>
        </p:nvSpPr>
        <p:spPr>
          <a:xfrm rot="2700000">
            <a:off x="7091826" y="4102066"/>
            <a:ext cx="103096" cy="196391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8" name="Google Shape;58;p7"/>
          <p:cNvCxnSpPr/>
          <p:nvPr/>
        </p:nvCxnSpPr>
        <p:spPr>
          <a:xfrm rot="10800000" flipH="1">
            <a:off x="6510325" y="4008725"/>
            <a:ext cx="2023800" cy="19596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7"/>
          <p:cNvSpPr/>
          <p:nvPr/>
        </p:nvSpPr>
        <p:spPr>
          <a:xfrm rot="10800000">
            <a:off x="-1614875" y="3224150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title"/>
          </p:nvPr>
        </p:nvSpPr>
        <p:spPr>
          <a:xfrm>
            <a:off x="800325" y="744025"/>
            <a:ext cx="6057600" cy="3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/>
          <p:nvPr/>
        </p:nvSpPr>
        <p:spPr>
          <a:xfrm rot="-5400000">
            <a:off x="7794703" y="3809014"/>
            <a:ext cx="2082300" cy="208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 rot="-5400000">
            <a:off x="7876351" y="3601822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8"/>
          <p:cNvSpPr/>
          <p:nvPr/>
        </p:nvSpPr>
        <p:spPr>
          <a:xfrm rot="-2742439">
            <a:off x="8588265" y="275274"/>
            <a:ext cx="103104" cy="196385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" name="Google Shape;65;p8"/>
          <p:cNvCxnSpPr/>
          <p:nvPr/>
        </p:nvCxnSpPr>
        <p:spPr>
          <a:xfrm rot="5357190" flipH="1">
            <a:off x="7527952" y="-100069"/>
            <a:ext cx="2023657" cy="1959454"/>
          </a:xfrm>
          <a:prstGeom prst="straightConnector1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685050" y="1318225"/>
            <a:ext cx="3498600" cy="67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ighteous"/>
              <a:buNone/>
              <a:defRPr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ighteous"/>
              <a:buNone/>
              <a:defRPr sz="1800"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ighteous"/>
              <a:buNone/>
              <a:defRPr sz="1800"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ighteous"/>
              <a:buNone/>
              <a:defRPr sz="1800"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ighteous"/>
              <a:buNone/>
              <a:defRPr sz="1800"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ighteous"/>
              <a:buNone/>
              <a:defRPr sz="1800"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ighteous"/>
              <a:buNone/>
              <a:defRPr sz="1800"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ighteous"/>
              <a:buNone/>
              <a:defRPr sz="1800"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ighteous"/>
              <a:buNone/>
              <a:defRPr sz="1800"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685050" y="2057375"/>
            <a:ext cx="3647100" cy="24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34986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" name="Google Shape;70;p9"/>
          <p:cNvSpPr/>
          <p:nvPr/>
        </p:nvSpPr>
        <p:spPr>
          <a:xfrm rot="-3824480">
            <a:off x="8816426" y="762933"/>
            <a:ext cx="75267" cy="1430631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1" name="Google Shape;71;p9"/>
          <p:cNvCxnSpPr/>
          <p:nvPr/>
        </p:nvCxnSpPr>
        <p:spPr>
          <a:xfrm rot="4268245" flipH="1">
            <a:off x="7961712" y="525563"/>
            <a:ext cx="1474485" cy="1427523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9"/>
          <p:cNvSpPr/>
          <p:nvPr/>
        </p:nvSpPr>
        <p:spPr>
          <a:xfrm rot="13696">
            <a:off x="206901" y="4576405"/>
            <a:ext cx="75301" cy="143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/>
          <p:nvPr/>
        </p:nvSpPr>
        <p:spPr>
          <a:xfrm rot="13696">
            <a:off x="373526" y="4298680"/>
            <a:ext cx="75301" cy="1430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327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0"/>
          <p:cNvSpPr/>
          <p:nvPr/>
        </p:nvSpPr>
        <p:spPr>
          <a:xfrm rot="10800000">
            <a:off x="7279043" y="-1114902"/>
            <a:ext cx="2082300" cy="2082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/>
          <p:nvPr/>
        </p:nvSpPr>
        <p:spPr>
          <a:xfrm rot="10800000">
            <a:off x="7071850" y="-1196550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0"/>
          <p:cNvSpPr/>
          <p:nvPr/>
        </p:nvSpPr>
        <p:spPr>
          <a:xfrm rot="10800000">
            <a:off x="-1614875" y="3224150"/>
            <a:ext cx="2082300" cy="20823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0"/>
          <p:cNvSpPr/>
          <p:nvPr/>
        </p:nvSpPr>
        <p:spPr>
          <a:xfrm rot="-8142439">
            <a:off x="6076054" y="-1155720"/>
            <a:ext cx="103104" cy="196385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0" name="Google Shape;80;p10"/>
          <p:cNvCxnSpPr/>
          <p:nvPr/>
        </p:nvCxnSpPr>
        <p:spPr>
          <a:xfrm rot="-42810" flipH="1">
            <a:off x="4738233" y="-1053482"/>
            <a:ext cx="2023657" cy="1959454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IG_NUMBER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Righteous"/>
              <a:buNone/>
              <a:defRPr sz="2800">
                <a:solidFill>
                  <a:schemeClr val="accent5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dvent Pro"/>
              <a:buNone/>
              <a:defRPr sz="2800" b="1">
                <a:solidFill>
                  <a:schemeClr val="accent5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dvent Pro"/>
              <a:buNone/>
              <a:defRPr sz="2800" b="1">
                <a:solidFill>
                  <a:schemeClr val="accent5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dvent Pro"/>
              <a:buNone/>
              <a:defRPr sz="2800" b="1">
                <a:solidFill>
                  <a:schemeClr val="accent5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dvent Pro"/>
              <a:buNone/>
              <a:defRPr sz="2800" b="1">
                <a:solidFill>
                  <a:schemeClr val="accent5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dvent Pro"/>
              <a:buNone/>
              <a:defRPr sz="2800" b="1">
                <a:solidFill>
                  <a:schemeClr val="accent5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dvent Pro"/>
              <a:buNone/>
              <a:defRPr sz="2800" b="1">
                <a:solidFill>
                  <a:schemeClr val="accent5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dvent Pro"/>
              <a:buNone/>
              <a:defRPr sz="2800" b="1">
                <a:solidFill>
                  <a:schemeClr val="accent5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dvent Pro"/>
              <a:buNone/>
              <a:defRPr sz="2800" b="1">
                <a:solidFill>
                  <a:schemeClr val="accent5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dvent Pro Medium"/>
              <a:buChar char="●"/>
              <a:defRPr sz="1800">
                <a:solidFill>
                  <a:schemeClr val="accent5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dvent Pro Medium"/>
              <a:buChar char="○"/>
              <a:defRPr>
                <a:solidFill>
                  <a:schemeClr val="accent5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dvent Pro Medium"/>
              <a:buChar char="■"/>
              <a:defRPr>
                <a:solidFill>
                  <a:schemeClr val="accent5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dvent Pro Medium"/>
              <a:buChar char="●"/>
              <a:defRPr>
                <a:solidFill>
                  <a:schemeClr val="accent5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dvent Pro Medium"/>
              <a:buChar char="○"/>
              <a:defRPr>
                <a:solidFill>
                  <a:schemeClr val="accent5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dvent Pro Medium"/>
              <a:buChar char="■"/>
              <a:defRPr>
                <a:solidFill>
                  <a:schemeClr val="accent5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dvent Pro Medium"/>
              <a:buChar char="●"/>
              <a:defRPr>
                <a:solidFill>
                  <a:schemeClr val="accent5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dvent Pro Medium"/>
              <a:buChar char="○"/>
              <a:defRPr>
                <a:solidFill>
                  <a:schemeClr val="accent5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Advent Pro Medium"/>
              <a:buChar char="■"/>
              <a:defRPr>
                <a:solidFill>
                  <a:schemeClr val="accent5"/>
                </a:solidFill>
                <a:latin typeface="Advent Pro Medium"/>
                <a:ea typeface="Advent Pro Medium"/>
                <a:cs typeface="Advent Pro Medium"/>
                <a:sym typeface="Advent Pro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9" r:id="rId18"/>
    <p:sldLayoutId id="2147483670" r:id="rId19"/>
    <p:sldLayoutId id="2147483671" r:id="rId20"/>
    <p:sldLayoutId id="2147483672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solmat.2010.07.027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doi.org/10.1126/science.aas979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doi.org/10.1016/j.jcrysgro.2011.12.006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"/>
          <p:cNvSpPr txBox="1">
            <a:spLocks noGrp="1"/>
          </p:cNvSpPr>
          <p:nvPr>
            <p:ph type="ctrTitle"/>
          </p:nvPr>
        </p:nvSpPr>
        <p:spPr>
          <a:xfrm>
            <a:off x="4287675" y="2780825"/>
            <a:ext cx="3999900" cy="7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Silicon Epitaxy by Molten Salt Electrolysis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63" name="Google Shape;263;p29"/>
          <p:cNvSpPr txBox="1">
            <a:spLocks noGrp="1"/>
          </p:cNvSpPr>
          <p:nvPr>
            <p:ph type="subTitle" idx="1"/>
          </p:nvPr>
        </p:nvSpPr>
        <p:spPr>
          <a:xfrm>
            <a:off x="4127850" y="3481625"/>
            <a:ext cx="4159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Sarat Buasai, Alexander McMahon, Yi Jie Wu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Advisors: Adam C. Powell, N. Aaron Deskins, Walter Towner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pic>
        <p:nvPicPr>
          <p:cNvPr id="264" name="Google Shape;2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394587" cy="348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"/>
          <p:cNvSpPr txBox="1">
            <a:spLocks noGrp="1"/>
          </p:cNvSpPr>
          <p:nvPr>
            <p:ph type="title"/>
          </p:nvPr>
        </p:nvSpPr>
        <p:spPr>
          <a:xfrm>
            <a:off x="150" y="436400"/>
            <a:ext cx="91440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 Potential Solution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61" name="Google Shape;361;p38"/>
          <p:cNvSpPr txBox="1"/>
          <p:nvPr/>
        </p:nvSpPr>
        <p:spPr>
          <a:xfrm>
            <a:off x="0" y="1017725"/>
            <a:ext cx="8676300" cy="1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dvent Pro"/>
              <a:buChar char="●"/>
            </a:pPr>
            <a:r>
              <a:rPr lang="en" sz="1800" dirty="0">
                <a:latin typeface="Advent Pro"/>
                <a:ea typeface="Advent Pro"/>
                <a:cs typeface="Advent Pro"/>
                <a:sym typeface="Advent Pro"/>
              </a:rPr>
              <a:t>Bath Composition</a:t>
            </a:r>
            <a:endParaRPr sz="1800" dirty="0"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 dirty="0">
                <a:latin typeface="Advent Pro"/>
                <a:ea typeface="Advent Pro"/>
                <a:cs typeface="Advent Pro"/>
                <a:sym typeface="Advent Pro"/>
              </a:rPr>
              <a:t>MgF</a:t>
            </a:r>
            <a:r>
              <a:rPr lang="en" baseline="-25000" dirty="0">
                <a:latin typeface="Advent Pro"/>
                <a:ea typeface="Advent Pro"/>
                <a:cs typeface="Advent Pro"/>
                <a:sym typeface="Advent Pro"/>
              </a:rPr>
              <a:t>2</a:t>
            </a:r>
            <a:r>
              <a:rPr lang="en" dirty="0">
                <a:latin typeface="Advent Pro"/>
                <a:ea typeface="Advent Pro"/>
                <a:cs typeface="Advent Pro"/>
                <a:sym typeface="Advent Pro"/>
              </a:rPr>
              <a:t>-CaF</a:t>
            </a:r>
            <a:r>
              <a:rPr lang="en" baseline="-25000" dirty="0">
                <a:latin typeface="Advent Pro"/>
                <a:ea typeface="Advent Pro"/>
                <a:cs typeface="Advent Pro"/>
                <a:sym typeface="Advent Pro"/>
              </a:rPr>
              <a:t>2</a:t>
            </a:r>
            <a:r>
              <a:rPr lang="en" dirty="0">
                <a:latin typeface="Advent Pro"/>
                <a:ea typeface="Advent Pro"/>
                <a:cs typeface="Advent Pro"/>
                <a:sym typeface="Advent Pro"/>
              </a:rPr>
              <a:t>-CaO</a:t>
            </a:r>
            <a:r>
              <a:rPr lang="en" baseline="-25000" dirty="0">
                <a:latin typeface="Advent Pro"/>
                <a:ea typeface="Advent Pro"/>
                <a:cs typeface="Advent Pro"/>
                <a:sym typeface="Advent Pro"/>
              </a:rPr>
              <a:t>2</a:t>
            </a:r>
            <a:r>
              <a:rPr lang="en" dirty="0">
                <a:latin typeface="Advent Pro"/>
                <a:ea typeface="Advent Pro"/>
                <a:cs typeface="Advent Pro"/>
                <a:sym typeface="Advent Pro"/>
              </a:rPr>
              <a:t>-YF</a:t>
            </a:r>
            <a:r>
              <a:rPr lang="en" baseline="-25000" dirty="0">
                <a:latin typeface="Advent Pro"/>
                <a:ea typeface="Advent Pro"/>
                <a:cs typeface="Advent Pro"/>
                <a:sym typeface="Advent Pro"/>
              </a:rPr>
              <a:t>3</a:t>
            </a:r>
            <a:r>
              <a:rPr lang="en" dirty="0">
                <a:latin typeface="Advent Pro"/>
                <a:ea typeface="Advent Pro"/>
                <a:cs typeface="Advent Pro"/>
                <a:sym typeface="Advent Pro"/>
              </a:rPr>
              <a:t>-SiO</a:t>
            </a:r>
            <a:r>
              <a:rPr lang="en" baseline="-25000" dirty="0">
                <a:latin typeface="Advent Pro"/>
                <a:ea typeface="Advent Pro"/>
                <a:cs typeface="Advent Pro"/>
                <a:sym typeface="Advent Pro"/>
              </a:rPr>
              <a:t>2</a:t>
            </a:r>
            <a:br>
              <a:rPr lang="en" baseline="-25000" dirty="0">
                <a:latin typeface="Advent Pro"/>
                <a:ea typeface="Advent Pro"/>
                <a:cs typeface="Advent Pro"/>
                <a:sym typeface="Advent Pro"/>
              </a:rPr>
            </a:br>
            <a:endParaRPr baseline="-25000" dirty="0"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dvent Pro"/>
              <a:buChar char="●"/>
            </a:pPr>
            <a:r>
              <a:rPr lang="en" sz="1800" dirty="0">
                <a:latin typeface="Advent Pro"/>
                <a:ea typeface="Advent Pro"/>
                <a:cs typeface="Advent Pro"/>
                <a:sym typeface="Advent Pro"/>
              </a:rPr>
              <a:t>Starting Material</a:t>
            </a:r>
            <a:endParaRPr sz="1800" dirty="0"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High </a:t>
            </a:r>
            <a:r>
              <a:rPr lang="en" dirty="0">
                <a:latin typeface="Advent Pro"/>
                <a:ea typeface="Advent Pro"/>
                <a:cs typeface="Advent Pro"/>
                <a:sym typeface="Advent Pro"/>
              </a:rPr>
              <a:t>Purity Quartzite (SiO</a:t>
            </a:r>
            <a:r>
              <a:rPr lang="en" baseline="-25000" dirty="0">
                <a:latin typeface="Advent Pro"/>
                <a:ea typeface="Advent Pro"/>
                <a:cs typeface="Advent Pro"/>
                <a:sym typeface="Advent Pro"/>
              </a:rPr>
              <a:t>2</a:t>
            </a:r>
            <a:r>
              <a:rPr lang="en" dirty="0">
                <a:latin typeface="Advent Pro"/>
                <a:ea typeface="Advent Pro"/>
                <a:cs typeface="Advent Pro"/>
                <a:sym typeface="Advent Pro"/>
              </a:rPr>
              <a:t>)</a:t>
            </a:r>
            <a:endParaRPr dirty="0"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362" name="Google Shape;362;p38"/>
          <p:cNvSpPr txBox="1"/>
          <p:nvPr/>
        </p:nvSpPr>
        <p:spPr>
          <a:xfrm>
            <a:off x="1674400" y="2571750"/>
            <a:ext cx="30270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dvent Pro"/>
              <a:buChar char="●"/>
            </a:pPr>
            <a:r>
              <a:rPr lang="en" sz="1800">
                <a:latin typeface="Advent Pro"/>
                <a:ea typeface="Advent Pro"/>
                <a:cs typeface="Advent Pro"/>
                <a:sym typeface="Advent Pro"/>
              </a:rPr>
              <a:t>Electrical Input</a:t>
            </a:r>
            <a:endParaRPr sz="1800"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100kA Cell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4.5V</a:t>
            </a:r>
            <a:br>
              <a:rPr lang="en">
                <a:latin typeface="Advent Pro"/>
                <a:ea typeface="Advent Pro"/>
                <a:cs typeface="Advent Pro"/>
                <a:sym typeface="Advent Pro"/>
              </a:rPr>
            </a:b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dvent Pro"/>
              <a:buChar char="●"/>
            </a:pPr>
            <a:r>
              <a:rPr lang="en" sz="1800">
                <a:latin typeface="Advent Pro"/>
                <a:ea typeface="Advent Pro"/>
                <a:cs typeface="Advent Pro"/>
                <a:sym typeface="Advent Pro"/>
              </a:rPr>
              <a:t>Product Purity</a:t>
            </a:r>
            <a:endParaRPr sz="1800"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0.1ppm Al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0.02ppm B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363" name="Google Shape;363;p38"/>
          <p:cNvSpPr txBox="1"/>
          <p:nvPr/>
        </p:nvSpPr>
        <p:spPr>
          <a:xfrm>
            <a:off x="4701400" y="2571750"/>
            <a:ext cx="4386900" cy="25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dvent Pro"/>
              <a:buChar char="●"/>
            </a:pPr>
            <a:r>
              <a:rPr lang="en" sz="1800">
                <a:latin typeface="Advent Pro"/>
                <a:ea typeface="Advent Pro"/>
                <a:cs typeface="Advent Pro"/>
                <a:sym typeface="Advent Pro"/>
              </a:rPr>
              <a:t>Current Density</a:t>
            </a:r>
            <a:endParaRPr sz="1800"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0.47A/cm</a:t>
            </a:r>
            <a:r>
              <a:rPr lang="en" baseline="30000">
                <a:latin typeface="Advent Pro"/>
                <a:ea typeface="Advent Pro"/>
                <a:cs typeface="Advent Pro"/>
                <a:sym typeface="Advent Pro"/>
              </a:rPr>
              <a:t>2</a:t>
            </a: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 at the Anode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0.25A/cm</a:t>
            </a:r>
            <a:r>
              <a:rPr lang="en" baseline="30000">
                <a:latin typeface="Advent Pro"/>
                <a:ea typeface="Advent Pro"/>
                <a:cs typeface="Advent Pro"/>
                <a:sym typeface="Advent Pro"/>
              </a:rPr>
              <a:t>2</a:t>
            </a: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 at the Cathode</a:t>
            </a:r>
            <a:br>
              <a:rPr lang="en">
                <a:latin typeface="Advent Pro"/>
                <a:ea typeface="Advent Pro"/>
                <a:cs typeface="Advent Pro"/>
                <a:sym typeface="Advent Pro"/>
              </a:rPr>
            </a:b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dvent Pro"/>
              <a:buChar char="●"/>
            </a:pPr>
            <a:r>
              <a:rPr lang="en" sz="1800">
                <a:latin typeface="Advent Pro"/>
                <a:ea typeface="Advent Pro"/>
                <a:cs typeface="Advent Pro"/>
                <a:sym typeface="Advent Pro"/>
              </a:rPr>
              <a:t>Product Form</a:t>
            </a:r>
            <a:endParaRPr sz="1800"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Crystalline Si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latin typeface="Advent Pro"/>
                <a:ea typeface="Advent Pro"/>
                <a:cs typeface="Advent Pro"/>
                <a:sym typeface="Advent Pro"/>
              </a:rPr>
              <a:t>Cut from Cathode</a:t>
            </a:r>
            <a:endParaRPr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"/>
          <p:cNvSpPr txBox="1">
            <a:spLocks noGrp="1"/>
          </p:cNvSpPr>
          <p:nvPr>
            <p:ph type="subTitle" idx="1"/>
          </p:nvPr>
        </p:nvSpPr>
        <p:spPr>
          <a:xfrm>
            <a:off x="2531250" y="1271200"/>
            <a:ext cx="4081500" cy="32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Analyze the process of solar grade silicon production from MgF₂-CaF₂-YF₃-CaO-SiO₂ bath molten salt electrolysis by completing the mass and energy balances of the process, determining the technological feasibility by constructing a prototype cell using various programs and performing Finite Element Analysis, and ascertaining the economic feasibility by performing a cost analysis.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69" name="Google Shape;369;p39"/>
          <p:cNvSpPr txBox="1">
            <a:spLocks noGrp="1"/>
          </p:cNvSpPr>
          <p:nvPr>
            <p:ph type="title" idx="4294967295"/>
          </p:nvPr>
        </p:nvSpPr>
        <p:spPr>
          <a:xfrm>
            <a:off x="3174600" y="628300"/>
            <a:ext cx="2794800" cy="64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000000"/>
                </a:solidFill>
              </a:rPr>
              <a:t>Research Question</a:t>
            </a:r>
            <a:endParaRPr sz="23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0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144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Project Goals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5" name="Google Shape;375;p40"/>
          <p:cNvSpPr txBox="1">
            <a:spLocks noGrp="1"/>
          </p:cNvSpPr>
          <p:nvPr>
            <p:ph type="ctrTitle" idx="2"/>
          </p:nvPr>
        </p:nvSpPr>
        <p:spPr>
          <a:xfrm>
            <a:off x="1352136" y="3072575"/>
            <a:ext cx="23745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Goal 1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6" name="Google Shape;376;p40"/>
          <p:cNvSpPr txBox="1">
            <a:spLocks noGrp="1"/>
          </p:cNvSpPr>
          <p:nvPr>
            <p:ph type="subTitle" idx="1"/>
          </p:nvPr>
        </p:nvSpPr>
        <p:spPr>
          <a:xfrm>
            <a:off x="1123075" y="3470800"/>
            <a:ext cx="2832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Determine the technological feasibility of manufacturing solar grade Silicon through Molten Salt Electrolysis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7" name="Google Shape;377;p40"/>
          <p:cNvSpPr txBox="1">
            <a:spLocks noGrp="1"/>
          </p:cNvSpPr>
          <p:nvPr>
            <p:ph type="ctrTitle" idx="3"/>
          </p:nvPr>
        </p:nvSpPr>
        <p:spPr>
          <a:xfrm>
            <a:off x="5417465" y="3072575"/>
            <a:ext cx="23745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Goal 2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8" name="Google Shape;378;p40"/>
          <p:cNvSpPr txBox="1">
            <a:spLocks noGrp="1"/>
          </p:cNvSpPr>
          <p:nvPr>
            <p:ph type="subTitle" idx="4"/>
          </p:nvPr>
        </p:nvSpPr>
        <p:spPr>
          <a:xfrm>
            <a:off x="5249025" y="3470800"/>
            <a:ext cx="2711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Ascertain the economical practicality of scaling up the process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79" name="Google Shape;379;p40"/>
          <p:cNvSpPr/>
          <p:nvPr/>
        </p:nvSpPr>
        <p:spPr>
          <a:xfrm rot="10800000">
            <a:off x="1894575" y="1477831"/>
            <a:ext cx="1289400" cy="12894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40"/>
          <p:cNvSpPr/>
          <p:nvPr/>
        </p:nvSpPr>
        <p:spPr>
          <a:xfrm rot="10800000">
            <a:off x="5960025" y="1477819"/>
            <a:ext cx="1289400" cy="12894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" name="Google Shape;381;p40"/>
          <p:cNvGrpSpPr/>
          <p:nvPr/>
        </p:nvGrpSpPr>
        <p:grpSpPr>
          <a:xfrm>
            <a:off x="2273060" y="1815563"/>
            <a:ext cx="532432" cy="613921"/>
            <a:chOff x="5865025" y="984900"/>
            <a:chExt cx="462100" cy="532825"/>
          </a:xfrm>
        </p:grpSpPr>
        <p:sp>
          <p:nvSpPr>
            <p:cNvPr id="382" name="Google Shape;382;p40"/>
            <p:cNvSpPr/>
            <p:nvPr/>
          </p:nvSpPr>
          <p:spPr>
            <a:xfrm>
              <a:off x="5865025" y="984900"/>
              <a:ext cx="462100" cy="532825"/>
            </a:xfrm>
            <a:custGeom>
              <a:avLst/>
              <a:gdLst/>
              <a:ahLst/>
              <a:cxnLst/>
              <a:rect l="l" t="t" r="r" b="b"/>
              <a:pathLst>
                <a:path w="18484" h="21313" extrusionOk="0">
                  <a:moveTo>
                    <a:pt x="12617" y="832"/>
                  </a:moveTo>
                  <a:cubicBezTo>
                    <a:pt x="13068" y="832"/>
                    <a:pt x="13499" y="1050"/>
                    <a:pt x="13766" y="1428"/>
                  </a:cubicBezTo>
                  <a:cubicBezTo>
                    <a:pt x="13846" y="1542"/>
                    <a:pt x="13975" y="1604"/>
                    <a:pt x="14106" y="1604"/>
                  </a:cubicBezTo>
                  <a:cubicBezTo>
                    <a:pt x="14169" y="1604"/>
                    <a:pt x="14233" y="1590"/>
                    <a:pt x="14293" y="1559"/>
                  </a:cubicBezTo>
                  <a:cubicBezTo>
                    <a:pt x="14477" y="1467"/>
                    <a:pt x="14566" y="1254"/>
                    <a:pt x="14501" y="1058"/>
                  </a:cubicBezTo>
                  <a:lnTo>
                    <a:pt x="15051" y="1058"/>
                  </a:lnTo>
                  <a:cubicBezTo>
                    <a:pt x="15383" y="1058"/>
                    <a:pt x="15652" y="1327"/>
                    <a:pt x="15652" y="1660"/>
                  </a:cubicBezTo>
                  <a:cubicBezTo>
                    <a:pt x="15652" y="1991"/>
                    <a:pt x="15383" y="2260"/>
                    <a:pt x="15051" y="2260"/>
                  </a:cubicBezTo>
                  <a:lnTo>
                    <a:pt x="12934" y="2260"/>
                  </a:lnTo>
                  <a:cubicBezTo>
                    <a:pt x="12233" y="2261"/>
                    <a:pt x="11635" y="2765"/>
                    <a:pt x="11515" y="3456"/>
                  </a:cubicBezTo>
                  <a:lnTo>
                    <a:pt x="10236" y="3456"/>
                  </a:lnTo>
                  <a:cubicBezTo>
                    <a:pt x="10111" y="3148"/>
                    <a:pt x="9915" y="2874"/>
                    <a:pt x="9663" y="2657"/>
                  </a:cubicBezTo>
                  <a:lnTo>
                    <a:pt x="9663" y="1907"/>
                  </a:lnTo>
                  <a:cubicBezTo>
                    <a:pt x="9663" y="1445"/>
                    <a:pt x="9960" y="1034"/>
                    <a:pt x="10399" y="887"/>
                  </a:cubicBezTo>
                  <a:cubicBezTo>
                    <a:pt x="10510" y="850"/>
                    <a:pt x="10624" y="832"/>
                    <a:pt x="10737" y="832"/>
                  </a:cubicBezTo>
                  <a:cubicBezTo>
                    <a:pt x="11069" y="832"/>
                    <a:pt x="11391" y="987"/>
                    <a:pt x="11599" y="1263"/>
                  </a:cubicBezTo>
                  <a:cubicBezTo>
                    <a:pt x="11679" y="1371"/>
                    <a:pt x="11804" y="1430"/>
                    <a:pt x="11932" y="1430"/>
                  </a:cubicBezTo>
                  <a:cubicBezTo>
                    <a:pt x="12000" y="1430"/>
                    <a:pt x="12069" y="1413"/>
                    <a:pt x="12133" y="1378"/>
                  </a:cubicBezTo>
                  <a:cubicBezTo>
                    <a:pt x="12314" y="1277"/>
                    <a:pt x="12394" y="1058"/>
                    <a:pt x="12320" y="864"/>
                  </a:cubicBezTo>
                  <a:cubicBezTo>
                    <a:pt x="12419" y="843"/>
                    <a:pt x="12518" y="832"/>
                    <a:pt x="12617" y="832"/>
                  </a:cubicBezTo>
                  <a:close/>
                  <a:moveTo>
                    <a:pt x="5426" y="1069"/>
                  </a:moveTo>
                  <a:cubicBezTo>
                    <a:pt x="5766" y="1069"/>
                    <a:pt x="6093" y="1236"/>
                    <a:pt x="6290" y="1529"/>
                  </a:cubicBezTo>
                  <a:cubicBezTo>
                    <a:pt x="5860" y="1822"/>
                    <a:pt x="5602" y="2310"/>
                    <a:pt x="5602" y="2831"/>
                  </a:cubicBezTo>
                  <a:cubicBezTo>
                    <a:pt x="5602" y="3060"/>
                    <a:pt x="5788" y="3247"/>
                    <a:pt x="6018" y="3247"/>
                  </a:cubicBezTo>
                  <a:cubicBezTo>
                    <a:pt x="6248" y="3247"/>
                    <a:pt x="6434" y="3060"/>
                    <a:pt x="6434" y="2831"/>
                  </a:cubicBezTo>
                  <a:cubicBezTo>
                    <a:pt x="6434" y="2460"/>
                    <a:pt x="6707" y="2146"/>
                    <a:pt x="7076" y="2094"/>
                  </a:cubicBezTo>
                  <a:cubicBezTo>
                    <a:pt x="7110" y="2090"/>
                    <a:pt x="7144" y="2087"/>
                    <a:pt x="7178" y="2087"/>
                  </a:cubicBezTo>
                  <a:cubicBezTo>
                    <a:pt x="7505" y="2087"/>
                    <a:pt x="7801" y="2305"/>
                    <a:pt x="7893" y="2628"/>
                  </a:cubicBezTo>
                  <a:cubicBezTo>
                    <a:pt x="7896" y="2651"/>
                    <a:pt x="7902" y="2674"/>
                    <a:pt x="7909" y="2697"/>
                  </a:cubicBezTo>
                  <a:cubicBezTo>
                    <a:pt x="7918" y="2742"/>
                    <a:pt x="7922" y="2787"/>
                    <a:pt x="7922" y="2831"/>
                  </a:cubicBezTo>
                  <a:cubicBezTo>
                    <a:pt x="7921" y="3018"/>
                    <a:pt x="8046" y="3182"/>
                    <a:pt x="8226" y="3233"/>
                  </a:cubicBezTo>
                  <a:cubicBezTo>
                    <a:pt x="8263" y="3243"/>
                    <a:pt x="8300" y="3248"/>
                    <a:pt x="8337" y="3248"/>
                  </a:cubicBezTo>
                  <a:cubicBezTo>
                    <a:pt x="8480" y="3248"/>
                    <a:pt x="8617" y="3174"/>
                    <a:pt x="8693" y="3047"/>
                  </a:cubicBezTo>
                  <a:cubicBezTo>
                    <a:pt x="9246" y="3228"/>
                    <a:pt x="9601" y="3767"/>
                    <a:pt x="9550" y="4345"/>
                  </a:cubicBezTo>
                  <a:cubicBezTo>
                    <a:pt x="9498" y="4925"/>
                    <a:pt x="9054" y="5393"/>
                    <a:pt x="8477" y="5473"/>
                  </a:cubicBezTo>
                  <a:cubicBezTo>
                    <a:pt x="8557" y="5273"/>
                    <a:pt x="8676" y="5093"/>
                    <a:pt x="8829" y="4942"/>
                  </a:cubicBezTo>
                  <a:cubicBezTo>
                    <a:pt x="8991" y="4780"/>
                    <a:pt x="8991" y="4515"/>
                    <a:pt x="8827" y="4354"/>
                  </a:cubicBezTo>
                  <a:cubicBezTo>
                    <a:pt x="8746" y="4272"/>
                    <a:pt x="8639" y="4232"/>
                    <a:pt x="8533" y="4232"/>
                  </a:cubicBezTo>
                  <a:cubicBezTo>
                    <a:pt x="8426" y="4232"/>
                    <a:pt x="8320" y="4272"/>
                    <a:pt x="8239" y="4354"/>
                  </a:cubicBezTo>
                  <a:cubicBezTo>
                    <a:pt x="7787" y="4804"/>
                    <a:pt x="7533" y="5416"/>
                    <a:pt x="7535" y="6055"/>
                  </a:cubicBezTo>
                  <a:lnTo>
                    <a:pt x="7535" y="6328"/>
                  </a:lnTo>
                  <a:lnTo>
                    <a:pt x="5304" y="6328"/>
                  </a:lnTo>
                  <a:lnTo>
                    <a:pt x="5304" y="6055"/>
                  </a:lnTo>
                  <a:cubicBezTo>
                    <a:pt x="5306" y="5416"/>
                    <a:pt x="5053" y="4804"/>
                    <a:pt x="4599" y="4354"/>
                  </a:cubicBezTo>
                  <a:cubicBezTo>
                    <a:pt x="4518" y="4269"/>
                    <a:pt x="4409" y="4226"/>
                    <a:pt x="4300" y="4226"/>
                  </a:cubicBezTo>
                  <a:cubicBezTo>
                    <a:pt x="4194" y="4226"/>
                    <a:pt x="4088" y="4267"/>
                    <a:pt x="4006" y="4348"/>
                  </a:cubicBezTo>
                  <a:cubicBezTo>
                    <a:pt x="3841" y="4513"/>
                    <a:pt x="3844" y="4780"/>
                    <a:pt x="4011" y="4942"/>
                  </a:cubicBezTo>
                  <a:cubicBezTo>
                    <a:pt x="4162" y="5093"/>
                    <a:pt x="4281" y="5273"/>
                    <a:pt x="4360" y="5473"/>
                  </a:cubicBezTo>
                  <a:cubicBezTo>
                    <a:pt x="3743" y="5385"/>
                    <a:pt x="3284" y="4857"/>
                    <a:pt x="3284" y="4234"/>
                  </a:cubicBezTo>
                  <a:cubicBezTo>
                    <a:pt x="3284" y="3544"/>
                    <a:pt x="3844" y="2984"/>
                    <a:pt x="4534" y="2984"/>
                  </a:cubicBezTo>
                  <a:cubicBezTo>
                    <a:pt x="4763" y="2984"/>
                    <a:pt x="4950" y="2797"/>
                    <a:pt x="4950" y="2568"/>
                  </a:cubicBezTo>
                  <a:cubicBezTo>
                    <a:pt x="4950" y="2338"/>
                    <a:pt x="4763" y="2151"/>
                    <a:pt x="4534" y="2151"/>
                  </a:cubicBezTo>
                  <a:cubicBezTo>
                    <a:pt x="4483" y="2151"/>
                    <a:pt x="4434" y="2153"/>
                    <a:pt x="4383" y="2158"/>
                  </a:cubicBezTo>
                  <a:cubicBezTo>
                    <a:pt x="4365" y="1691"/>
                    <a:pt x="4657" y="1268"/>
                    <a:pt x="5100" y="1122"/>
                  </a:cubicBezTo>
                  <a:cubicBezTo>
                    <a:pt x="5207" y="1086"/>
                    <a:pt x="5317" y="1069"/>
                    <a:pt x="5426" y="1069"/>
                  </a:cubicBezTo>
                  <a:close/>
                  <a:moveTo>
                    <a:pt x="7544" y="7160"/>
                  </a:moveTo>
                  <a:cubicBezTo>
                    <a:pt x="7551" y="7416"/>
                    <a:pt x="7567" y="7672"/>
                    <a:pt x="7590" y="7925"/>
                  </a:cubicBezTo>
                  <a:lnTo>
                    <a:pt x="5254" y="7925"/>
                  </a:lnTo>
                  <a:cubicBezTo>
                    <a:pt x="5277" y="7672"/>
                    <a:pt x="5294" y="7416"/>
                    <a:pt x="5300" y="7160"/>
                  </a:cubicBezTo>
                  <a:close/>
                  <a:moveTo>
                    <a:pt x="11495" y="4287"/>
                  </a:moveTo>
                  <a:lnTo>
                    <a:pt x="11495" y="9560"/>
                  </a:lnTo>
                  <a:lnTo>
                    <a:pt x="9663" y="9560"/>
                  </a:lnTo>
                  <a:lnTo>
                    <a:pt x="9663" y="5811"/>
                  </a:lnTo>
                  <a:cubicBezTo>
                    <a:pt x="10108" y="5429"/>
                    <a:pt x="10371" y="4875"/>
                    <a:pt x="10387" y="4287"/>
                  </a:cubicBezTo>
                  <a:close/>
                  <a:moveTo>
                    <a:pt x="8830" y="6250"/>
                  </a:moveTo>
                  <a:lnTo>
                    <a:pt x="8830" y="9963"/>
                  </a:lnTo>
                  <a:cubicBezTo>
                    <a:pt x="8526" y="8957"/>
                    <a:pt x="8372" y="7912"/>
                    <a:pt x="8371" y="6862"/>
                  </a:cubicBezTo>
                  <a:lnTo>
                    <a:pt x="8371" y="6744"/>
                  </a:lnTo>
                  <a:cubicBezTo>
                    <a:pt x="8371" y="6725"/>
                    <a:pt x="8370" y="6708"/>
                    <a:pt x="8367" y="6689"/>
                  </a:cubicBezTo>
                  <a:lnTo>
                    <a:pt x="8368" y="6689"/>
                  </a:lnTo>
                  <a:lnTo>
                    <a:pt x="8368" y="6315"/>
                  </a:lnTo>
                  <a:cubicBezTo>
                    <a:pt x="8523" y="6311"/>
                    <a:pt x="8679" y="6289"/>
                    <a:pt x="8830" y="6250"/>
                  </a:cubicBezTo>
                  <a:close/>
                  <a:moveTo>
                    <a:pt x="11495" y="10393"/>
                  </a:moveTo>
                  <a:lnTo>
                    <a:pt x="11495" y="11614"/>
                  </a:lnTo>
                  <a:lnTo>
                    <a:pt x="9663" y="11614"/>
                  </a:lnTo>
                  <a:lnTo>
                    <a:pt x="9663" y="10393"/>
                  </a:lnTo>
                  <a:close/>
                  <a:moveTo>
                    <a:pt x="7697" y="8759"/>
                  </a:moveTo>
                  <a:cubicBezTo>
                    <a:pt x="7863" y="9759"/>
                    <a:pt x="8159" y="10733"/>
                    <a:pt x="8578" y="11655"/>
                  </a:cubicBezTo>
                  <a:lnTo>
                    <a:pt x="4263" y="11655"/>
                  </a:lnTo>
                  <a:cubicBezTo>
                    <a:pt x="4681" y="10733"/>
                    <a:pt x="4978" y="9759"/>
                    <a:pt x="5145" y="8759"/>
                  </a:cubicBezTo>
                  <a:close/>
                  <a:moveTo>
                    <a:pt x="16818" y="7993"/>
                  </a:moveTo>
                  <a:lnTo>
                    <a:pt x="16818" y="11655"/>
                  </a:lnTo>
                  <a:lnTo>
                    <a:pt x="12327" y="11655"/>
                  </a:lnTo>
                  <a:lnTo>
                    <a:pt x="12327" y="7993"/>
                  </a:lnTo>
                  <a:close/>
                  <a:moveTo>
                    <a:pt x="6243" y="12489"/>
                  </a:moveTo>
                  <a:cubicBezTo>
                    <a:pt x="6574" y="12489"/>
                    <a:pt x="6843" y="12758"/>
                    <a:pt x="6843" y="13090"/>
                  </a:cubicBezTo>
                  <a:lnTo>
                    <a:pt x="6843" y="13312"/>
                  </a:lnTo>
                  <a:cubicBezTo>
                    <a:pt x="6843" y="13644"/>
                    <a:pt x="6574" y="13913"/>
                    <a:pt x="6243" y="13913"/>
                  </a:cubicBezTo>
                  <a:cubicBezTo>
                    <a:pt x="5451" y="13915"/>
                    <a:pt x="4809" y="14555"/>
                    <a:pt x="4808" y="15346"/>
                  </a:cubicBezTo>
                  <a:lnTo>
                    <a:pt x="4808" y="15388"/>
                  </a:lnTo>
                  <a:cubicBezTo>
                    <a:pt x="4808" y="15721"/>
                    <a:pt x="4539" y="15990"/>
                    <a:pt x="4208" y="15990"/>
                  </a:cubicBezTo>
                  <a:lnTo>
                    <a:pt x="1803" y="15990"/>
                  </a:lnTo>
                  <a:cubicBezTo>
                    <a:pt x="1229" y="14908"/>
                    <a:pt x="902" y="13712"/>
                    <a:pt x="843" y="12489"/>
                  </a:cubicBezTo>
                  <a:close/>
                  <a:moveTo>
                    <a:pt x="17386" y="14161"/>
                  </a:moveTo>
                  <a:cubicBezTo>
                    <a:pt x="16851" y="16247"/>
                    <a:pt x="15534" y="18024"/>
                    <a:pt x="13764" y="19157"/>
                  </a:cubicBezTo>
                  <a:lnTo>
                    <a:pt x="11593" y="19157"/>
                  </a:lnTo>
                  <a:cubicBezTo>
                    <a:pt x="10912" y="19157"/>
                    <a:pt x="10361" y="18604"/>
                    <a:pt x="10361" y="17925"/>
                  </a:cubicBezTo>
                  <a:cubicBezTo>
                    <a:pt x="10361" y="17407"/>
                    <a:pt x="10781" y="16987"/>
                    <a:pt x="11298" y="16987"/>
                  </a:cubicBezTo>
                  <a:cubicBezTo>
                    <a:pt x="11951" y="16985"/>
                    <a:pt x="12479" y="16457"/>
                    <a:pt x="12481" y="15805"/>
                  </a:cubicBezTo>
                  <a:cubicBezTo>
                    <a:pt x="12481" y="14897"/>
                    <a:pt x="13216" y="14162"/>
                    <a:pt x="14124" y="14161"/>
                  </a:cubicBezTo>
                  <a:close/>
                  <a:moveTo>
                    <a:pt x="17640" y="12489"/>
                  </a:moveTo>
                  <a:cubicBezTo>
                    <a:pt x="17625" y="12769"/>
                    <a:pt x="17598" y="13050"/>
                    <a:pt x="17556" y="13329"/>
                  </a:cubicBezTo>
                  <a:lnTo>
                    <a:pt x="14124" y="13329"/>
                  </a:lnTo>
                  <a:cubicBezTo>
                    <a:pt x="12759" y="13329"/>
                    <a:pt x="11648" y="14440"/>
                    <a:pt x="11648" y="15805"/>
                  </a:cubicBezTo>
                  <a:cubicBezTo>
                    <a:pt x="11648" y="15998"/>
                    <a:pt x="11491" y="16154"/>
                    <a:pt x="11298" y="16154"/>
                  </a:cubicBezTo>
                  <a:cubicBezTo>
                    <a:pt x="10321" y="16155"/>
                    <a:pt x="9529" y="16948"/>
                    <a:pt x="9528" y="17925"/>
                  </a:cubicBezTo>
                  <a:cubicBezTo>
                    <a:pt x="9529" y="19065"/>
                    <a:pt x="10453" y="19989"/>
                    <a:pt x="11593" y="19990"/>
                  </a:cubicBezTo>
                  <a:lnTo>
                    <a:pt x="12074" y="19990"/>
                  </a:lnTo>
                  <a:cubicBezTo>
                    <a:pt x="11153" y="20319"/>
                    <a:pt x="10196" y="20481"/>
                    <a:pt x="9245" y="20481"/>
                  </a:cubicBezTo>
                  <a:cubicBezTo>
                    <a:pt x="7432" y="20481"/>
                    <a:pt x="5639" y="19894"/>
                    <a:pt x="4155" y="18763"/>
                  </a:cubicBezTo>
                  <a:lnTo>
                    <a:pt x="6128" y="18763"/>
                  </a:lnTo>
                  <a:cubicBezTo>
                    <a:pt x="6353" y="18758"/>
                    <a:pt x="6535" y="18573"/>
                    <a:pt x="6535" y="18347"/>
                  </a:cubicBezTo>
                  <a:cubicBezTo>
                    <a:pt x="6535" y="18119"/>
                    <a:pt x="6353" y="17935"/>
                    <a:pt x="6128" y="17931"/>
                  </a:cubicBezTo>
                  <a:lnTo>
                    <a:pt x="3215" y="17931"/>
                  </a:lnTo>
                  <a:cubicBezTo>
                    <a:pt x="2881" y="17587"/>
                    <a:pt x="2577" y="17217"/>
                    <a:pt x="2305" y="16823"/>
                  </a:cubicBezTo>
                  <a:lnTo>
                    <a:pt x="4208" y="16823"/>
                  </a:lnTo>
                  <a:cubicBezTo>
                    <a:pt x="4999" y="16821"/>
                    <a:pt x="5640" y="16180"/>
                    <a:pt x="5641" y="15388"/>
                  </a:cubicBezTo>
                  <a:lnTo>
                    <a:pt x="5641" y="15346"/>
                  </a:lnTo>
                  <a:cubicBezTo>
                    <a:pt x="5641" y="15015"/>
                    <a:pt x="5910" y="14746"/>
                    <a:pt x="6243" y="14746"/>
                  </a:cubicBezTo>
                  <a:cubicBezTo>
                    <a:pt x="7034" y="14745"/>
                    <a:pt x="7674" y="14103"/>
                    <a:pt x="7676" y="13312"/>
                  </a:cubicBezTo>
                  <a:lnTo>
                    <a:pt x="7676" y="13090"/>
                  </a:lnTo>
                  <a:cubicBezTo>
                    <a:pt x="7676" y="12881"/>
                    <a:pt x="7631" y="12677"/>
                    <a:pt x="7544" y="12489"/>
                  </a:cubicBezTo>
                  <a:close/>
                  <a:moveTo>
                    <a:pt x="10740" y="1"/>
                  </a:moveTo>
                  <a:cubicBezTo>
                    <a:pt x="10400" y="1"/>
                    <a:pt x="10060" y="91"/>
                    <a:pt x="9758" y="273"/>
                  </a:cubicBezTo>
                  <a:cubicBezTo>
                    <a:pt x="9184" y="617"/>
                    <a:pt x="8831" y="1238"/>
                    <a:pt x="8830" y="1909"/>
                  </a:cubicBezTo>
                  <a:lnTo>
                    <a:pt x="8830" y="2218"/>
                  </a:lnTo>
                  <a:cubicBezTo>
                    <a:pt x="8758" y="2199"/>
                    <a:pt x="8685" y="2185"/>
                    <a:pt x="8611" y="2174"/>
                  </a:cubicBezTo>
                  <a:cubicBezTo>
                    <a:pt x="8354" y="1614"/>
                    <a:pt x="7794" y="1255"/>
                    <a:pt x="7178" y="1255"/>
                  </a:cubicBezTo>
                  <a:cubicBezTo>
                    <a:pt x="7151" y="1255"/>
                    <a:pt x="7123" y="1255"/>
                    <a:pt x="7096" y="1257"/>
                  </a:cubicBezTo>
                  <a:cubicBezTo>
                    <a:pt x="6768" y="618"/>
                    <a:pt x="6116" y="239"/>
                    <a:pt x="5428" y="239"/>
                  </a:cubicBezTo>
                  <a:cubicBezTo>
                    <a:pt x="5237" y="239"/>
                    <a:pt x="5044" y="268"/>
                    <a:pt x="4854" y="329"/>
                  </a:cubicBezTo>
                  <a:cubicBezTo>
                    <a:pt x="3980" y="609"/>
                    <a:pt x="3438" y="1480"/>
                    <a:pt x="3570" y="2388"/>
                  </a:cubicBezTo>
                  <a:cubicBezTo>
                    <a:pt x="2882" y="2748"/>
                    <a:pt x="2451" y="3459"/>
                    <a:pt x="2451" y="4234"/>
                  </a:cubicBezTo>
                  <a:cubicBezTo>
                    <a:pt x="2451" y="5362"/>
                    <a:pt x="3352" y="6282"/>
                    <a:pt x="4471" y="6315"/>
                  </a:cubicBezTo>
                  <a:lnTo>
                    <a:pt x="4471" y="6738"/>
                  </a:lnTo>
                  <a:lnTo>
                    <a:pt x="4471" y="6744"/>
                  </a:lnTo>
                  <a:lnTo>
                    <a:pt x="4471" y="6860"/>
                  </a:lnTo>
                  <a:cubicBezTo>
                    <a:pt x="4470" y="8525"/>
                    <a:pt x="4083" y="10166"/>
                    <a:pt x="3342" y="11655"/>
                  </a:cubicBezTo>
                  <a:lnTo>
                    <a:pt x="416" y="11655"/>
                  </a:lnTo>
                  <a:cubicBezTo>
                    <a:pt x="187" y="11655"/>
                    <a:pt x="0" y="11842"/>
                    <a:pt x="0" y="12071"/>
                  </a:cubicBezTo>
                  <a:cubicBezTo>
                    <a:pt x="0" y="14541"/>
                    <a:pt x="961" y="16860"/>
                    <a:pt x="2707" y="18606"/>
                  </a:cubicBezTo>
                  <a:cubicBezTo>
                    <a:pt x="4452" y="20351"/>
                    <a:pt x="6772" y="21313"/>
                    <a:pt x="9242" y="21313"/>
                  </a:cubicBezTo>
                  <a:cubicBezTo>
                    <a:pt x="11711" y="21313"/>
                    <a:pt x="14031" y="20351"/>
                    <a:pt x="15776" y="18606"/>
                  </a:cubicBezTo>
                  <a:cubicBezTo>
                    <a:pt x="17522" y="16860"/>
                    <a:pt x="18483" y="14541"/>
                    <a:pt x="18483" y="12071"/>
                  </a:cubicBezTo>
                  <a:cubicBezTo>
                    <a:pt x="18483" y="11842"/>
                    <a:pt x="18296" y="11655"/>
                    <a:pt x="18067" y="11655"/>
                  </a:cubicBezTo>
                  <a:lnTo>
                    <a:pt x="17650" y="11655"/>
                  </a:lnTo>
                  <a:lnTo>
                    <a:pt x="17650" y="7577"/>
                  </a:lnTo>
                  <a:cubicBezTo>
                    <a:pt x="17650" y="7347"/>
                    <a:pt x="17464" y="7160"/>
                    <a:pt x="17234" y="7160"/>
                  </a:cubicBezTo>
                  <a:lnTo>
                    <a:pt x="12327" y="7160"/>
                  </a:lnTo>
                  <a:lnTo>
                    <a:pt x="12327" y="3699"/>
                  </a:lnTo>
                  <a:cubicBezTo>
                    <a:pt x="12328" y="3364"/>
                    <a:pt x="12599" y="3093"/>
                    <a:pt x="12934" y="3093"/>
                  </a:cubicBezTo>
                  <a:lnTo>
                    <a:pt x="15051" y="3093"/>
                  </a:lnTo>
                  <a:cubicBezTo>
                    <a:pt x="15056" y="3093"/>
                    <a:pt x="15062" y="3093"/>
                    <a:pt x="15067" y="3093"/>
                  </a:cubicBezTo>
                  <a:cubicBezTo>
                    <a:pt x="15858" y="3093"/>
                    <a:pt x="16501" y="2452"/>
                    <a:pt x="16501" y="1658"/>
                  </a:cubicBezTo>
                  <a:cubicBezTo>
                    <a:pt x="16501" y="866"/>
                    <a:pt x="15858" y="225"/>
                    <a:pt x="15067" y="225"/>
                  </a:cubicBezTo>
                  <a:cubicBezTo>
                    <a:pt x="15062" y="225"/>
                    <a:pt x="15056" y="225"/>
                    <a:pt x="15051" y="225"/>
                  </a:cubicBezTo>
                  <a:lnTo>
                    <a:pt x="13593" y="225"/>
                  </a:lnTo>
                  <a:cubicBezTo>
                    <a:pt x="13285" y="75"/>
                    <a:pt x="12950" y="1"/>
                    <a:pt x="12616" y="1"/>
                  </a:cubicBezTo>
                  <a:cubicBezTo>
                    <a:pt x="12282" y="1"/>
                    <a:pt x="11948" y="75"/>
                    <a:pt x="11639" y="225"/>
                  </a:cubicBezTo>
                  <a:cubicBezTo>
                    <a:pt x="11358" y="75"/>
                    <a:pt x="11049" y="1"/>
                    <a:pt x="10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6048750" y="1433150"/>
              <a:ext cx="22600" cy="20825"/>
            </a:xfrm>
            <a:custGeom>
              <a:avLst/>
              <a:gdLst/>
              <a:ahLst/>
              <a:cxnLst/>
              <a:rect l="l" t="t" r="r" b="b"/>
              <a:pathLst>
                <a:path w="904" h="833" extrusionOk="0">
                  <a:moveTo>
                    <a:pt x="445" y="1"/>
                  </a:moveTo>
                  <a:cubicBezTo>
                    <a:pt x="247" y="1"/>
                    <a:pt x="78" y="141"/>
                    <a:pt x="39" y="335"/>
                  </a:cubicBezTo>
                  <a:cubicBezTo>
                    <a:pt x="0" y="530"/>
                    <a:pt x="105" y="725"/>
                    <a:pt x="288" y="801"/>
                  </a:cubicBezTo>
                  <a:cubicBezTo>
                    <a:pt x="340" y="823"/>
                    <a:pt x="394" y="833"/>
                    <a:pt x="448" y="833"/>
                  </a:cubicBezTo>
                  <a:cubicBezTo>
                    <a:pt x="584" y="833"/>
                    <a:pt x="715" y="766"/>
                    <a:pt x="795" y="648"/>
                  </a:cubicBezTo>
                  <a:cubicBezTo>
                    <a:pt x="904" y="483"/>
                    <a:pt x="882" y="263"/>
                    <a:pt x="743" y="122"/>
                  </a:cubicBezTo>
                  <a:cubicBezTo>
                    <a:pt x="664" y="44"/>
                    <a:pt x="559" y="1"/>
                    <a:pt x="448" y="1"/>
                  </a:cubicBezTo>
                  <a:cubicBezTo>
                    <a:pt x="447" y="1"/>
                    <a:pt x="446" y="1"/>
                    <a:pt x="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6196700" y="1209900"/>
              <a:ext cx="20875" cy="43875"/>
            </a:xfrm>
            <a:custGeom>
              <a:avLst/>
              <a:gdLst/>
              <a:ahLst/>
              <a:cxnLst/>
              <a:rect l="l" t="t" r="r" b="b"/>
              <a:pathLst>
                <a:path w="835" h="1755" extrusionOk="0">
                  <a:moveTo>
                    <a:pt x="418" y="0"/>
                  </a:moveTo>
                  <a:cubicBezTo>
                    <a:pt x="191" y="0"/>
                    <a:pt x="7" y="182"/>
                    <a:pt x="2" y="408"/>
                  </a:cubicBezTo>
                  <a:lnTo>
                    <a:pt x="2" y="1337"/>
                  </a:lnTo>
                  <a:cubicBezTo>
                    <a:pt x="1" y="1567"/>
                    <a:pt x="188" y="1754"/>
                    <a:pt x="418" y="1754"/>
                  </a:cubicBezTo>
                  <a:cubicBezTo>
                    <a:pt x="649" y="1754"/>
                    <a:pt x="834" y="1567"/>
                    <a:pt x="834" y="1337"/>
                  </a:cubicBezTo>
                  <a:lnTo>
                    <a:pt x="834" y="408"/>
                  </a:lnTo>
                  <a:cubicBezTo>
                    <a:pt x="830" y="182"/>
                    <a:pt x="644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6241075" y="1209900"/>
              <a:ext cx="20850" cy="43875"/>
            </a:xfrm>
            <a:custGeom>
              <a:avLst/>
              <a:gdLst/>
              <a:ahLst/>
              <a:cxnLst/>
              <a:rect l="l" t="t" r="r" b="b"/>
              <a:pathLst>
                <a:path w="834" h="1755" extrusionOk="0">
                  <a:moveTo>
                    <a:pt x="418" y="0"/>
                  </a:moveTo>
                  <a:cubicBezTo>
                    <a:pt x="190" y="0"/>
                    <a:pt x="6" y="182"/>
                    <a:pt x="0" y="408"/>
                  </a:cubicBezTo>
                  <a:lnTo>
                    <a:pt x="0" y="1337"/>
                  </a:lnTo>
                  <a:cubicBezTo>
                    <a:pt x="0" y="1567"/>
                    <a:pt x="187" y="1754"/>
                    <a:pt x="418" y="1754"/>
                  </a:cubicBezTo>
                  <a:cubicBezTo>
                    <a:pt x="648" y="1754"/>
                    <a:pt x="834" y="1567"/>
                    <a:pt x="834" y="1337"/>
                  </a:cubicBezTo>
                  <a:lnTo>
                    <a:pt x="834" y="408"/>
                  </a:lnTo>
                  <a:cubicBezTo>
                    <a:pt x="829" y="182"/>
                    <a:pt x="644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86" name="Google Shape;386;p40"/>
          <p:cNvCxnSpPr/>
          <p:nvPr/>
        </p:nvCxnSpPr>
        <p:spPr>
          <a:xfrm rot="10800000">
            <a:off x="-871550" y="967375"/>
            <a:ext cx="3704700" cy="0"/>
          </a:xfrm>
          <a:prstGeom prst="straightConnector1">
            <a:avLst/>
          </a:prstGeom>
          <a:noFill/>
          <a:ln w="19050" cap="flat" cmpd="sng">
            <a:solidFill>
              <a:srgbClr val="D3B5C8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87" name="Google Shape;387;p40"/>
          <p:cNvGrpSpPr/>
          <p:nvPr/>
        </p:nvGrpSpPr>
        <p:grpSpPr>
          <a:xfrm>
            <a:off x="6271333" y="1875486"/>
            <a:ext cx="666789" cy="494092"/>
            <a:chOff x="6849393" y="3733994"/>
            <a:chExt cx="355053" cy="248038"/>
          </a:xfrm>
        </p:grpSpPr>
        <p:sp>
          <p:nvSpPr>
            <p:cNvPr id="388" name="Google Shape;388;p40"/>
            <p:cNvSpPr/>
            <p:nvPr/>
          </p:nvSpPr>
          <p:spPr>
            <a:xfrm>
              <a:off x="6849393" y="3733994"/>
              <a:ext cx="355053" cy="248038"/>
            </a:xfrm>
            <a:custGeom>
              <a:avLst/>
              <a:gdLst/>
              <a:ahLst/>
              <a:cxnLst/>
              <a:rect l="l" t="t" r="r" b="b"/>
              <a:pathLst>
                <a:path w="11181" h="7811" extrusionOk="0">
                  <a:moveTo>
                    <a:pt x="10800" y="357"/>
                  </a:moveTo>
                  <a:cubicBezTo>
                    <a:pt x="10800" y="357"/>
                    <a:pt x="10823" y="357"/>
                    <a:pt x="10823" y="369"/>
                  </a:cubicBezTo>
                  <a:lnTo>
                    <a:pt x="10823" y="5227"/>
                  </a:lnTo>
                  <a:lnTo>
                    <a:pt x="346" y="5239"/>
                  </a:lnTo>
                  <a:cubicBezTo>
                    <a:pt x="346" y="5239"/>
                    <a:pt x="334" y="5239"/>
                    <a:pt x="334" y="5227"/>
                  </a:cubicBezTo>
                  <a:lnTo>
                    <a:pt x="334" y="369"/>
                  </a:lnTo>
                  <a:cubicBezTo>
                    <a:pt x="334" y="369"/>
                    <a:pt x="334" y="357"/>
                    <a:pt x="346" y="357"/>
                  </a:cubicBezTo>
                  <a:close/>
                  <a:moveTo>
                    <a:pt x="10835" y="5572"/>
                  </a:moveTo>
                  <a:lnTo>
                    <a:pt x="10823" y="5977"/>
                  </a:lnTo>
                  <a:lnTo>
                    <a:pt x="10252" y="5977"/>
                  </a:lnTo>
                  <a:cubicBezTo>
                    <a:pt x="10169" y="5977"/>
                    <a:pt x="10073" y="6060"/>
                    <a:pt x="10073" y="6156"/>
                  </a:cubicBezTo>
                  <a:cubicBezTo>
                    <a:pt x="10073" y="6263"/>
                    <a:pt x="10157" y="6334"/>
                    <a:pt x="10252" y="6334"/>
                  </a:cubicBezTo>
                  <a:lnTo>
                    <a:pt x="10823" y="6334"/>
                  </a:lnTo>
                  <a:lnTo>
                    <a:pt x="10823" y="6739"/>
                  </a:lnTo>
                  <a:lnTo>
                    <a:pt x="8014" y="6739"/>
                  </a:lnTo>
                  <a:cubicBezTo>
                    <a:pt x="7918" y="6739"/>
                    <a:pt x="7823" y="6811"/>
                    <a:pt x="7823" y="6918"/>
                  </a:cubicBezTo>
                  <a:cubicBezTo>
                    <a:pt x="7823" y="7013"/>
                    <a:pt x="7906" y="7096"/>
                    <a:pt x="8014" y="7096"/>
                  </a:cubicBezTo>
                  <a:lnTo>
                    <a:pt x="10823" y="7096"/>
                  </a:lnTo>
                  <a:lnTo>
                    <a:pt x="10823" y="7489"/>
                  </a:lnTo>
                  <a:cubicBezTo>
                    <a:pt x="10823" y="7489"/>
                    <a:pt x="10823" y="7501"/>
                    <a:pt x="10812" y="7501"/>
                  </a:cubicBezTo>
                  <a:lnTo>
                    <a:pt x="358" y="7501"/>
                  </a:lnTo>
                  <a:cubicBezTo>
                    <a:pt x="358" y="7501"/>
                    <a:pt x="346" y="7501"/>
                    <a:pt x="346" y="7489"/>
                  </a:cubicBezTo>
                  <a:lnTo>
                    <a:pt x="346" y="7096"/>
                  </a:lnTo>
                  <a:lnTo>
                    <a:pt x="7263" y="7096"/>
                  </a:lnTo>
                  <a:cubicBezTo>
                    <a:pt x="7359" y="7096"/>
                    <a:pt x="7442" y="7025"/>
                    <a:pt x="7442" y="6918"/>
                  </a:cubicBezTo>
                  <a:cubicBezTo>
                    <a:pt x="7442" y="6834"/>
                    <a:pt x="7371" y="6739"/>
                    <a:pt x="7263" y="6739"/>
                  </a:cubicBezTo>
                  <a:lnTo>
                    <a:pt x="346" y="6739"/>
                  </a:lnTo>
                  <a:lnTo>
                    <a:pt x="346" y="6334"/>
                  </a:lnTo>
                  <a:lnTo>
                    <a:pt x="9514" y="6334"/>
                  </a:lnTo>
                  <a:cubicBezTo>
                    <a:pt x="9597" y="6334"/>
                    <a:pt x="9692" y="6263"/>
                    <a:pt x="9692" y="6156"/>
                  </a:cubicBezTo>
                  <a:cubicBezTo>
                    <a:pt x="9692" y="6072"/>
                    <a:pt x="9621" y="5977"/>
                    <a:pt x="9514" y="5977"/>
                  </a:cubicBezTo>
                  <a:lnTo>
                    <a:pt x="346" y="5977"/>
                  </a:lnTo>
                  <a:lnTo>
                    <a:pt x="346" y="5572"/>
                  </a:lnTo>
                  <a:close/>
                  <a:moveTo>
                    <a:pt x="358" y="0"/>
                  </a:moveTo>
                  <a:cubicBezTo>
                    <a:pt x="167" y="0"/>
                    <a:pt x="1" y="167"/>
                    <a:pt x="1" y="357"/>
                  </a:cubicBezTo>
                  <a:lnTo>
                    <a:pt x="1" y="7453"/>
                  </a:lnTo>
                  <a:cubicBezTo>
                    <a:pt x="1" y="7644"/>
                    <a:pt x="167" y="7811"/>
                    <a:pt x="358" y="7811"/>
                  </a:cubicBezTo>
                  <a:lnTo>
                    <a:pt x="10823" y="7811"/>
                  </a:lnTo>
                  <a:cubicBezTo>
                    <a:pt x="11014" y="7811"/>
                    <a:pt x="11181" y="7644"/>
                    <a:pt x="11181" y="7453"/>
                  </a:cubicBezTo>
                  <a:lnTo>
                    <a:pt x="11181" y="357"/>
                  </a:lnTo>
                  <a:cubicBezTo>
                    <a:pt x="11181" y="167"/>
                    <a:pt x="11014" y="0"/>
                    <a:pt x="108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7080411" y="3758192"/>
              <a:ext cx="100219" cy="129687"/>
            </a:xfrm>
            <a:custGeom>
              <a:avLst/>
              <a:gdLst/>
              <a:ahLst/>
              <a:cxnLst/>
              <a:rect l="l" t="t" r="r" b="b"/>
              <a:pathLst>
                <a:path w="3156" h="4084" extrusionOk="0">
                  <a:moveTo>
                    <a:pt x="179" y="0"/>
                  </a:moveTo>
                  <a:cubicBezTo>
                    <a:pt x="96" y="0"/>
                    <a:pt x="0" y="72"/>
                    <a:pt x="0" y="179"/>
                  </a:cubicBezTo>
                  <a:cubicBezTo>
                    <a:pt x="0" y="274"/>
                    <a:pt x="84" y="357"/>
                    <a:pt x="179" y="357"/>
                  </a:cubicBezTo>
                  <a:lnTo>
                    <a:pt x="2072" y="357"/>
                  </a:lnTo>
                  <a:cubicBezTo>
                    <a:pt x="2144" y="726"/>
                    <a:pt x="2429" y="1012"/>
                    <a:pt x="2798" y="1084"/>
                  </a:cubicBezTo>
                  <a:lnTo>
                    <a:pt x="2798" y="3001"/>
                  </a:lnTo>
                  <a:cubicBezTo>
                    <a:pt x="2429" y="3072"/>
                    <a:pt x="2144" y="3358"/>
                    <a:pt x="2072" y="3727"/>
                  </a:cubicBezTo>
                  <a:lnTo>
                    <a:pt x="179" y="3727"/>
                  </a:lnTo>
                  <a:cubicBezTo>
                    <a:pt x="96" y="3727"/>
                    <a:pt x="0" y="3810"/>
                    <a:pt x="0" y="3905"/>
                  </a:cubicBezTo>
                  <a:cubicBezTo>
                    <a:pt x="0" y="4013"/>
                    <a:pt x="84" y="4084"/>
                    <a:pt x="179" y="4084"/>
                  </a:cubicBezTo>
                  <a:lnTo>
                    <a:pt x="2239" y="4084"/>
                  </a:lnTo>
                  <a:cubicBezTo>
                    <a:pt x="2322" y="4084"/>
                    <a:pt x="2417" y="4013"/>
                    <a:pt x="2417" y="3905"/>
                  </a:cubicBezTo>
                  <a:cubicBezTo>
                    <a:pt x="2417" y="3596"/>
                    <a:pt x="2667" y="3346"/>
                    <a:pt x="2977" y="3346"/>
                  </a:cubicBezTo>
                  <a:cubicBezTo>
                    <a:pt x="3072" y="3346"/>
                    <a:pt x="3156" y="3274"/>
                    <a:pt x="3156" y="3167"/>
                  </a:cubicBezTo>
                  <a:lnTo>
                    <a:pt x="3156" y="917"/>
                  </a:lnTo>
                  <a:cubicBezTo>
                    <a:pt x="3156" y="810"/>
                    <a:pt x="3072" y="738"/>
                    <a:pt x="2977" y="738"/>
                  </a:cubicBezTo>
                  <a:cubicBezTo>
                    <a:pt x="2667" y="738"/>
                    <a:pt x="2417" y="488"/>
                    <a:pt x="2417" y="179"/>
                  </a:cubicBezTo>
                  <a:cubicBezTo>
                    <a:pt x="2417" y="83"/>
                    <a:pt x="2346" y="0"/>
                    <a:pt x="22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6873209" y="3757811"/>
              <a:ext cx="100219" cy="130068"/>
            </a:xfrm>
            <a:custGeom>
              <a:avLst/>
              <a:gdLst/>
              <a:ahLst/>
              <a:cxnLst/>
              <a:rect l="l" t="t" r="r" b="b"/>
              <a:pathLst>
                <a:path w="3156" h="4096" extrusionOk="0">
                  <a:moveTo>
                    <a:pt x="918" y="0"/>
                  </a:moveTo>
                  <a:cubicBezTo>
                    <a:pt x="834" y="0"/>
                    <a:pt x="739" y="84"/>
                    <a:pt x="739" y="191"/>
                  </a:cubicBezTo>
                  <a:cubicBezTo>
                    <a:pt x="739" y="500"/>
                    <a:pt x="489" y="750"/>
                    <a:pt x="179" y="750"/>
                  </a:cubicBezTo>
                  <a:cubicBezTo>
                    <a:pt x="84" y="750"/>
                    <a:pt x="1" y="822"/>
                    <a:pt x="1" y="929"/>
                  </a:cubicBezTo>
                  <a:lnTo>
                    <a:pt x="1" y="3179"/>
                  </a:lnTo>
                  <a:cubicBezTo>
                    <a:pt x="1" y="3263"/>
                    <a:pt x="72" y="3358"/>
                    <a:pt x="179" y="3358"/>
                  </a:cubicBezTo>
                  <a:cubicBezTo>
                    <a:pt x="489" y="3358"/>
                    <a:pt x="739" y="3608"/>
                    <a:pt x="739" y="3917"/>
                  </a:cubicBezTo>
                  <a:cubicBezTo>
                    <a:pt x="739" y="4013"/>
                    <a:pt x="810" y="4096"/>
                    <a:pt x="918" y="4096"/>
                  </a:cubicBezTo>
                  <a:lnTo>
                    <a:pt x="2977" y="4096"/>
                  </a:lnTo>
                  <a:cubicBezTo>
                    <a:pt x="3061" y="4096"/>
                    <a:pt x="3156" y="4025"/>
                    <a:pt x="3156" y="3917"/>
                  </a:cubicBezTo>
                  <a:cubicBezTo>
                    <a:pt x="3132" y="3822"/>
                    <a:pt x="3061" y="3739"/>
                    <a:pt x="2977" y="3739"/>
                  </a:cubicBezTo>
                  <a:lnTo>
                    <a:pt x="1084" y="3739"/>
                  </a:lnTo>
                  <a:cubicBezTo>
                    <a:pt x="1013" y="3370"/>
                    <a:pt x="727" y="3084"/>
                    <a:pt x="346" y="3013"/>
                  </a:cubicBezTo>
                  <a:lnTo>
                    <a:pt x="346" y="1096"/>
                  </a:lnTo>
                  <a:cubicBezTo>
                    <a:pt x="727" y="1024"/>
                    <a:pt x="1013" y="738"/>
                    <a:pt x="1084" y="369"/>
                  </a:cubicBezTo>
                  <a:lnTo>
                    <a:pt x="2977" y="369"/>
                  </a:lnTo>
                  <a:cubicBezTo>
                    <a:pt x="3061" y="369"/>
                    <a:pt x="3156" y="286"/>
                    <a:pt x="3156" y="191"/>
                  </a:cubicBezTo>
                  <a:cubicBezTo>
                    <a:pt x="3156" y="95"/>
                    <a:pt x="3073" y="0"/>
                    <a:pt x="29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6962060" y="3758192"/>
              <a:ext cx="129338" cy="129338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2037" y="334"/>
                  </a:moveTo>
                  <a:cubicBezTo>
                    <a:pt x="2977" y="334"/>
                    <a:pt x="3727" y="1096"/>
                    <a:pt x="3727" y="2036"/>
                  </a:cubicBezTo>
                  <a:cubicBezTo>
                    <a:pt x="3727" y="2977"/>
                    <a:pt x="2977" y="3727"/>
                    <a:pt x="2037" y="3727"/>
                  </a:cubicBezTo>
                  <a:cubicBezTo>
                    <a:pt x="1096" y="3727"/>
                    <a:pt x="334" y="2977"/>
                    <a:pt x="334" y="2036"/>
                  </a:cubicBezTo>
                  <a:cubicBezTo>
                    <a:pt x="334" y="1096"/>
                    <a:pt x="1096" y="334"/>
                    <a:pt x="2037" y="334"/>
                  </a:cubicBezTo>
                  <a:close/>
                  <a:moveTo>
                    <a:pt x="2037" y="0"/>
                  </a:moveTo>
                  <a:cubicBezTo>
                    <a:pt x="906" y="0"/>
                    <a:pt x="1" y="917"/>
                    <a:pt x="1" y="2036"/>
                  </a:cubicBezTo>
                  <a:cubicBezTo>
                    <a:pt x="1" y="3155"/>
                    <a:pt x="918" y="4072"/>
                    <a:pt x="2037" y="4072"/>
                  </a:cubicBezTo>
                  <a:cubicBezTo>
                    <a:pt x="3156" y="4072"/>
                    <a:pt x="4073" y="3155"/>
                    <a:pt x="4073" y="2036"/>
                  </a:cubicBezTo>
                  <a:cubicBezTo>
                    <a:pt x="4073" y="905"/>
                    <a:pt x="3168" y="0"/>
                    <a:pt x="203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6997244" y="3781627"/>
              <a:ext cx="59382" cy="82436"/>
            </a:xfrm>
            <a:custGeom>
              <a:avLst/>
              <a:gdLst/>
              <a:ahLst/>
              <a:cxnLst/>
              <a:rect l="l" t="t" r="r" b="b"/>
              <a:pathLst>
                <a:path w="1870" h="2596" extrusionOk="0">
                  <a:moveTo>
                    <a:pt x="750" y="536"/>
                  </a:moveTo>
                  <a:lnTo>
                    <a:pt x="750" y="1060"/>
                  </a:lnTo>
                  <a:cubicBezTo>
                    <a:pt x="452" y="965"/>
                    <a:pt x="345" y="881"/>
                    <a:pt x="345" y="762"/>
                  </a:cubicBezTo>
                  <a:cubicBezTo>
                    <a:pt x="345" y="691"/>
                    <a:pt x="500" y="584"/>
                    <a:pt x="750" y="536"/>
                  </a:cubicBezTo>
                  <a:close/>
                  <a:moveTo>
                    <a:pt x="1107" y="1524"/>
                  </a:moveTo>
                  <a:cubicBezTo>
                    <a:pt x="1405" y="1608"/>
                    <a:pt x="1512" y="1703"/>
                    <a:pt x="1512" y="1822"/>
                  </a:cubicBezTo>
                  <a:cubicBezTo>
                    <a:pt x="1512" y="1893"/>
                    <a:pt x="1357" y="2001"/>
                    <a:pt x="1107" y="2036"/>
                  </a:cubicBezTo>
                  <a:lnTo>
                    <a:pt x="1107" y="1524"/>
                  </a:lnTo>
                  <a:close/>
                  <a:moveTo>
                    <a:pt x="941" y="0"/>
                  </a:moveTo>
                  <a:cubicBezTo>
                    <a:pt x="857" y="0"/>
                    <a:pt x="762" y="72"/>
                    <a:pt x="762" y="179"/>
                  </a:cubicBezTo>
                  <a:lnTo>
                    <a:pt x="762" y="191"/>
                  </a:lnTo>
                  <a:cubicBezTo>
                    <a:pt x="333" y="238"/>
                    <a:pt x="24" y="477"/>
                    <a:pt x="24" y="774"/>
                  </a:cubicBezTo>
                  <a:cubicBezTo>
                    <a:pt x="24" y="1191"/>
                    <a:pt x="441" y="1346"/>
                    <a:pt x="762" y="1429"/>
                  </a:cubicBezTo>
                  <a:lnTo>
                    <a:pt x="762" y="2036"/>
                  </a:lnTo>
                  <a:cubicBezTo>
                    <a:pt x="512" y="2001"/>
                    <a:pt x="357" y="1893"/>
                    <a:pt x="357" y="1822"/>
                  </a:cubicBezTo>
                  <a:cubicBezTo>
                    <a:pt x="357" y="1727"/>
                    <a:pt x="286" y="1643"/>
                    <a:pt x="179" y="1643"/>
                  </a:cubicBezTo>
                  <a:cubicBezTo>
                    <a:pt x="83" y="1643"/>
                    <a:pt x="0" y="1715"/>
                    <a:pt x="0" y="1822"/>
                  </a:cubicBezTo>
                  <a:cubicBezTo>
                    <a:pt x="0" y="2120"/>
                    <a:pt x="310" y="2334"/>
                    <a:pt x="750" y="2393"/>
                  </a:cubicBezTo>
                  <a:lnTo>
                    <a:pt x="750" y="2417"/>
                  </a:lnTo>
                  <a:cubicBezTo>
                    <a:pt x="750" y="2501"/>
                    <a:pt x="822" y="2596"/>
                    <a:pt x="929" y="2596"/>
                  </a:cubicBezTo>
                  <a:cubicBezTo>
                    <a:pt x="1036" y="2596"/>
                    <a:pt x="1107" y="2513"/>
                    <a:pt x="1107" y="2417"/>
                  </a:cubicBezTo>
                  <a:lnTo>
                    <a:pt x="1107" y="2393"/>
                  </a:lnTo>
                  <a:cubicBezTo>
                    <a:pt x="1536" y="2358"/>
                    <a:pt x="1845" y="2120"/>
                    <a:pt x="1845" y="1822"/>
                  </a:cubicBezTo>
                  <a:cubicBezTo>
                    <a:pt x="1845" y="1417"/>
                    <a:pt x="1453" y="1250"/>
                    <a:pt x="1107" y="1167"/>
                  </a:cubicBezTo>
                  <a:lnTo>
                    <a:pt x="1107" y="548"/>
                  </a:lnTo>
                  <a:cubicBezTo>
                    <a:pt x="1357" y="596"/>
                    <a:pt x="1512" y="703"/>
                    <a:pt x="1512" y="774"/>
                  </a:cubicBezTo>
                  <a:cubicBezTo>
                    <a:pt x="1512" y="869"/>
                    <a:pt x="1584" y="953"/>
                    <a:pt x="1691" y="953"/>
                  </a:cubicBezTo>
                  <a:cubicBezTo>
                    <a:pt x="1774" y="953"/>
                    <a:pt x="1869" y="881"/>
                    <a:pt x="1869" y="774"/>
                  </a:cubicBezTo>
                  <a:cubicBezTo>
                    <a:pt x="1869" y="477"/>
                    <a:pt x="1548" y="250"/>
                    <a:pt x="1119" y="191"/>
                  </a:cubicBezTo>
                  <a:lnTo>
                    <a:pt x="1119" y="179"/>
                  </a:lnTo>
                  <a:cubicBezTo>
                    <a:pt x="1119" y="84"/>
                    <a:pt x="1048" y="0"/>
                    <a:pt x="94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5350"/>
            <a:ext cx="3810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1"/>
          <p:cNvSpPr txBox="1">
            <a:spLocks noGrp="1"/>
          </p:cNvSpPr>
          <p:nvPr>
            <p:ph type="title"/>
          </p:nvPr>
        </p:nvSpPr>
        <p:spPr>
          <a:xfrm>
            <a:off x="5118150" y="2021300"/>
            <a:ext cx="29778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</a:rPr>
              <a:t>Methods</a:t>
            </a:r>
            <a:endParaRPr sz="2900">
              <a:solidFill>
                <a:srgbClr val="000000"/>
              </a:solidFill>
            </a:endParaRPr>
          </a:p>
        </p:txBody>
      </p:sp>
      <p:sp>
        <p:nvSpPr>
          <p:cNvPr id="399" name="Google Shape;399;p41"/>
          <p:cNvSpPr/>
          <p:nvPr/>
        </p:nvSpPr>
        <p:spPr>
          <a:xfrm rot="10800000">
            <a:off x="9454975" y="-662650"/>
            <a:ext cx="2994300" cy="58989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1"/>
          <p:cNvSpPr/>
          <p:nvPr/>
        </p:nvSpPr>
        <p:spPr>
          <a:xfrm>
            <a:off x="-3111900" y="-543625"/>
            <a:ext cx="2186175" cy="5143500"/>
          </a:xfrm>
          <a:prstGeom prst="flowChartOnlineStorag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  <p:sp>
        <p:nvSpPr>
          <p:cNvPr id="401" name="Google Shape;401;p41"/>
          <p:cNvSpPr/>
          <p:nvPr/>
        </p:nvSpPr>
        <p:spPr>
          <a:xfrm rot="10800000">
            <a:off x="2650138" y="-35350"/>
            <a:ext cx="2186175" cy="5143500"/>
          </a:xfrm>
          <a:prstGeom prst="flowChartOnlineStorag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2"/>
          <p:cNvSpPr txBox="1">
            <a:spLocks noGrp="1"/>
          </p:cNvSpPr>
          <p:nvPr>
            <p:ph type="title"/>
          </p:nvPr>
        </p:nvSpPr>
        <p:spPr>
          <a:xfrm>
            <a:off x="787525" y="3718525"/>
            <a:ext cx="5144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0000"/>
                </a:solidFill>
              </a:rPr>
              <a:t>Methods</a:t>
            </a:r>
            <a:endParaRPr sz="4000">
              <a:solidFill>
                <a:srgbClr val="000000"/>
              </a:solidFill>
            </a:endParaRPr>
          </a:p>
        </p:txBody>
      </p:sp>
      <p:sp>
        <p:nvSpPr>
          <p:cNvPr id="407" name="Google Shape;407;p42"/>
          <p:cNvSpPr/>
          <p:nvPr/>
        </p:nvSpPr>
        <p:spPr>
          <a:xfrm>
            <a:off x="237438" y="1025450"/>
            <a:ext cx="1788600" cy="619800"/>
          </a:xfrm>
          <a:prstGeom prst="chevron">
            <a:avLst>
              <a:gd name="adj" fmla="val 259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Mass and Energy Balance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408" name="Google Shape;408;p42"/>
          <p:cNvSpPr/>
          <p:nvPr/>
        </p:nvSpPr>
        <p:spPr>
          <a:xfrm>
            <a:off x="1939719" y="1687619"/>
            <a:ext cx="1788600" cy="619800"/>
          </a:xfrm>
          <a:prstGeom prst="chevron">
            <a:avLst>
              <a:gd name="adj" fmla="val 259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Axiomatic Design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409" name="Google Shape;409;p42"/>
          <p:cNvSpPr/>
          <p:nvPr/>
        </p:nvSpPr>
        <p:spPr>
          <a:xfrm>
            <a:off x="3642000" y="2349788"/>
            <a:ext cx="1788600" cy="619800"/>
          </a:xfrm>
          <a:prstGeom prst="chevron">
            <a:avLst>
              <a:gd name="adj" fmla="val 259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CAD Cell Design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410" name="Google Shape;410;p42"/>
          <p:cNvSpPr/>
          <p:nvPr/>
        </p:nvSpPr>
        <p:spPr>
          <a:xfrm>
            <a:off x="5344281" y="3011956"/>
            <a:ext cx="1788600" cy="619800"/>
          </a:xfrm>
          <a:prstGeom prst="chevron">
            <a:avLst>
              <a:gd name="adj" fmla="val 259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Finite Element Analysis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411" name="Google Shape;411;p42"/>
          <p:cNvSpPr/>
          <p:nvPr/>
        </p:nvSpPr>
        <p:spPr>
          <a:xfrm>
            <a:off x="7046563" y="3674125"/>
            <a:ext cx="1860000" cy="619800"/>
          </a:xfrm>
          <a:prstGeom prst="chevron">
            <a:avLst>
              <a:gd name="adj" fmla="val 2590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Cost Modeling</a:t>
            </a:r>
            <a:endParaRPr sz="1300">
              <a:solidFill>
                <a:schemeClr val="lt1"/>
              </a:solidFill>
            </a:endParaRPr>
          </a:p>
        </p:txBody>
      </p:sp>
      <p:grpSp>
        <p:nvGrpSpPr>
          <p:cNvPr id="412" name="Google Shape;412;p42"/>
          <p:cNvGrpSpPr/>
          <p:nvPr/>
        </p:nvGrpSpPr>
        <p:grpSpPr>
          <a:xfrm>
            <a:off x="7717434" y="3062537"/>
            <a:ext cx="518277" cy="518636"/>
            <a:chOff x="4206763" y="2450951"/>
            <a:chExt cx="322151" cy="322374"/>
          </a:xfrm>
        </p:grpSpPr>
        <p:sp>
          <p:nvSpPr>
            <p:cNvPr id="413" name="Google Shape;413;p42"/>
            <p:cNvSpPr/>
            <p:nvPr/>
          </p:nvSpPr>
          <p:spPr>
            <a:xfrm>
              <a:off x="4206763" y="2571650"/>
              <a:ext cx="322151" cy="201675"/>
            </a:xfrm>
            <a:custGeom>
              <a:avLst/>
              <a:gdLst/>
              <a:ahLst/>
              <a:cxnLst/>
              <a:rect l="l" t="t" r="r" b="b"/>
              <a:pathLst>
                <a:path w="10121" h="6336" extrusionOk="0">
                  <a:moveTo>
                    <a:pt x="2691" y="2847"/>
                  </a:moveTo>
                  <a:lnTo>
                    <a:pt x="2691" y="6037"/>
                  </a:lnTo>
                  <a:lnTo>
                    <a:pt x="1393" y="6037"/>
                  </a:lnTo>
                  <a:lnTo>
                    <a:pt x="1393" y="2847"/>
                  </a:lnTo>
                  <a:close/>
                  <a:moveTo>
                    <a:pt x="5703" y="2049"/>
                  </a:moveTo>
                  <a:lnTo>
                    <a:pt x="5703" y="6037"/>
                  </a:lnTo>
                  <a:lnTo>
                    <a:pt x="4406" y="6037"/>
                  </a:lnTo>
                  <a:lnTo>
                    <a:pt x="4406" y="2049"/>
                  </a:lnTo>
                  <a:close/>
                  <a:moveTo>
                    <a:pt x="8704" y="299"/>
                  </a:moveTo>
                  <a:lnTo>
                    <a:pt x="8704" y="6037"/>
                  </a:lnTo>
                  <a:lnTo>
                    <a:pt x="7406" y="6037"/>
                  </a:lnTo>
                  <a:lnTo>
                    <a:pt x="7406" y="299"/>
                  </a:lnTo>
                  <a:close/>
                  <a:moveTo>
                    <a:pt x="7275" y="1"/>
                  </a:moveTo>
                  <a:cubicBezTo>
                    <a:pt x="7192" y="1"/>
                    <a:pt x="7132" y="61"/>
                    <a:pt x="7132" y="156"/>
                  </a:cubicBezTo>
                  <a:lnTo>
                    <a:pt x="7132" y="6037"/>
                  </a:lnTo>
                  <a:lnTo>
                    <a:pt x="6001" y="6037"/>
                  </a:lnTo>
                  <a:lnTo>
                    <a:pt x="6001" y="1894"/>
                  </a:lnTo>
                  <a:cubicBezTo>
                    <a:pt x="6001" y="1811"/>
                    <a:pt x="5941" y="1751"/>
                    <a:pt x="5846" y="1751"/>
                  </a:cubicBezTo>
                  <a:lnTo>
                    <a:pt x="4275" y="1751"/>
                  </a:lnTo>
                  <a:cubicBezTo>
                    <a:pt x="4179" y="1751"/>
                    <a:pt x="4120" y="1811"/>
                    <a:pt x="4120" y="1894"/>
                  </a:cubicBezTo>
                  <a:lnTo>
                    <a:pt x="4120" y="6037"/>
                  </a:lnTo>
                  <a:lnTo>
                    <a:pt x="2989" y="6037"/>
                  </a:lnTo>
                  <a:lnTo>
                    <a:pt x="2989" y="2704"/>
                  </a:lnTo>
                  <a:cubicBezTo>
                    <a:pt x="2989" y="2608"/>
                    <a:pt x="2929" y="2549"/>
                    <a:pt x="2846" y="2549"/>
                  </a:cubicBezTo>
                  <a:lnTo>
                    <a:pt x="1262" y="2549"/>
                  </a:lnTo>
                  <a:cubicBezTo>
                    <a:pt x="1167" y="2549"/>
                    <a:pt x="1119" y="2608"/>
                    <a:pt x="1119" y="2704"/>
                  </a:cubicBezTo>
                  <a:lnTo>
                    <a:pt x="1119" y="6037"/>
                  </a:lnTo>
                  <a:lnTo>
                    <a:pt x="143" y="6037"/>
                  </a:lnTo>
                  <a:cubicBezTo>
                    <a:pt x="60" y="6037"/>
                    <a:pt x="0" y="6097"/>
                    <a:pt x="0" y="6180"/>
                  </a:cubicBezTo>
                  <a:cubicBezTo>
                    <a:pt x="0" y="6276"/>
                    <a:pt x="60" y="6335"/>
                    <a:pt x="143" y="6335"/>
                  </a:cubicBezTo>
                  <a:lnTo>
                    <a:pt x="9966" y="6335"/>
                  </a:lnTo>
                  <a:cubicBezTo>
                    <a:pt x="10061" y="6335"/>
                    <a:pt x="10121" y="6276"/>
                    <a:pt x="10121" y="6180"/>
                  </a:cubicBezTo>
                  <a:cubicBezTo>
                    <a:pt x="10121" y="6109"/>
                    <a:pt x="10049" y="6037"/>
                    <a:pt x="9966" y="6037"/>
                  </a:cubicBezTo>
                  <a:lnTo>
                    <a:pt x="9001" y="6037"/>
                  </a:lnTo>
                  <a:lnTo>
                    <a:pt x="9001" y="156"/>
                  </a:lnTo>
                  <a:cubicBezTo>
                    <a:pt x="9001" y="61"/>
                    <a:pt x="8942" y="1"/>
                    <a:pt x="885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2"/>
            <p:cNvSpPr/>
            <p:nvPr/>
          </p:nvSpPr>
          <p:spPr>
            <a:xfrm>
              <a:off x="4210933" y="2450951"/>
              <a:ext cx="308878" cy="185537"/>
            </a:xfrm>
            <a:custGeom>
              <a:avLst/>
              <a:gdLst/>
              <a:ahLst/>
              <a:cxnLst/>
              <a:rect l="l" t="t" r="r" b="b"/>
              <a:pathLst>
                <a:path w="9704" h="5829" extrusionOk="0">
                  <a:moveTo>
                    <a:pt x="9212" y="1"/>
                  </a:moveTo>
                  <a:cubicBezTo>
                    <a:pt x="9189" y="1"/>
                    <a:pt x="9167" y="3"/>
                    <a:pt x="9144" y="7"/>
                  </a:cubicBezTo>
                  <a:lnTo>
                    <a:pt x="7870" y="162"/>
                  </a:lnTo>
                  <a:cubicBezTo>
                    <a:pt x="7620" y="197"/>
                    <a:pt x="7442" y="435"/>
                    <a:pt x="7477" y="685"/>
                  </a:cubicBezTo>
                  <a:cubicBezTo>
                    <a:pt x="7500" y="920"/>
                    <a:pt x="7711" y="1092"/>
                    <a:pt x="7944" y="1092"/>
                  </a:cubicBezTo>
                  <a:cubicBezTo>
                    <a:pt x="7959" y="1092"/>
                    <a:pt x="7974" y="1092"/>
                    <a:pt x="7989" y="1090"/>
                  </a:cubicBezTo>
                  <a:lnTo>
                    <a:pt x="8096" y="1066"/>
                  </a:lnTo>
                  <a:lnTo>
                    <a:pt x="8096" y="1066"/>
                  </a:lnTo>
                  <a:cubicBezTo>
                    <a:pt x="6537" y="2876"/>
                    <a:pt x="4691" y="3805"/>
                    <a:pt x="3382" y="4269"/>
                  </a:cubicBezTo>
                  <a:cubicBezTo>
                    <a:pt x="1739" y="4853"/>
                    <a:pt x="476" y="4912"/>
                    <a:pt x="465" y="4912"/>
                  </a:cubicBezTo>
                  <a:cubicBezTo>
                    <a:pt x="203" y="4924"/>
                    <a:pt x="0" y="5138"/>
                    <a:pt x="12" y="5388"/>
                  </a:cubicBezTo>
                  <a:cubicBezTo>
                    <a:pt x="36" y="5638"/>
                    <a:pt x="226" y="5829"/>
                    <a:pt x="476" y="5829"/>
                  </a:cubicBezTo>
                  <a:lnTo>
                    <a:pt x="488" y="5829"/>
                  </a:lnTo>
                  <a:cubicBezTo>
                    <a:pt x="548" y="5829"/>
                    <a:pt x="1893" y="5793"/>
                    <a:pt x="3667" y="5150"/>
                  </a:cubicBezTo>
                  <a:cubicBezTo>
                    <a:pt x="4656" y="4793"/>
                    <a:pt x="5596" y="4317"/>
                    <a:pt x="6442" y="3745"/>
                  </a:cubicBezTo>
                  <a:cubicBezTo>
                    <a:pt x="6525" y="3710"/>
                    <a:pt x="6537" y="3614"/>
                    <a:pt x="6489" y="3543"/>
                  </a:cubicBezTo>
                  <a:cubicBezTo>
                    <a:pt x="6458" y="3497"/>
                    <a:pt x="6413" y="3471"/>
                    <a:pt x="6365" y="3471"/>
                  </a:cubicBezTo>
                  <a:cubicBezTo>
                    <a:pt x="6339" y="3471"/>
                    <a:pt x="6312" y="3478"/>
                    <a:pt x="6287" y="3495"/>
                  </a:cubicBezTo>
                  <a:cubicBezTo>
                    <a:pt x="5453" y="4067"/>
                    <a:pt x="4537" y="4519"/>
                    <a:pt x="3560" y="4865"/>
                  </a:cubicBezTo>
                  <a:cubicBezTo>
                    <a:pt x="1834" y="5484"/>
                    <a:pt x="536" y="5519"/>
                    <a:pt x="476" y="5531"/>
                  </a:cubicBezTo>
                  <a:cubicBezTo>
                    <a:pt x="393" y="5531"/>
                    <a:pt x="310" y="5460"/>
                    <a:pt x="310" y="5377"/>
                  </a:cubicBezTo>
                  <a:cubicBezTo>
                    <a:pt x="310" y="5281"/>
                    <a:pt x="393" y="5210"/>
                    <a:pt x="476" y="5198"/>
                  </a:cubicBezTo>
                  <a:cubicBezTo>
                    <a:pt x="488" y="5198"/>
                    <a:pt x="1798" y="5150"/>
                    <a:pt x="3489" y="4543"/>
                  </a:cubicBezTo>
                  <a:cubicBezTo>
                    <a:pt x="4894" y="4031"/>
                    <a:pt x="6918" y="3007"/>
                    <a:pt x="8573" y="947"/>
                  </a:cubicBezTo>
                  <a:cubicBezTo>
                    <a:pt x="8664" y="856"/>
                    <a:pt x="8579" y="709"/>
                    <a:pt x="8456" y="709"/>
                  </a:cubicBezTo>
                  <a:cubicBezTo>
                    <a:pt x="8451" y="709"/>
                    <a:pt x="8447" y="709"/>
                    <a:pt x="8442" y="709"/>
                  </a:cubicBezTo>
                  <a:lnTo>
                    <a:pt x="7966" y="769"/>
                  </a:lnTo>
                  <a:cubicBezTo>
                    <a:pt x="7951" y="772"/>
                    <a:pt x="7937" y="774"/>
                    <a:pt x="7924" y="774"/>
                  </a:cubicBezTo>
                  <a:cubicBezTo>
                    <a:pt x="7850" y="774"/>
                    <a:pt x="7797" y="720"/>
                    <a:pt x="7787" y="650"/>
                  </a:cubicBezTo>
                  <a:cubicBezTo>
                    <a:pt x="7751" y="554"/>
                    <a:pt x="7835" y="459"/>
                    <a:pt x="7930" y="447"/>
                  </a:cubicBezTo>
                  <a:lnTo>
                    <a:pt x="9204" y="281"/>
                  </a:lnTo>
                  <a:cubicBezTo>
                    <a:pt x="9210" y="280"/>
                    <a:pt x="9216" y="280"/>
                    <a:pt x="9222" y="280"/>
                  </a:cubicBezTo>
                  <a:cubicBezTo>
                    <a:pt x="9311" y="280"/>
                    <a:pt x="9394" y="358"/>
                    <a:pt x="9394" y="447"/>
                  </a:cubicBezTo>
                  <a:lnTo>
                    <a:pt x="9394" y="1709"/>
                  </a:lnTo>
                  <a:cubicBezTo>
                    <a:pt x="9394" y="1805"/>
                    <a:pt x="9323" y="1876"/>
                    <a:pt x="9228" y="1876"/>
                  </a:cubicBezTo>
                  <a:cubicBezTo>
                    <a:pt x="9132" y="1876"/>
                    <a:pt x="9061" y="1805"/>
                    <a:pt x="9061" y="1709"/>
                  </a:cubicBezTo>
                  <a:lnTo>
                    <a:pt x="9061" y="1328"/>
                  </a:lnTo>
                  <a:cubicBezTo>
                    <a:pt x="9061" y="1269"/>
                    <a:pt x="9025" y="1209"/>
                    <a:pt x="8978" y="1186"/>
                  </a:cubicBezTo>
                  <a:cubicBezTo>
                    <a:pt x="8963" y="1183"/>
                    <a:pt x="8948" y="1181"/>
                    <a:pt x="8932" y="1181"/>
                  </a:cubicBezTo>
                  <a:cubicBezTo>
                    <a:pt x="8882" y="1181"/>
                    <a:pt x="8829" y="1197"/>
                    <a:pt x="8811" y="1233"/>
                  </a:cubicBezTo>
                  <a:cubicBezTo>
                    <a:pt x="8263" y="1924"/>
                    <a:pt x="7620" y="2531"/>
                    <a:pt x="6930" y="3067"/>
                  </a:cubicBezTo>
                  <a:cubicBezTo>
                    <a:pt x="6870" y="3114"/>
                    <a:pt x="6858" y="3210"/>
                    <a:pt x="6906" y="3269"/>
                  </a:cubicBezTo>
                  <a:cubicBezTo>
                    <a:pt x="6936" y="3307"/>
                    <a:pt x="6985" y="3330"/>
                    <a:pt x="7032" y="3330"/>
                  </a:cubicBezTo>
                  <a:cubicBezTo>
                    <a:pt x="7060" y="3330"/>
                    <a:pt x="7086" y="3322"/>
                    <a:pt x="7108" y="3305"/>
                  </a:cubicBezTo>
                  <a:cubicBezTo>
                    <a:pt x="7704" y="2840"/>
                    <a:pt x="8275" y="2305"/>
                    <a:pt x="8775" y="1745"/>
                  </a:cubicBezTo>
                  <a:cubicBezTo>
                    <a:pt x="8799" y="1995"/>
                    <a:pt x="8989" y="2186"/>
                    <a:pt x="9239" y="2186"/>
                  </a:cubicBezTo>
                  <a:cubicBezTo>
                    <a:pt x="9490" y="2186"/>
                    <a:pt x="9704" y="1983"/>
                    <a:pt x="9704" y="1721"/>
                  </a:cubicBezTo>
                  <a:lnTo>
                    <a:pt x="9704" y="459"/>
                  </a:lnTo>
                  <a:cubicBezTo>
                    <a:pt x="9680" y="328"/>
                    <a:pt x="9620" y="209"/>
                    <a:pt x="9513" y="126"/>
                  </a:cubicBezTo>
                  <a:cubicBezTo>
                    <a:pt x="9425" y="47"/>
                    <a:pt x="9319" y="1"/>
                    <a:pt x="921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42"/>
          <p:cNvGrpSpPr/>
          <p:nvPr/>
        </p:nvGrpSpPr>
        <p:grpSpPr>
          <a:xfrm>
            <a:off x="2598827" y="1076037"/>
            <a:ext cx="470390" cy="518647"/>
            <a:chOff x="1396957" y="4287365"/>
            <a:chExt cx="301861" cy="332871"/>
          </a:xfrm>
        </p:grpSpPr>
        <p:sp>
          <p:nvSpPr>
            <p:cNvPr id="416" name="Google Shape;416;p42"/>
            <p:cNvSpPr/>
            <p:nvPr/>
          </p:nvSpPr>
          <p:spPr>
            <a:xfrm>
              <a:off x="1396957" y="4287365"/>
              <a:ext cx="301861" cy="332871"/>
            </a:xfrm>
            <a:custGeom>
              <a:avLst/>
              <a:gdLst/>
              <a:ahLst/>
              <a:cxnLst/>
              <a:rect l="l" t="t" r="r" b="b"/>
              <a:pathLst>
                <a:path w="9491" h="10466" extrusionOk="0">
                  <a:moveTo>
                    <a:pt x="751" y="2417"/>
                  </a:moveTo>
                  <a:lnTo>
                    <a:pt x="930" y="2619"/>
                  </a:lnTo>
                  <a:lnTo>
                    <a:pt x="513" y="2989"/>
                  </a:lnTo>
                  <a:lnTo>
                    <a:pt x="334" y="2786"/>
                  </a:lnTo>
                  <a:lnTo>
                    <a:pt x="751" y="2417"/>
                  </a:lnTo>
                  <a:close/>
                  <a:moveTo>
                    <a:pt x="1132" y="2834"/>
                  </a:moveTo>
                  <a:lnTo>
                    <a:pt x="3394" y="5346"/>
                  </a:lnTo>
                  <a:lnTo>
                    <a:pt x="3299" y="5429"/>
                  </a:lnTo>
                  <a:lnTo>
                    <a:pt x="1037" y="2917"/>
                  </a:lnTo>
                  <a:lnTo>
                    <a:pt x="1132" y="2834"/>
                  </a:lnTo>
                  <a:close/>
                  <a:moveTo>
                    <a:pt x="811" y="3131"/>
                  </a:moveTo>
                  <a:lnTo>
                    <a:pt x="3073" y="5644"/>
                  </a:lnTo>
                  <a:lnTo>
                    <a:pt x="2989" y="5727"/>
                  </a:lnTo>
                  <a:lnTo>
                    <a:pt x="727" y="3215"/>
                  </a:lnTo>
                  <a:lnTo>
                    <a:pt x="811" y="3131"/>
                  </a:lnTo>
                  <a:close/>
                  <a:moveTo>
                    <a:pt x="3478" y="5691"/>
                  </a:moveTo>
                  <a:lnTo>
                    <a:pt x="3597" y="5989"/>
                  </a:lnTo>
                  <a:lnTo>
                    <a:pt x="3299" y="5846"/>
                  </a:lnTo>
                  <a:lnTo>
                    <a:pt x="3478" y="5691"/>
                  </a:lnTo>
                  <a:close/>
                  <a:moveTo>
                    <a:pt x="3216" y="0"/>
                  </a:moveTo>
                  <a:cubicBezTo>
                    <a:pt x="3013" y="0"/>
                    <a:pt x="2858" y="167"/>
                    <a:pt x="2858" y="357"/>
                  </a:cubicBezTo>
                  <a:lnTo>
                    <a:pt x="2858" y="4286"/>
                  </a:lnTo>
                  <a:lnTo>
                    <a:pt x="977" y="2203"/>
                  </a:lnTo>
                  <a:cubicBezTo>
                    <a:pt x="918" y="2143"/>
                    <a:pt x="846" y="2119"/>
                    <a:pt x="775" y="2096"/>
                  </a:cubicBezTo>
                  <a:cubicBezTo>
                    <a:pt x="691" y="2096"/>
                    <a:pt x="608" y="2131"/>
                    <a:pt x="549" y="2167"/>
                  </a:cubicBezTo>
                  <a:lnTo>
                    <a:pt x="132" y="2548"/>
                  </a:lnTo>
                  <a:cubicBezTo>
                    <a:pt x="13" y="2667"/>
                    <a:pt x="1" y="2858"/>
                    <a:pt x="96" y="2977"/>
                  </a:cubicBezTo>
                  <a:lnTo>
                    <a:pt x="2751" y="5917"/>
                  </a:lnTo>
                  <a:cubicBezTo>
                    <a:pt x="2775" y="5953"/>
                    <a:pt x="2811" y="5977"/>
                    <a:pt x="2858" y="6001"/>
                  </a:cubicBezTo>
                  <a:lnTo>
                    <a:pt x="2858" y="8358"/>
                  </a:lnTo>
                  <a:lnTo>
                    <a:pt x="2263" y="8358"/>
                  </a:lnTo>
                  <a:cubicBezTo>
                    <a:pt x="2168" y="8358"/>
                    <a:pt x="2108" y="8442"/>
                    <a:pt x="2108" y="8513"/>
                  </a:cubicBezTo>
                  <a:cubicBezTo>
                    <a:pt x="2108" y="8596"/>
                    <a:pt x="2180" y="8656"/>
                    <a:pt x="2263" y="8656"/>
                  </a:cubicBezTo>
                  <a:lnTo>
                    <a:pt x="6502" y="8656"/>
                  </a:lnTo>
                  <a:cubicBezTo>
                    <a:pt x="6526" y="8656"/>
                    <a:pt x="6549" y="8692"/>
                    <a:pt x="6549" y="8704"/>
                  </a:cubicBezTo>
                  <a:lnTo>
                    <a:pt x="6549" y="9013"/>
                  </a:lnTo>
                  <a:cubicBezTo>
                    <a:pt x="6549" y="9477"/>
                    <a:pt x="6752" y="9882"/>
                    <a:pt x="7097" y="10144"/>
                  </a:cubicBezTo>
                  <a:lnTo>
                    <a:pt x="1644" y="10144"/>
                  </a:lnTo>
                  <a:cubicBezTo>
                    <a:pt x="1025" y="10144"/>
                    <a:pt x="513" y="9644"/>
                    <a:pt x="513" y="9013"/>
                  </a:cubicBezTo>
                  <a:lnTo>
                    <a:pt x="513" y="8704"/>
                  </a:lnTo>
                  <a:cubicBezTo>
                    <a:pt x="513" y="8680"/>
                    <a:pt x="549" y="8656"/>
                    <a:pt x="561" y="8656"/>
                  </a:cubicBezTo>
                  <a:lnTo>
                    <a:pt x="1573" y="8656"/>
                  </a:lnTo>
                  <a:cubicBezTo>
                    <a:pt x="1668" y="8656"/>
                    <a:pt x="1727" y="8584"/>
                    <a:pt x="1727" y="8513"/>
                  </a:cubicBezTo>
                  <a:cubicBezTo>
                    <a:pt x="1727" y="8418"/>
                    <a:pt x="1644" y="8358"/>
                    <a:pt x="1573" y="8358"/>
                  </a:cubicBezTo>
                  <a:lnTo>
                    <a:pt x="561" y="8358"/>
                  </a:lnTo>
                  <a:cubicBezTo>
                    <a:pt x="370" y="8358"/>
                    <a:pt x="203" y="8525"/>
                    <a:pt x="203" y="8715"/>
                  </a:cubicBezTo>
                  <a:lnTo>
                    <a:pt x="203" y="9037"/>
                  </a:lnTo>
                  <a:cubicBezTo>
                    <a:pt x="203" y="9823"/>
                    <a:pt x="846" y="10466"/>
                    <a:pt x="1632" y="10466"/>
                  </a:cubicBezTo>
                  <a:lnTo>
                    <a:pt x="8050" y="10466"/>
                  </a:lnTo>
                  <a:cubicBezTo>
                    <a:pt x="8835" y="10466"/>
                    <a:pt x="9478" y="9823"/>
                    <a:pt x="9478" y="9037"/>
                  </a:cubicBezTo>
                  <a:lnTo>
                    <a:pt x="9478" y="4846"/>
                  </a:lnTo>
                  <a:cubicBezTo>
                    <a:pt x="9478" y="4763"/>
                    <a:pt x="9407" y="4703"/>
                    <a:pt x="9324" y="4703"/>
                  </a:cubicBezTo>
                  <a:cubicBezTo>
                    <a:pt x="9240" y="4703"/>
                    <a:pt x="9181" y="4774"/>
                    <a:pt x="9181" y="4846"/>
                  </a:cubicBezTo>
                  <a:lnTo>
                    <a:pt x="9181" y="9037"/>
                  </a:lnTo>
                  <a:cubicBezTo>
                    <a:pt x="9181" y="9656"/>
                    <a:pt x="8669" y="10168"/>
                    <a:pt x="8050" y="10168"/>
                  </a:cubicBezTo>
                  <a:lnTo>
                    <a:pt x="7978" y="10168"/>
                  </a:lnTo>
                  <a:cubicBezTo>
                    <a:pt x="7347" y="10168"/>
                    <a:pt x="6847" y="9656"/>
                    <a:pt x="6847" y="9037"/>
                  </a:cubicBezTo>
                  <a:lnTo>
                    <a:pt x="6847" y="8715"/>
                  </a:lnTo>
                  <a:cubicBezTo>
                    <a:pt x="6847" y="8525"/>
                    <a:pt x="6680" y="8358"/>
                    <a:pt x="6490" y="8358"/>
                  </a:cubicBezTo>
                  <a:lnTo>
                    <a:pt x="3156" y="8358"/>
                  </a:lnTo>
                  <a:lnTo>
                    <a:pt x="3156" y="6096"/>
                  </a:lnTo>
                  <a:lnTo>
                    <a:pt x="3585" y="6322"/>
                  </a:lnTo>
                  <a:cubicBezTo>
                    <a:pt x="3609" y="6334"/>
                    <a:pt x="3656" y="6358"/>
                    <a:pt x="3692" y="6358"/>
                  </a:cubicBezTo>
                  <a:cubicBezTo>
                    <a:pt x="3751" y="6358"/>
                    <a:pt x="3811" y="6334"/>
                    <a:pt x="3847" y="6298"/>
                  </a:cubicBezTo>
                  <a:cubicBezTo>
                    <a:pt x="3930" y="6215"/>
                    <a:pt x="3954" y="6120"/>
                    <a:pt x="3906" y="6025"/>
                  </a:cubicBezTo>
                  <a:lnTo>
                    <a:pt x="3668" y="5394"/>
                  </a:lnTo>
                  <a:lnTo>
                    <a:pt x="3668" y="5358"/>
                  </a:lnTo>
                  <a:cubicBezTo>
                    <a:pt x="3668" y="5286"/>
                    <a:pt x="3644" y="5191"/>
                    <a:pt x="3597" y="5132"/>
                  </a:cubicBezTo>
                  <a:lnTo>
                    <a:pt x="3132" y="4608"/>
                  </a:lnTo>
                  <a:lnTo>
                    <a:pt x="3132" y="345"/>
                  </a:lnTo>
                  <a:cubicBezTo>
                    <a:pt x="3132" y="310"/>
                    <a:pt x="3168" y="298"/>
                    <a:pt x="3180" y="298"/>
                  </a:cubicBezTo>
                  <a:lnTo>
                    <a:pt x="9109" y="298"/>
                  </a:lnTo>
                  <a:cubicBezTo>
                    <a:pt x="9133" y="298"/>
                    <a:pt x="9145" y="333"/>
                    <a:pt x="9145" y="345"/>
                  </a:cubicBezTo>
                  <a:lnTo>
                    <a:pt x="9145" y="2346"/>
                  </a:lnTo>
                  <a:cubicBezTo>
                    <a:pt x="9145" y="2441"/>
                    <a:pt x="9228" y="2500"/>
                    <a:pt x="9300" y="2500"/>
                  </a:cubicBezTo>
                  <a:cubicBezTo>
                    <a:pt x="9383" y="2500"/>
                    <a:pt x="9443" y="2429"/>
                    <a:pt x="9443" y="2346"/>
                  </a:cubicBezTo>
                  <a:lnTo>
                    <a:pt x="9443" y="345"/>
                  </a:lnTo>
                  <a:cubicBezTo>
                    <a:pt x="9490" y="167"/>
                    <a:pt x="9324" y="0"/>
                    <a:pt x="913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2"/>
            <p:cNvSpPr/>
            <p:nvPr/>
          </p:nvSpPr>
          <p:spPr>
            <a:xfrm>
              <a:off x="1689309" y="4378614"/>
              <a:ext cx="9510" cy="46976"/>
            </a:xfrm>
            <a:custGeom>
              <a:avLst/>
              <a:gdLst/>
              <a:ahLst/>
              <a:cxnLst/>
              <a:rect l="l" t="t" r="r" b="b"/>
              <a:pathLst>
                <a:path w="299" h="1477" extrusionOk="0">
                  <a:moveTo>
                    <a:pt x="155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334"/>
                  </a:lnTo>
                  <a:cubicBezTo>
                    <a:pt x="1" y="1417"/>
                    <a:pt x="72" y="1477"/>
                    <a:pt x="155" y="1477"/>
                  </a:cubicBezTo>
                  <a:cubicBezTo>
                    <a:pt x="239" y="1477"/>
                    <a:pt x="298" y="1405"/>
                    <a:pt x="298" y="1334"/>
                  </a:cubicBezTo>
                  <a:lnTo>
                    <a:pt x="298" y="155"/>
                  </a:lnTo>
                  <a:cubicBezTo>
                    <a:pt x="298" y="84"/>
                    <a:pt x="239" y="0"/>
                    <a:pt x="15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2"/>
            <p:cNvSpPr/>
            <p:nvPr/>
          </p:nvSpPr>
          <p:spPr>
            <a:xfrm>
              <a:off x="1520424" y="4385420"/>
              <a:ext cx="33363" cy="3298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4" y="298"/>
                  </a:moveTo>
                  <a:cubicBezTo>
                    <a:pt x="643" y="298"/>
                    <a:pt x="739" y="406"/>
                    <a:pt x="739" y="525"/>
                  </a:cubicBezTo>
                  <a:cubicBezTo>
                    <a:pt x="739" y="644"/>
                    <a:pt x="643" y="739"/>
                    <a:pt x="524" y="739"/>
                  </a:cubicBezTo>
                  <a:cubicBezTo>
                    <a:pt x="405" y="739"/>
                    <a:pt x="298" y="644"/>
                    <a:pt x="298" y="525"/>
                  </a:cubicBezTo>
                  <a:cubicBezTo>
                    <a:pt x="298" y="406"/>
                    <a:pt x="405" y="298"/>
                    <a:pt x="524" y="298"/>
                  </a:cubicBezTo>
                  <a:close/>
                  <a:moveTo>
                    <a:pt x="524" y="1"/>
                  </a:moveTo>
                  <a:cubicBezTo>
                    <a:pt x="238" y="1"/>
                    <a:pt x="0" y="239"/>
                    <a:pt x="0" y="525"/>
                  </a:cubicBezTo>
                  <a:cubicBezTo>
                    <a:pt x="0" y="798"/>
                    <a:pt x="238" y="1037"/>
                    <a:pt x="524" y="1037"/>
                  </a:cubicBezTo>
                  <a:cubicBezTo>
                    <a:pt x="798" y="1037"/>
                    <a:pt x="1036" y="798"/>
                    <a:pt x="1036" y="525"/>
                  </a:cubicBezTo>
                  <a:cubicBezTo>
                    <a:pt x="1048" y="239"/>
                    <a:pt x="822" y="1"/>
                    <a:pt x="5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2"/>
            <p:cNvSpPr/>
            <p:nvPr/>
          </p:nvSpPr>
          <p:spPr>
            <a:xfrm>
              <a:off x="1563202" y="4398683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7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43"/>
                  </a:cubicBezTo>
                  <a:cubicBezTo>
                    <a:pt x="1084" y="60"/>
                    <a:pt x="1001" y="0"/>
                    <a:pt x="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42"/>
            <p:cNvSpPr/>
            <p:nvPr/>
          </p:nvSpPr>
          <p:spPr>
            <a:xfrm>
              <a:off x="1563965" y="4410037"/>
              <a:ext cx="92807" cy="9510"/>
            </a:xfrm>
            <a:custGeom>
              <a:avLst/>
              <a:gdLst/>
              <a:ahLst/>
              <a:cxnLst/>
              <a:rect l="l" t="t" r="r" b="b"/>
              <a:pathLst>
                <a:path w="2918" h="299" extrusionOk="0">
                  <a:moveTo>
                    <a:pt x="143" y="1"/>
                  </a:moveTo>
                  <a:cubicBezTo>
                    <a:pt x="60" y="1"/>
                    <a:pt x="1" y="72"/>
                    <a:pt x="1" y="144"/>
                  </a:cubicBezTo>
                  <a:cubicBezTo>
                    <a:pt x="1" y="239"/>
                    <a:pt x="72" y="298"/>
                    <a:pt x="143" y="298"/>
                  </a:cubicBezTo>
                  <a:lnTo>
                    <a:pt x="2763" y="298"/>
                  </a:lnTo>
                  <a:cubicBezTo>
                    <a:pt x="2858" y="298"/>
                    <a:pt x="2918" y="227"/>
                    <a:pt x="2918" y="144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2"/>
            <p:cNvSpPr/>
            <p:nvPr/>
          </p:nvSpPr>
          <p:spPr>
            <a:xfrm>
              <a:off x="1563202" y="4385039"/>
              <a:ext cx="10273" cy="9510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cubicBezTo>
                    <a:pt x="263" y="299"/>
                    <a:pt x="322" y="215"/>
                    <a:pt x="322" y="144"/>
                  </a:cubicBezTo>
                  <a:cubicBezTo>
                    <a:pt x="322" y="60"/>
                    <a:pt x="251" y="1"/>
                    <a:pt x="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2"/>
            <p:cNvSpPr/>
            <p:nvPr/>
          </p:nvSpPr>
          <p:spPr>
            <a:xfrm>
              <a:off x="1520424" y="4436944"/>
              <a:ext cx="33363" cy="33332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55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2"/>
            <p:cNvSpPr/>
            <p:nvPr/>
          </p:nvSpPr>
          <p:spPr>
            <a:xfrm>
              <a:off x="1563202" y="4450175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56"/>
                  </a:cubicBezTo>
                  <a:cubicBezTo>
                    <a:pt x="1" y="239"/>
                    <a:pt x="84" y="298"/>
                    <a:pt x="167" y="298"/>
                  </a:cubicBezTo>
                  <a:lnTo>
                    <a:pt x="929" y="298"/>
                  </a:lnTo>
                  <a:cubicBezTo>
                    <a:pt x="1025" y="298"/>
                    <a:pt x="1084" y="227"/>
                    <a:pt x="1084" y="156"/>
                  </a:cubicBezTo>
                  <a:cubicBezTo>
                    <a:pt x="1084" y="60"/>
                    <a:pt x="1001" y="1"/>
                    <a:pt x="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2"/>
            <p:cNvSpPr/>
            <p:nvPr/>
          </p:nvSpPr>
          <p:spPr>
            <a:xfrm>
              <a:off x="1563965" y="4461530"/>
              <a:ext cx="92807" cy="9510"/>
            </a:xfrm>
            <a:custGeom>
              <a:avLst/>
              <a:gdLst/>
              <a:ahLst/>
              <a:cxnLst/>
              <a:rect l="l" t="t" r="r" b="b"/>
              <a:pathLst>
                <a:path w="2918" h="299" extrusionOk="0">
                  <a:moveTo>
                    <a:pt x="143" y="1"/>
                  </a:moveTo>
                  <a:cubicBezTo>
                    <a:pt x="60" y="1"/>
                    <a:pt x="1" y="72"/>
                    <a:pt x="1" y="156"/>
                  </a:cubicBezTo>
                  <a:cubicBezTo>
                    <a:pt x="1" y="239"/>
                    <a:pt x="72" y="299"/>
                    <a:pt x="143" y="299"/>
                  </a:cubicBezTo>
                  <a:lnTo>
                    <a:pt x="2763" y="299"/>
                  </a:lnTo>
                  <a:cubicBezTo>
                    <a:pt x="2858" y="299"/>
                    <a:pt x="2918" y="227"/>
                    <a:pt x="2918" y="156"/>
                  </a:cubicBezTo>
                  <a:cubicBezTo>
                    <a:pt x="2918" y="72"/>
                    <a:pt x="2858" y="1"/>
                    <a:pt x="2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2"/>
            <p:cNvSpPr/>
            <p:nvPr/>
          </p:nvSpPr>
          <p:spPr>
            <a:xfrm>
              <a:off x="1563202" y="4436563"/>
              <a:ext cx="10273" cy="9478"/>
            </a:xfrm>
            <a:custGeom>
              <a:avLst/>
              <a:gdLst/>
              <a:ahLst/>
              <a:cxnLst/>
              <a:rect l="l" t="t" r="r" b="b"/>
              <a:pathLst>
                <a:path w="323" h="298" extrusionOk="0">
                  <a:moveTo>
                    <a:pt x="167" y="0"/>
                  </a:moveTo>
                  <a:cubicBezTo>
                    <a:pt x="84" y="0"/>
                    <a:pt x="25" y="72"/>
                    <a:pt x="25" y="143"/>
                  </a:cubicBezTo>
                  <a:cubicBezTo>
                    <a:pt x="1" y="226"/>
                    <a:pt x="84" y="298"/>
                    <a:pt x="167" y="298"/>
                  </a:cubicBezTo>
                  <a:cubicBezTo>
                    <a:pt x="263" y="298"/>
                    <a:pt x="322" y="226"/>
                    <a:pt x="322" y="143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2"/>
            <p:cNvSpPr/>
            <p:nvPr/>
          </p:nvSpPr>
          <p:spPr>
            <a:xfrm>
              <a:off x="1520424" y="4488437"/>
              <a:ext cx="33363" cy="33332"/>
            </a:xfrm>
            <a:custGeom>
              <a:avLst/>
              <a:gdLst/>
              <a:ahLst/>
              <a:cxnLst/>
              <a:rect l="l" t="t" r="r" b="b"/>
              <a:pathLst>
                <a:path w="1049" h="1048" extrusionOk="0">
                  <a:moveTo>
                    <a:pt x="524" y="298"/>
                  </a:moveTo>
                  <a:cubicBezTo>
                    <a:pt x="643" y="298"/>
                    <a:pt x="739" y="405"/>
                    <a:pt x="739" y="524"/>
                  </a:cubicBezTo>
                  <a:cubicBezTo>
                    <a:pt x="739" y="643"/>
                    <a:pt x="643" y="750"/>
                    <a:pt x="524" y="750"/>
                  </a:cubicBezTo>
                  <a:cubicBezTo>
                    <a:pt x="405" y="750"/>
                    <a:pt x="298" y="643"/>
                    <a:pt x="298" y="524"/>
                  </a:cubicBezTo>
                  <a:cubicBezTo>
                    <a:pt x="298" y="405"/>
                    <a:pt x="405" y="298"/>
                    <a:pt x="524" y="298"/>
                  </a:cubicBezTo>
                  <a:close/>
                  <a:moveTo>
                    <a:pt x="524" y="0"/>
                  </a:moveTo>
                  <a:cubicBezTo>
                    <a:pt x="238" y="0"/>
                    <a:pt x="0" y="238"/>
                    <a:pt x="0" y="524"/>
                  </a:cubicBezTo>
                  <a:cubicBezTo>
                    <a:pt x="0" y="810"/>
                    <a:pt x="238" y="1048"/>
                    <a:pt x="524" y="1048"/>
                  </a:cubicBezTo>
                  <a:cubicBezTo>
                    <a:pt x="798" y="1048"/>
                    <a:pt x="1036" y="810"/>
                    <a:pt x="1036" y="524"/>
                  </a:cubicBezTo>
                  <a:cubicBezTo>
                    <a:pt x="1048" y="238"/>
                    <a:pt x="822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2"/>
            <p:cNvSpPr/>
            <p:nvPr/>
          </p:nvSpPr>
          <p:spPr>
            <a:xfrm>
              <a:off x="1563202" y="4501667"/>
              <a:ext cx="34508" cy="9510"/>
            </a:xfrm>
            <a:custGeom>
              <a:avLst/>
              <a:gdLst/>
              <a:ahLst/>
              <a:cxnLst/>
              <a:rect l="l" t="t" r="r" b="b"/>
              <a:pathLst>
                <a:path w="1085" h="299" extrusionOk="0">
                  <a:moveTo>
                    <a:pt x="167" y="1"/>
                  </a:moveTo>
                  <a:cubicBezTo>
                    <a:pt x="84" y="1"/>
                    <a:pt x="25" y="84"/>
                    <a:pt x="25" y="156"/>
                  </a:cubicBezTo>
                  <a:cubicBezTo>
                    <a:pt x="1" y="239"/>
                    <a:pt x="84" y="299"/>
                    <a:pt x="167" y="299"/>
                  </a:cubicBezTo>
                  <a:lnTo>
                    <a:pt x="929" y="299"/>
                  </a:lnTo>
                  <a:cubicBezTo>
                    <a:pt x="1025" y="299"/>
                    <a:pt x="1084" y="227"/>
                    <a:pt x="1084" y="156"/>
                  </a:cubicBezTo>
                  <a:cubicBezTo>
                    <a:pt x="1084" y="61"/>
                    <a:pt x="1001" y="1"/>
                    <a:pt x="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2"/>
            <p:cNvSpPr/>
            <p:nvPr/>
          </p:nvSpPr>
          <p:spPr>
            <a:xfrm>
              <a:off x="1563202" y="4513785"/>
              <a:ext cx="93570" cy="9510"/>
            </a:xfrm>
            <a:custGeom>
              <a:avLst/>
              <a:gdLst/>
              <a:ahLst/>
              <a:cxnLst/>
              <a:rect l="l" t="t" r="r" b="b"/>
              <a:pathLst>
                <a:path w="2942" h="299" extrusionOk="0">
                  <a:moveTo>
                    <a:pt x="167" y="1"/>
                  </a:moveTo>
                  <a:cubicBezTo>
                    <a:pt x="84" y="1"/>
                    <a:pt x="25" y="72"/>
                    <a:pt x="25" y="144"/>
                  </a:cubicBezTo>
                  <a:cubicBezTo>
                    <a:pt x="1" y="215"/>
                    <a:pt x="84" y="299"/>
                    <a:pt x="167" y="299"/>
                  </a:cubicBezTo>
                  <a:lnTo>
                    <a:pt x="2787" y="299"/>
                  </a:lnTo>
                  <a:cubicBezTo>
                    <a:pt x="2882" y="299"/>
                    <a:pt x="2942" y="215"/>
                    <a:pt x="2942" y="144"/>
                  </a:cubicBezTo>
                  <a:cubicBezTo>
                    <a:pt x="2942" y="61"/>
                    <a:pt x="2870" y="1"/>
                    <a:pt x="2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42"/>
            <p:cNvSpPr/>
            <p:nvPr/>
          </p:nvSpPr>
          <p:spPr>
            <a:xfrm>
              <a:off x="1563202" y="4488055"/>
              <a:ext cx="10273" cy="9478"/>
            </a:xfrm>
            <a:custGeom>
              <a:avLst/>
              <a:gdLst/>
              <a:ahLst/>
              <a:cxnLst/>
              <a:rect l="l" t="t" r="r" b="b"/>
              <a:pathLst>
                <a:path w="323" h="298" extrusionOk="0">
                  <a:moveTo>
                    <a:pt x="167" y="0"/>
                  </a:moveTo>
                  <a:cubicBezTo>
                    <a:pt x="84" y="0"/>
                    <a:pt x="25" y="72"/>
                    <a:pt x="25" y="155"/>
                  </a:cubicBezTo>
                  <a:cubicBezTo>
                    <a:pt x="1" y="227"/>
                    <a:pt x="84" y="298"/>
                    <a:pt x="167" y="298"/>
                  </a:cubicBezTo>
                  <a:cubicBezTo>
                    <a:pt x="263" y="298"/>
                    <a:pt x="322" y="227"/>
                    <a:pt x="322" y="155"/>
                  </a:cubicBezTo>
                  <a:cubicBezTo>
                    <a:pt x="322" y="60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42"/>
            <p:cNvSpPr/>
            <p:nvPr/>
          </p:nvSpPr>
          <p:spPr>
            <a:xfrm>
              <a:off x="1522682" y="4318025"/>
              <a:ext cx="141659" cy="37912"/>
            </a:xfrm>
            <a:custGeom>
              <a:avLst/>
              <a:gdLst/>
              <a:ahLst/>
              <a:cxnLst/>
              <a:rect l="l" t="t" r="r" b="b"/>
              <a:pathLst>
                <a:path w="4454" h="1192" extrusionOk="0">
                  <a:moveTo>
                    <a:pt x="4144" y="322"/>
                  </a:moveTo>
                  <a:lnTo>
                    <a:pt x="4144" y="893"/>
                  </a:lnTo>
                  <a:lnTo>
                    <a:pt x="298" y="893"/>
                  </a:lnTo>
                  <a:lnTo>
                    <a:pt x="298" y="322"/>
                  </a:lnTo>
                  <a:close/>
                  <a:moveTo>
                    <a:pt x="156" y="0"/>
                  </a:moveTo>
                  <a:cubicBezTo>
                    <a:pt x="60" y="0"/>
                    <a:pt x="1" y="84"/>
                    <a:pt x="1" y="155"/>
                  </a:cubicBezTo>
                  <a:lnTo>
                    <a:pt x="1" y="1048"/>
                  </a:lnTo>
                  <a:cubicBezTo>
                    <a:pt x="1" y="1132"/>
                    <a:pt x="72" y="1191"/>
                    <a:pt x="156" y="1191"/>
                  </a:cubicBezTo>
                  <a:lnTo>
                    <a:pt x="4299" y="1191"/>
                  </a:lnTo>
                  <a:cubicBezTo>
                    <a:pt x="4382" y="1191"/>
                    <a:pt x="4454" y="1132"/>
                    <a:pt x="4454" y="1048"/>
                  </a:cubicBezTo>
                  <a:lnTo>
                    <a:pt x="4454" y="155"/>
                  </a:lnTo>
                  <a:cubicBezTo>
                    <a:pt x="4454" y="60"/>
                    <a:pt x="4382" y="0"/>
                    <a:pt x="429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42"/>
          <p:cNvGrpSpPr/>
          <p:nvPr/>
        </p:nvGrpSpPr>
        <p:grpSpPr>
          <a:xfrm>
            <a:off x="5942342" y="2393729"/>
            <a:ext cx="592467" cy="531958"/>
            <a:chOff x="3441065" y="4302505"/>
            <a:chExt cx="337069" cy="302593"/>
          </a:xfrm>
        </p:grpSpPr>
        <p:sp>
          <p:nvSpPr>
            <p:cNvPr id="432" name="Google Shape;432;p42"/>
            <p:cNvSpPr/>
            <p:nvPr/>
          </p:nvSpPr>
          <p:spPr>
            <a:xfrm>
              <a:off x="3441065" y="4366941"/>
              <a:ext cx="337069" cy="173655"/>
            </a:xfrm>
            <a:custGeom>
              <a:avLst/>
              <a:gdLst/>
              <a:ahLst/>
              <a:cxnLst/>
              <a:rect l="l" t="t" r="r" b="b"/>
              <a:pathLst>
                <a:path w="10598" h="5460" extrusionOk="0">
                  <a:moveTo>
                    <a:pt x="5062" y="1"/>
                  </a:moveTo>
                  <a:cubicBezTo>
                    <a:pt x="3977" y="1"/>
                    <a:pt x="2891" y="303"/>
                    <a:pt x="1834" y="951"/>
                  </a:cubicBezTo>
                  <a:cubicBezTo>
                    <a:pt x="1001" y="1463"/>
                    <a:pt x="418" y="2058"/>
                    <a:pt x="156" y="2368"/>
                  </a:cubicBezTo>
                  <a:cubicBezTo>
                    <a:pt x="1" y="2546"/>
                    <a:pt x="1" y="2808"/>
                    <a:pt x="168" y="2987"/>
                  </a:cubicBezTo>
                  <a:cubicBezTo>
                    <a:pt x="1001" y="3844"/>
                    <a:pt x="1870" y="4475"/>
                    <a:pt x="2739" y="4892"/>
                  </a:cubicBezTo>
                  <a:cubicBezTo>
                    <a:pt x="2763" y="4916"/>
                    <a:pt x="2787" y="4916"/>
                    <a:pt x="2823" y="4916"/>
                  </a:cubicBezTo>
                  <a:cubicBezTo>
                    <a:pt x="2977" y="4916"/>
                    <a:pt x="3037" y="4689"/>
                    <a:pt x="2894" y="4618"/>
                  </a:cubicBezTo>
                  <a:cubicBezTo>
                    <a:pt x="2049" y="4213"/>
                    <a:pt x="1215" y="3582"/>
                    <a:pt x="406" y="2773"/>
                  </a:cubicBezTo>
                  <a:cubicBezTo>
                    <a:pt x="346" y="2713"/>
                    <a:pt x="346" y="2630"/>
                    <a:pt x="406" y="2570"/>
                  </a:cubicBezTo>
                  <a:cubicBezTo>
                    <a:pt x="799" y="2130"/>
                    <a:pt x="2061" y="868"/>
                    <a:pt x="3918" y="451"/>
                  </a:cubicBezTo>
                  <a:lnTo>
                    <a:pt x="3918" y="451"/>
                  </a:lnTo>
                  <a:cubicBezTo>
                    <a:pt x="3561" y="665"/>
                    <a:pt x="3263" y="963"/>
                    <a:pt x="3025" y="1320"/>
                  </a:cubicBezTo>
                  <a:cubicBezTo>
                    <a:pt x="2977" y="1403"/>
                    <a:pt x="3001" y="1487"/>
                    <a:pt x="3073" y="1534"/>
                  </a:cubicBezTo>
                  <a:cubicBezTo>
                    <a:pt x="3098" y="1551"/>
                    <a:pt x="3126" y="1559"/>
                    <a:pt x="3154" y="1559"/>
                  </a:cubicBezTo>
                  <a:cubicBezTo>
                    <a:pt x="3204" y="1559"/>
                    <a:pt x="3252" y="1533"/>
                    <a:pt x="3275" y="1487"/>
                  </a:cubicBezTo>
                  <a:cubicBezTo>
                    <a:pt x="3728" y="772"/>
                    <a:pt x="4490" y="367"/>
                    <a:pt x="5299" y="367"/>
                  </a:cubicBezTo>
                  <a:cubicBezTo>
                    <a:pt x="6609" y="367"/>
                    <a:pt x="7680" y="1439"/>
                    <a:pt x="7680" y="2749"/>
                  </a:cubicBezTo>
                  <a:cubicBezTo>
                    <a:pt x="7680" y="3820"/>
                    <a:pt x="6954" y="4773"/>
                    <a:pt x="5930" y="5047"/>
                  </a:cubicBezTo>
                  <a:cubicBezTo>
                    <a:pt x="5720" y="5103"/>
                    <a:pt x="5510" y="5130"/>
                    <a:pt x="5305" y="5130"/>
                  </a:cubicBezTo>
                  <a:cubicBezTo>
                    <a:pt x="4250" y="5130"/>
                    <a:pt x="3302" y="4424"/>
                    <a:pt x="3013" y="3368"/>
                  </a:cubicBezTo>
                  <a:cubicBezTo>
                    <a:pt x="2954" y="3154"/>
                    <a:pt x="2918" y="2951"/>
                    <a:pt x="2918" y="2737"/>
                  </a:cubicBezTo>
                  <a:cubicBezTo>
                    <a:pt x="2918" y="2487"/>
                    <a:pt x="2966" y="2249"/>
                    <a:pt x="3037" y="2011"/>
                  </a:cubicBezTo>
                  <a:cubicBezTo>
                    <a:pt x="3073" y="1915"/>
                    <a:pt x="3025" y="1844"/>
                    <a:pt x="2942" y="1820"/>
                  </a:cubicBezTo>
                  <a:cubicBezTo>
                    <a:pt x="2920" y="1812"/>
                    <a:pt x="2899" y="1808"/>
                    <a:pt x="2880" y="1808"/>
                  </a:cubicBezTo>
                  <a:cubicBezTo>
                    <a:pt x="2816" y="1808"/>
                    <a:pt x="2767" y="1851"/>
                    <a:pt x="2739" y="1915"/>
                  </a:cubicBezTo>
                  <a:cubicBezTo>
                    <a:pt x="2656" y="2189"/>
                    <a:pt x="2608" y="2475"/>
                    <a:pt x="2608" y="2737"/>
                  </a:cubicBezTo>
                  <a:cubicBezTo>
                    <a:pt x="2608" y="2975"/>
                    <a:pt x="2644" y="3213"/>
                    <a:pt x="2704" y="3439"/>
                  </a:cubicBezTo>
                  <a:cubicBezTo>
                    <a:pt x="2858" y="4058"/>
                    <a:pt x="3251" y="4582"/>
                    <a:pt x="3739" y="4928"/>
                  </a:cubicBezTo>
                  <a:cubicBezTo>
                    <a:pt x="3632" y="4892"/>
                    <a:pt x="3549" y="4868"/>
                    <a:pt x="3442" y="4820"/>
                  </a:cubicBezTo>
                  <a:cubicBezTo>
                    <a:pt x="3427" y="4816"/>
                    <a:pt x="3412" y="4813"/>
                    <a:pt x="3396" y="4813"/>
                  </a:cubicBezTo>
                  <a:cubicBezTo>
                    <a:pt x="3334" y="4813"/>
                    <a:pt x="3270" y="4849"/>
                    <a:pt x="3251" y="4916"/>
                  </a:cubicBezTo>
                  <a:cubicBezTo>
                    <a:pt x="3216" y="4987"/>
                    <a:pt x="3263" y="5070"/>
                    <a:pt x="3335" y="5106"/>
                  </a:cubicBezTo>
                  <a:cubicBezTo>
                    <a:pt x="3996" y="5346"/>
                    <a:pt x="4652" y="5460"/>
                    <a:pt x="5299" y="5460"/>
                  </a:cubicBezTo>
                  <a:cubicBezTo>
                    <a:pt x="6446" y="5460"/>
                    <a:pt x="7563" y="5103"/>
                    <a:pt x="8621" y="4463"/>
                  </a:cubicBezTo>
                  <a:cubicBezTo>
                    <a:pt x="9502" y="3927"/>
                    <a:pt x="10145" y="3308"/>
                    <a:pt x="10443" y="2975"/>
                  </a:cubicBezTo>
                  <a:cubicBezTo>
                    <a:pt x="10597" y="2808"/>
                    <a:pt x="10586" y="2511"/>
                    <a:pt x="10395" y="2356"/>
                  </a:cubicBezTo>
                  <a:cubicBezTo>
                    <a:pt x="10062" y="2058"/>
                    <a:pt x="9728" y="1784"/>
                    <a:pt x="9383" y="1546"/>
                  </a:cubicBezTo>
                  <a:cubicBezTo>
                    <a:pt x="9357" y="1529"/>
                    <a:pt x="9327" y="1521"/>
                    <a:pt x="9298" y="1521"/>
                  </a:cubicBezTo>
                  <a:cubicBezTo>
                    <a:pt x="9246" y="1521"/>
                    <a:pt x="9194" y="1544"/>
                    <a:pt x="9157" y="1582"/>
                  </a:cubicBezTo>
                  <a:cubicBezTo>
                    <a:pt x="9109" y="1653"/>
                    <a:pt x="9133" y="1737"/>
                    <a:pt x="9192" y="1796"/>
                  </a:cubicBezTo>
                  <a:cubicBezTo>
                    <a:pt x="9514" y="2034"/>
                    <a:pt x="9847" y="2296"/>
                    <a:pt x="10169" y="2594"/>
                  </a:cubicBezTo>
                  <a:cubicBezTo>
                    <a:pt x="10228" y="2653"/>
                    <a:pt x="10228" y="2737"/>
                    <a:pt x="10181" y="2796"/>
                  </a:cubicBezTo>
                  <a:cubicBezTo>
                    <a:pt x="9788" y="3225"/>
                    <a:pt x="8550" y="4439"/>
                    <a:pt x="6835" y="4939"/>
                  </a:cubicBezTo>
                  <a:cubicBezTo>
                    <a:pt x="8311" y="3904"/>
                    <a:pt x="8359" y="1737"/>
                    <a:pt x="6954" y="629"/>
                  </a:cubicBezTo>
                  <a:lnTo>
                    <a:pt x="6954" y="629"/>
                  </a:lnTo>
                  <a:cubicBezTo>
                    <a:pt x="7538" y="820"/>
                    <a:pt x="8121" y="1106"/>
                    <a:pt x="8692" y="1463"/>
                  </a:cubicBezTo>
                  <a:cubicBezTo>
                    <a:pt x="8722" y="1476"/>
                    <a:pt x="8752" y="1482"/>
                    <a:pt x="8780" y="1482"/>
                  </a:cubicBezTo>
                  <a:cubicBezTo>
                    <a:pt x="8831" y="1482"/>
                    <a:pt x="8876" y="1461"/>
                    <a:pt x="8907" y="1415"/>
                  </a:cubicBezTo>
                  <a:cubicBezTo>
                    <a:pt x="8954" y="1344"/>
                    <a:pt x="8931" y="1249"/>
                    <a:pt x="8859" y="1201"/>
                  </a:cubicBezTo>
                  <a:cubicBezTo>
                    <a:pt x="7632" y="426"/>
                    <a:pt x="6348" y="1"/>
                    <a:pt x="506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2"/>
            <p:cNvSpPr/>
            <p:nvPr/>
          </p:nvSpPr>
          <p:spPr>
            <a:xfrm>
              <a:off x="3572864" y="4423300"/>
              <a:ext cx="76141" cy="61479"/>
            </a:xfrm>
            <a:custGeom>
              <a:avLst/>
              <a:gdLst/>
              <a:ahLst/>
              <a:cxnLst/>
              <a:rect l="l" t="t" r="r" b="b"/>
              <a:pathLst>
                <a:path w="2394" h="1933" extrusionOk="0">
                  <a:moveTo>
                    <a:pt x="1143" y="0"/>
                  </a:moveTo>
                  <a:cubicBezTo>
                    <a:pt x="465" y="0"/>
                    <a:pt x="0" y="679"/>
                    <a:pt x="238" y="1322"/>
                  </a:cubicBezTo>
                  <a:cubicBezTo>
                    <a:pt x="258" y="1381"/>
                    <a:pt x="326" y="1423"/>
                    <a:pt x="396" y="1423"/>
                  </a:cubicBezTo>
                  <a:cubicBezTo>
                    <a:pt x="411" y="1423"/>
                    <a:pt x="426" y="1421"/>
                    <a:pt x="441" y="1417"/>
                  </a:cubicBezTo>
                  <a:cubicBezTo>
                    <a:pt x="524" y="1382"/>
                    <a:pt x="560" y="1298"/>
                    <a:pt x="536" y="1203"/>
                  </a:cubicBezTo>
                  <a:cubicBezTo>
                    <a:pt x="354" y="738"/>
                    <a:pt x="729" y="308"/>
                    <a:pt x="1156" y="308"/>
                  </a:cubicBezTo>
                  <a:cubicBezTo>
                    <a:pt x="1287" y="308"/>
                    <a:pt x="1422" y="349"/>
                    <a:pt x="1548" y="441"/>
                  </a:cubicBezTo>
                  <a:cubicBezTo>
                    <a:pt x="2036" y="822"/>
                    <a:pt x="1774" y="1620"/>
                    <a:pt x="1143" y="1620"/>
                  </a:cubicBezTo>
                  <a:cubicBezTo>
                    <a:pt x="1048" y="1620"/>
                    <a:pt x="953" y="1608"/>
                    <a:pt x="881" y="1560"/>
                  </a:cubicBezTo>
                  <a:cubicBezTo>
                    <a:pt x="860" y="1554"/>
                    <a:pt x="840" y="1551"/>
                    <a:pt x="819" y="1551"/>
                  </a:cubicBezTo>
                  <a:cubicBezTo>
                    <a:pt x="759" y="1551"/>
                    <a:pt x="703" y="1578"/>
                    <a:pt x="667" y="1632"/>
                  </a:cubicBezTo>
                  <a:cubicBezTo>
                    <a:pt x="643" y="1715"/>
                    <a:pt x="667" y="1798"/>
                    <a:pt x="738" y="1846"/>
                  </a:cubicBezTo>
                  <a:cubicBezTo>
                    <a:pt x="869" y="1904"/>
                    <a:pt x="1009" y="1933"/>
                    <a:pt x="1148" y="1933"/>
                  </a:cubicBezTo>
                  <a:cubicBezTo>
                    <a:pt x="1438" y="1933"/>
                    <a:pt x="1724" y="1806"/>
                    <a:pt x="1917" y="1548"/>
                  </a:cubicBezTo>
                  <a:cubicBezTo>
                    <a:pt x="2393" y="917"/>
                    <a:pt x="1965" y="0"/>
                    <a:pt x="114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2"/>
            <p:cNvSpPr/>
            <p:nvPr/>
          </p:nvSpPr>
          <p:spPr>
            <a:xfrm>
              <a:off x="3619045" y="4394485"/>
              <a:ext cx="46626" cy="39088"/>
            </a:xfrm>
            <a:custGeom>
              <a:avLst/>
              <a:gdLst/>
              <a:ahLst/>
              <a:cxnLst/>
              <a:rect l="l" t="t" r="r" b="b"/>
              <a:pathLst>
                <a:path w="1466" h="1229" extrusionOk="0">
                  <a:moveTo>
                    <a:pt x="782" y="310"/>
                  </a:moveTo>
                  <a:cubicBezTo>
                    <a:pt x="917" y="310"/>
                    <a:pt x="1054" y="400"/>
                    <a:pt x="1096" y="549"/>
                  </a:cubicBezTo>
                  <a:cubicBezTo>
                    <a:pt x="1120" y="716"/>
                    <a:pt x="1013" y="871"/>
                    <a:pt x="858" y="906"/>
                  </a:cubicBezTo>
                  <a:cubicBezTo>
                    <a:pt x="834" y="912"/>
                    <a:pt x="810" y="914"/>
                    <a:pt x="788" y="914"/>
                  </a:cubicBezTo>
                  <a:cubicBezTo>
                    <a:pt x="553" y="914"/>
                    <a:pt x="406" y="648"/>
                    <a:pt x="537" y="442"/>
                  </a:cubicBezTo>
                  <a:cubicBezTo>
                    <a:pt x="599" y="351"/>
                    <a:pt x="690" y="310"/>
                    <a:pt x="782" y="310"/>
                  </a:cubicBezTo>
                  <a:close/>
                  <a:moveTo>
                    <a:pt x="791" y="1"/>
                  </a:moveTo>
                  <a:cubicBezTo>
                    <a:pt x="598" y="1"/>
                    <a:pt x="403" y="88"/>
                    <a:pt x="275" y="275"/>
                  </a:cubicBezTo>
                  <a:cubicBezTo>
                    <a:pt x="1" y="692"/>
                    <a:pt x="321" y="1229"/>
                    <a:pt x="792" y="1229"/>
                  </a:cubicBezTo>
                  <a:cubicBezTo>
                    <a:pt x="833" y="1229"/>
                    <a:pt x="875" y="1225"/>
                    <a:pt x="918" y="1216"/>
                  </a:cubicBezTo>
                  <a:cubicBezTo>
                    <a:pt x="1251" y="1145"/>
                    <a:pt x="1465" y="811"/>
                    <a:pt x="1394" y="490"/>
                  </a:cubicBezTo>
                  <a:cubicBezTo>
                    <a:pt x="1331" y="176"/>
                    <a:pt x="1064" y="1"/>
                    <a:pt x="7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2"/>
            <p:cNvSpPr/>
            <p:nvPr/>
          </p:nvSpPr>
          <p:spPr>
            <a:xfrm>
              <a:off x="3604669" y="4302505"/>
              <a:ext cx="9860" cy="42046"/>
            </a:xfrm>
            <a:custGeom>
              <a:avLst/>
              <a:gdLst/>
              <a:ahLst/>
              <a:cxnLst/>
              <a:rect l="l" t="t" r="r" b="b"/>
              <a:pathLst>
                <a:path w="310" h="1322" extrusionOk="0"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1179"/>
                  </a:lnTo>
                  <a:cubicBezTo>
                    <a:pt x="0" y="1262"/>
                    <a:pt x="72" y="1322"/>
                    <a:pt x="143" y="1322"/>
                  </a:cubicBezTo>
                  <a:cubicBezTo>
                    <a:pt x="238" y="1322"/>
                    <a:pt x="298" y="1250"/>
                    <a:pt x="298" y="1179"/>
                  </a:cubicBezTo>
                  <a:lnTo>
                    <a:pt x="298" y="155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2"/>
            <p:cNvSpPr/>
            <p:nvPr/>
          </p:nvSpPr>
          <p:spPr>
            <a:xfrm>
              <a:off x="3528178" y="4315926"/>
              <a:ext cx="22359" cy="40742"/>
            </a:xfrm>
            <a:custGeom>
              <a:avLst/>
              <a:gdLst/>
              <a:ahLst/>
              <a:cxnLst/>
              <a:rect l="l" t="t" r="r" b="b"/>
              <a:pathLst>
                <a:path w="703" h="1281" extrusionOk="0">
                  <a:moveTo>
                    <a:pt x="163" y="1"/>
                  </a:moveTo>
                  <a:cubicBezTo>
                    <a:pt x="149" y="1"/>
                    <a:pt x="134" y="3"/>
                    <a:pt x="119" y="7"/>
                  </a:cubicBezTo>
                  <a:cubicBezTo>
                    <a:pt x="48" y="43"/>
                    <a:pt x="0" y="126"/>
                    <a:pt x="36" y="209"/>
                  </a:cubicBezTo>
                  <a:lnTo>
                    <a:pt x="393" y="1174"/>
                  </a:lnTo>
                  <a:cubicBezTo>
                    <a:pt x="417" y="1233"/>
                    <a:pt x="477" y="1281"/>
                    <a:pt x="536" y="1281"/>
                  </a:cubicBezTo>
                  <a:cubicBezTo>
                    <a:pt x="631" y="1281"/>
                    <a:pt x="703" y="1174"/>
                    <a:pt x="679" y="1067"/>
                  </a:cubicBezTo>
                  <a:lnTo>
                    <a:pt x="322" y="102"/>
                  </a:lnTo>
                  <a:cubicBezTo>
                    <a:pt x="292" y="43"/>
                    <a:pt x="231" y="1"/>
                    <a:pt x="1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2"/>
            <p:cNvSpPr/>
            <p:nvPr/>
          </p:nvSpPr>
          <p:spPr>
            <a:xfrm>
              <a:off x="3457730" y="4348590"/>
              <a:ext cx="32600" cy="35367"/>
            </a:xfrm>
            <a:custGeom>
              <a:avLst/>
              <a:gdLst/>
              <a:ahLst/>
              <a:cxnLst/>
              <a:rect l="l" t="t" r="r" b="b"/>
              <a:pathLst>
                <a:path w="1025" h="1112" extrusionOk="0">
                  <a:moveTo>
                    <a:pt x="183" y="0"/>
                  </a:moveTo>
                  <a:cubicBezTo>
                    <a:pt x="147" y="0"/>
                    <a:pt x="110" y="13"/>
                    <a:pt x="72" y="40"/>
                  </a:cubicBezTo>
                  <a:cubicBezTo>
                    <a:pt x="13" y="99"/>
                    <a:pt x="1" y="194"/>
                    <a:pt x="60" y="266"/>
                  </a:cubicBezTo>
                  <a:lnTo>
                    <a:pt x="715" y="1052"/>
                  </a:lnTo>
                  <a:cubicBezTo>
                    <a:pt x="751" y="1087"/>
                    <a:pt x="787" y="1111"/>
                    <a:pt x="834" y="1111"/>
                  </a:cubicBezTo>
                  <a:cubicBezTo>
                    <a:pt x="953" y="1099"/>
                    <a:pt x="1025" y="944"/>
                    <a:pt x="953" y="849"/>
                  </a:cubicBezTo>
                  <a:lnTo>
                    <a:pt x="298" y="51"/>
                  </a:lnTo>
                  <a:cubicBezTo>
                    <a:pt x="266" y="19"/>
                    <a:pt x="226" y="0"/>
                    <a:pt x="18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2"/>
            <p:cNvSpPr/>
            <p:nvPr/>
          </p:nvSpPr>
          <p:spPr>
            <a:xfrm>
              <a:off x="3727723" y="4351611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34" y="1"/>
                  </a:moveTo>
                  <a:cubicBezTo>
                    <a:pt x="791" y="1"/>
                    <a:pt x="748" y="19"/>
                    <a:pt x="715" y="52"/>
                  </a:cubicBezTo>
                  <a:lnTo>
                    <a:pt x="60" y="838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9" y="1040"/>
                  </a:cubicBezTo>
                  <a:lnTo>
                    <a:pt x="953" y="254"/>
                  </a:lnTo>
                  <a:cubicBezTo>
                    <a:pt x="1013" y="183"/>
                    <a:pt x="1013" y="76"/>
                    <a:pt x="930" y="40"/>
                  </a:cubicBezTo>
                  <a:cubicBezTo>
                    <a:pt x="903" y="13"/>
                    <a:pt x="869" y="1"/>
                    <a:pt x="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2"/>
            <p:cNvSpPr/>
            <p:nvPr/>
          </p:nvSpPr>
          <p:spPr>
            <a:xfrm>
              <a:off x="3668279" y="4315926"/>
              <a:ext cx="22391" cy="40742"/>
            </a:xfrm>
            <a:custGeom>
              <a:avLst/>
              <a:gdLst/>
              <a:ahLst/>
              <a:cxnLst/>
              <a:rect l="l" t="t" r="r" b="b"/>
              <a:pathLst>
                <a:path w="704" h="1281" extrusionOk="0">
                  <a:moveTo>
                    <a:pt x="544" y="1"/>
                  </a:moveTo>
                  <a:cubicBezTo>
                    <a:pt x="481" y="1"/>
                    <a:pt x="413" y="43"/>
                    <a:pt x="394" y="102"/>
                  </a:cubicBezTo>
                  <a:lnTo>
                    <a:pt x="36" y="1067"/>
                  </a:lnTo>
                  <a:cubicBezTo>
                    <a:pt x="1" y="1174"/>
                    <a:pt x="84" y="1281"/>
                    <a:pt x="179" y="1281"/>
                  </a:cubicBezTo>
                  <a:cubicBezTo>
                    <a:pt x="239" y="1281"/>
                    <a:pt x="298" y="1233"/>
                    <a:pt x="334" y="1174"/>
                  </a:cubicBezTo>
                  <a:lnTo>
                    <a:pt x="691" y="209"/>
                  </a:lnTo>
                  <a:cubicBezTo>
                    <a:pt x="703" y="126"/>
                    <a:pt x="655" y="43"/>
                    <a:pt x="584" y="7"/>
                  </a:cubicBezTo>
                  <a:cubicBezTo>
                    <a:pt x="571" y="3"/>
                    <a:pt x="558" y="1"/>
                    <a:pt x="5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42"/>
            <p:cNvSpPr/>
            <p:nvPr/>
          </p:nvSpPr>
          <p:spPr>
            <a:xfrm>
              <a:off x="3603143" y="4563019"/>
              <a:ext cx="9891" cy="42078"/>
            </a:xfrm>
            <a:custGeom>
              <a:avLst/>
              <a:gdLst/>
              <a:ahLst/>
              <a:cxnLst/>
              <a:rect l="l" t="t" r="r" b="b"/>
              <a:pathLst>
                <a:path w="311" h="1323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68"/>
                  </a:lnTo>
                  <a:cubicBezTo>
                    <a:pt x="1" y="1263"/>
                    <a:pt x="72" y="1322"/>
                    <a:pt x="144" y="1322"/>
                  </a:cubicBezTo>
                  <a:cubicBezTo>
                    <a:pt x="239" y="1322"/>
                    <a:pt x="298" y="1251"/>
                    <a:pt x="298" y="1168"/>
                  </a:cubicBezTo>
                  <a:lnTo>
                    <a:pt x="298" y="144"/>
                  </a:lnTo>
                  <a:cubicBezTo>
                    <a:pt x="310" y="72"/>
                    <a:pt x="239" y="1"/>
                    <a:pt x="1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2"/>
            <p:cNvSpPr/>
            <p:nvPr/>
          </p:nvSpPr>
          <p:spPr>
            <a:xfrm>
              <a:off x="3667134" y="4552206"/>
              <a:ext cx="22009" cy="40233"/>
            </a:xfrm>
            <a:custGeom>
              <a:avLst/>
              <a:gdLst/>
              <a:ahLst/>
              <a:cxnLst/>
              <a:rect l="l" t="t" r="r" b="b"/>
              <a:pathLst>
                <a:path w="692" h="1265" extrusionOk="0">
                  <a:moveTo>
                    <a:pt x="165" y="0"/>
                  </a:moveTo>
                  <a:cubicBezTo>
                    <a:pt x="150" y="0"/>
                    <a:pt x="135" y="3"/>
                    <a:pt x="120" y="7"/>
                  </a:cubicBezTo>
                  <a:cubicBezTo>
                    <a:pt x="37" y="43"/>
                    <a:pt x="1" y="126"/>
                    <a:pt x="25" y="198"/>
                  </a:cubicBezTo>
                  <a:lnTo>
                    <a:pt x="382" y="1174"/>
                  </a:lnTo>
                  <a:cubicBezTo>
                    <a:pt x="410" y="1231"/>
                    <a:pt x="468" y="1265"/>
                    <a:pt x="527" y="1265"/>
                  </a:cubicBezTo>
                  <a:cubicBezTo>
                    <a:pt x="542" y="1265"/>
                    <a:pt x="557" y="1263"/>
                    <a:pt x="572" y="1258"/>
                  </a:cubicBezTo>
                  <a:cubicBezTo>
                    <a:pt x="656" y="1234"/>
                    <a:pt x="691" y="1139"/>
                    <a:pt x="668" y="1067"/>
                  </a:cubicBezTo>
                  <a:lnTo>
                    <a:pt x="310" y="103"/>
                  </a:lnTo>
                  <a:cubicBezTo>
                    <a:pt x="282" y="36"/>
                    <a:pt x="223" y="0"/>
                    <a:pt x="16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2"/>
            <p:cNvSpPr/>
            <p:nvPr/>
          </p:nvSpPr>
          <p:spPr>
            <a:xfrm>
              <a:off x="3727723" y="4524662"/>
              <a:ext cx="32982" cy="35367"/>
            </a:xfrm>
            <a:custGeom>
              <a:avLst/>
              <a:gdLst/>
              <a:ahLst/>
              <a:cxnLst/>
              <a:rect l="l" t="t" r="r" b="b"/>
              <a:pathLst>
                <a:path w="1037" h="1112" extrusionOk="0">
                  <a:moveTo>
                    <a:pt x="178" y="1"/>
                  </a:moveTo>
                  <a:cubicBezTo>
                    <a:pt x="142" y="1"/>
                    <a:pt x="104" y="13"/>
                    <a:pt x="72" y="40"/>
                  </a:cubicBezTo>
                  <a:cubicBezTo>
                    <a:pt x="13" y="100"/>
                    <a:pt x="1" y="195"/>
                    <a:pt x="60" y="266"/>
                  </a:cubicBezTo>
                  <a:lnTo>
                    <a:pt x="715" y="1052"/>
                  </a:lnTo>
                  <a:cubicBezTo>
                    <a:pt x="739" y="1088"/>
                    <a:pt x="787" y="1112"/>
                    <a:pt x="834" y="1112"/>
                  </a:cubicBezTo>
                  <a:cubicBezTo>
                    <a:pt x="965" y="1100"/>
                    <a:pt x="1037" y="945"/>
                    <a:pt x="953" y="850"/>
                  </a:cubicBezTo>
                  <a:lnTo>
                    <a:pt x="299" y="52"/>
                  </a:lnTo>
                  <a:cubicBezTo>
                    <a:pt x="266" y="19"/>
                    <a:pt x="222" y="1"/>
                    <a:pt x="1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2"/>
            <p:cNvSpPr/>
            <p:nvPr/>
          </p:nvSpPr>
          <p:spPr>
            <a:xfrm>
              <a:off x="3457349" y="4522023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41" y="0"/>
                  </a:moveTo>
                  <a:cubicBezTo>
                    <a:pt x="795" y="0"/>
                    <a:pt x="748" y="19"/>
                    <a:pt x="715" y="52"/>
                  </a:cubicBezTo>
                  <a:lnTo>
                    <a:pt x="60" y="837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8" y="1040"/>
                  </a:cubicBezTo>
                  <a:lnTo>
                    <a:pt x="953" y="254"/>
                  </a:lnTo>
                  <a:cubicBezTo>
                    <a:pt x="1013" y="183"/>
                    <a:pt x="1013" y="99"/>
                    <a:pt x="941" y="40"/>
                  </a:cubicBezTo>
                  <a:cubicBezTo>
                    <a:pt x="915" y="13"/>
                    <a:pt x="878" y="0"/>
                    <a:pt x="84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2"/>
            <p:cNvSpPr/>
            <p:nvPr/>
          </p:nvSpPr>
          <p:spPr>
            <a:xfrm>
              <a:off x="3526270" y="4551665"/>
              <a:ext cx="22772" cy="40392"/>
            </a:xfrm>
            <a:custGeom>
              <a:avLst/>
              <a:gdLst/>
              <a:ahLst/>
              <a:cxnLst/>
              <a:rect l="l" t="t" r="r" b="b"/>
              <a:pathLst>
                <a:path w="716" h="1270" extrusionOk="0">
                  <a:moveTo>
                    <a:pt x="531" y="0"/>
                  </a:moveTo>
                  <a:cubicBezTo>
                    <a:pt x="472" y="0"/>
                    <a:pt x="412" y="41"/>
                    <a:pt x="394" y="96"/>
                  </a:cubicBezTo>
                  <a:lnTo>
                    <a:pt x="36" y="1072"/>
                  </a:lnTo>
                  <a:cubicBezTo>
                    <a:pt x="1" y="1144"/>
                    <a:pt x="48" y="1227"/>
                    <a:pt x="120" y="1263"/>
                  </a:cubicBezTo>
                  <a:cubicBezTo>
                    <a:pt x="137" y="1268"/>
                    <a:pt x="154" y="1270"/>
                    <a:pt x="170" y="1270"/>
                  </a:cubicBezTo>
                  <a:cubicBezTo>
                    <a:pt x="235" y="1270"/>
                    <a:pt x="294" y="1234"/>
                    <a:pt x="322" y="1167"/>
                  </a:cubicBezTo>
                  <a:lnTo>
                    <a:pt x="679" y="203"/>
                  </a:lnTo>
                  <a:cubicBezTo>
                    <a:pt x="715" y="132"/>
                    <a:pt x="679" y="36"/>
                    <a:pt x="584" y="13"/>
                  </a:cubicBezTo>
                  <a:cubicBezTo>
                    <a:pt x="567" y="4"/>
                    <a:pt x="549" y="0"/>
                    <a:pt x="5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Google Shape;445;p42"/>
          <p:cNvGrpSpPr/>
          <p:nvPr/>
        </p:nvGrpSpPr>
        <p:grpSpPr>
          <a:xfrm>
            <a:off x="840103" y="477140"/>
            <a:ext cx="583304" cy="454755"/>
            <a:chOff x="2611458" y="3816374"/>
            <a:chExt cx="426329" cy="332375"/>
          </a:xfrm>
        </p:grpSpPr>
        <p:sp>
          <p:nvSpPr>
            <p:cNvPr id="446" name="Google Shape;446;p42"/>
            <p:cNvSpPr/>
            <p:nvPr/>
          </p:nvSpPr>
          <p:spPr>
            <a:xfrm>
              <a:off x="2611458" y="3816374"/>
              <a:ext cx="426329" cy="332375"/>
            </a:xfrm>
            <a:custGeom>
              <a:avLst/>
              <a:gdLst/>
              <a:ahLst/>
              <a:cxnLst/>
              <a:rect l="l" t="t" r="r" b="b"/>
              <a:pathLst>
                <a:path w="13395" h="10443" extrusionOk="0">
                  <a:moveTo>
                    <a:pt x="13002" y="429"/>
                  </a:moveTo>
                  <a:lnTo>
                    <a:pt x="12966" y="846"/>
                  </a:lnTo>
                  <a:lnTo>
                    <a:pt x="11418" y="846"/>
                  </a:lnTo>
                  <a:cubicBezTo>
                    <a:pt x="11299" y="846"/>
                    <a:pt x="11216" y="929"/>
                    <a:pt x="11216" y="1048"/>
                  </a:cubicBezTo>
                  <a:cubicBezTo>
                    <a:pt x="11216" y="1167"/>
                    <a:pt x="11299" y="1263"/>
                    <a:pt x="11418" y="1263"/>
                  </a:cubicBezTo>
                  <a:lnTo>
                    <a:pt x="12633" y="1263"/>
                  </a:lnTo>
                  <a:lnTo>
                    <a:pt x="12633" y="7501"/>
                  </a:lnTo>
                  <a:lnTo>
                    <a:pt x="5429" y="7501"/>
                  </a:lnTo>
                  <a:lnTo>
                    <a:pt x="5429" y="7287"/>
                  </a:lnTo>
                  <a:cubicBezTo>
                    <a:pt x="5429" y="7168"/>
                    <a:pt x="5334" y="7085"/>
                    <a:pt x="5215" y="7085"/>
                  </a:cubicBezTo>
                  <a:lnTo>
                    <a:pt x="4870" y="7085"/>
                  </a:lnTo>
                  <a:cubicBezTo>
                    <a:pt x="4834" y="6942"/>
                    <a:pt x="4786" y="6811"/>
                    <a:pt x="4715" y="6692"/>
                  </a:cubicBezTo>
                  <a:lnTo>
                    <a:pt x="4953" y="6454"/>
                  </a:lnTo>
                  <a:cubicBezTo>
                    <a:pt x="5036" y="6358"/>
                    <a:pt x="5036" y="6227"/>
                    <a:pt x="4953" y="6156"/>
                  </a:cubicBezTo>
                  <a:lnTo>
                    <a:pt x="4310" y="5513"/>
                  </a:lnTo>
                  <a:cubicBezTo>
                    <a:pt x="4263" y="5477"/>
                    <a:pt x="4215" y="5454"/>
                    <a:pt x="4155" y="5454"/>
                  </a:cubicBezTo>
                  <a:cubicBezTo>
                    <a:pt x="4096" y="5454"/>
                    <a:pt x="4060" y="5477"/>
                    <a:pt x="4013" y="5513"/>
                  </a:cubicBezTo>
                  <a:lnTo>
                    <a:pt x="3774" y="5751"/>
                  </a:lnTo>
                  <a:cubicBezTo>
                    <a:pt x="3655" y="5692"/>
                    <a:pt x="3524" y="5632"/>
                    <a:pt x="3382" y="5596"/>
                  </a:cubicBezTo>
                  <a:lnTo>
                    <a:pt x="3382" y="5251"/>
                  </a:lnTo>
                  <a:cubicBezTo>
                    <a:pt x="3382" y="5132"/>
                    <a:pt x="3298" y="5037"/>
                    <a:pt x="3179" y="5037"/>
                  </a:cubicBezTo>
                  <a:lnTo>
                    <a:pt x="2655" y="5037"/>
                  </a:lnTo>
                  <a:lnTo>
                    <a:pt x="2655" y="1274"/>
                  </a:lnTo>
                  <a:lnTo>
                    <a:pt x="10704" y="1274"/>
                  </a:lnTo>
                  <a:cubicBezTo>
                    <a:pt x="10823" y="1274"/>
                    <a:pt x="10918" y="1191"/>
                    <a:pt x="10918" y="1072"/>
                  </a:cubicBezTo>
                  <a:cubicBezTo>
                    <a:pt x="10918" y="953"/>
                    <a:pt x="10823" y="858"/>
                    <a:pt x="10704" y="858"/>
                  </a:cubicBezTo>
                  <a:lnTo>
                    <a:pt x="2310" y="858"/>
                  </a:lnTo>
                  <a:lnTo>
                    <a:pt x="2310" y="429"/>
                  </a:lnTo>
                  <a:close/>
                  <a:moveTo>
                    <a:pt x="12966" y="7918"/>
                  </a:moveTo>
                  <a:lnTo>
                    <a:pt x="12966" y="8347"/>
                  </a:lnTo>
                  <a:lnTo>
                    <a:pt x="5358" y="8347"/>
                  </a:lnTo>
                  <a:cubicBezTo>
                    <a:pt x="5394" y="8299"/>
                    <a:pt x="5417" y="8251"/>
                    <a:pt x="5417" y="8192"/>
                  </a:cubicBezTo>
                  <a:lnTo>
                    <a:pt x="5417" y="7954"/>
                  </a:lnTo>
                  <a:lnTo>
                    <a:pt x="12835" y="7954"/>
                  </a:lnTo>
                  <a:cubicBezTo>
                    <a:pt x="12883" y="7954"/>
                    <a:pt x="12930" y="7942"/>
                    <a:pt x="12954" y="7918"/>
                  </a:cubicBezTo>
                  <a:close/>
                  <a:moveTo>
                    <a:pt x="2953" y="5442"/>
                  </a:moveTo>
                  <a:lnTo>
                    <a:pt x="2953" y="5739"/>
                  </a:lnTo>
                  <a:cubicBezTo>
                    <a:pt x="2953" y="5846"/>
                    <a:pt x="3024" y="5918"/>
                    <a:pt x="3120" y="5954"/>
                  </a:cubicBezTo>
                  <a:cubicBezTo>
                    <a:pt x="3310" y="5989"/>
                    <a:pt x="3501" y="6073"/>
                    <a:pt x="3679" y="6192"/>
                  </a:cubicBezTo>
                  <a:cubicBezTo>
                    <a:pt x="3716" y="6215"/>
                    <a:pt x="3755" y="6225"/>
                    <a:pt x="3793" y="6225"/>
                  </a:cubicBezTo>
                  <a:cubicBezTo>
                    <a:pt x="3853" y="6225"/>
                    <a:pt x="3909" y="6200"/>
                    <a:pt x="3953" y="6156"/>
                  </a:cubicBezTo>
                  <a:lnTo>
                    <a:pt x="4155" y="5954"/>
                  </a:lnTo>
                  <a:lnTo>
                    <a:pt x="4501" y="6287"/>
                  </a:lnTo>
                  <a:lnTo>
                    <a:pt x="4298" y="6501"/>
                  </a:lnTo>
                  <a:cubicBezTo>
                    <a:pt x="4215" y="6573"/>
                    <a:pt x="4203" y="6680"/>
                    <a:pt x="4263" y="6763"/>
                  </a:cubicBezTo>
                  <a:cubicBezTo>
                    <a:pt x="4370" y="6942"/>
                    <a:pt x="4453" y="7144"/>
                    <a:pt x="4501" y="7335"/>
                  </a:cubicBezTo>
                  <a:cubicBezTo>
                    <a:pt x="4513" y="7418"/>
                    <a:pt x="4608" y="7501"/>
                    <a:pt x="4715" y="7501"/>
                  </a:cubicBezTo>
                  <a:lnTo>
                    <a:pt x="5013" y="7501"/>
                  </a:lnTo>
                  <a:lnTo>
                    <a:pt x="5013" y="7990"/>
                  </a:lnTo>
                  <a:lnTo>
                    <a:pt x="4715" y="7990"/>
                  </a:lnTo>
                  <a:cubicBezTo>
                    <a:pt x="4608" y="7990"/>
                    <a:pt x="4525" y="8061"/>
                    <a:pt x="4501" y="8156"/>
                  </a:cubicBezTo>
                  <a:cubicBezTo>
                    <a:pt x="4453" y="8347"/>
                    <a:pt x="4382" y="8537"/>
                    <a:pt x="4263" y="8716"/>
                  </a:cubicBezTo>
                  <a:cubicBezTo>
                    <a:pt x="4203" y="8811"/>
                    <a:pt x="4215" y="8906"/>
                    <a:pt x="4298" y="8990"/>
                  </a:cubicBezTo>
                  <a:lnTo>
                    <a:pt x="4501" y="9192"/>
                  </a:lnTo>
                  <a:lnTo>
                    <a:pt x="4155" y="9537"/>
                  </a:lnTo>
                  <a:lnTo>
                    <a:pt x="3953" y="9323"/>
                  </a:lnTo>
                  <a:cubicBezTo>
                    <a:pt x="3912" y="9282"/>
                    <a:pt x="3860" y="9261"/>
                    <a:pt x="3805" y="9261"/>
                  </a:cubicBezTo>
                  <a:cubicBezTo>
                    <a:pt x="3764" y="9261"/>
                    <a:pt x="3720" y="9273"/>
                    <a:pt x="3679" y="9299"/>
                  </a:cubicBezTo>
                  <a:cubicBezTo>
                    <a:pt x="3501" y="9394"/>
                    <a:pt x="3310" y="9490"/>
                    <a:pt x="3120" y="9537"/>
                  </a:cubicBezTo>
                  <a:cubicBezTo>
                    <a:pt x="3024" y="9549"/>
                    <a:pt x="2953" y="9633"/>
                    <a:pt x="2953" y="9740"/>
                  </a:cubicBezTo>
                  <a:lnTo>
                    <a:pt x="2953" y="10037"/>
                  </a:lnTo>
                  <a:lnTo>
                    <a:pt x="2465" y="10037"/>
                  </a:lnTo>
                  <a:lnTo>
                    <a:pt x="2465" y="9740"/>
                  </a:lnTo>
                  <a:cubicBezTo>
                    <a:pt x="2465" y="9633"/>
                    <a:pt x="2393" y="9561"/>
                    <a:pt x="2298" y="9537"/>
                  </a:cubicBezTo>
                  <a:cubicBezTo>
                    <a:pt x="2108" y="9490"/>
                    <a:pt x="1917" y="9418"/>
                    <a:pt x="1738" y="9299"/>
                  </a:cubicBezTo>
                  <a:cubicBezTo>
                    <a:pt x="1697" y="9273"/>
                    <a:pt x="1654" y="9261"/>
                    <a:pt x="1612" y="9261"/>
                  </a:cubicBezTo>
                  <a:cubicBezTo>
                    <a:pt x="1557" y="9261"/>
                    <a:pt x="1505" y="9282"/>
                    <a:pt x="1465" y="9323"/>
                  </a:cubicBezTo>
                  <a:lnTo>
                    <a:pt x="1262" y="9537"/>
                  </a:lnTo>
                  <a:lnTo>
                    <a:pt x="917" y="9192"/>
                  </a:lnTo>
                  <a:lnTo>
                    <a:pt x="1119" y="8990"/>
                  </a:lnTo>
                  <a:cubicBezTo>
                    <a:pt x="1203" y="8906"/>
                    <a:pt x="1215" y="8799"/>
                    <a:pt x="1155" y="8716"/>
                  </a:cubicBezTo>
                  <a:cubicBezTo>
                    <a:pt x="1048" y="8537"/>
                    <a:pt x="965" y="8347"/>
                    <a:pt x="917" y="8156"/>
                  </a:cubicBezTo>
                  <a:cubicBezTo>
                    <a:pt x="905" y="8061"/>
                    <a:pt x="810" y="7990"/>
                    <a:pt x="703" y="7990"/>
                  </a:cubicBezTo>
                  <a:lnTo>
                    <a:pt x="405" y="7990"/>
                  </a:lnTo>
                  <a:lnTo>
                    <a:pt x="405" y="7501"/>
                  </a:lnTo>
                  <a:lnTo>
                    <a:pt x="703" y="7501"/>
                  </a:lnTo>
                  <a:cubicBezTo>
                    <a:pt x="810" y="7501"/>
                    <a:pt x="881" y="7418"/>
                    <a:pt x="917" y="7335"/>
                  </a:cubicBezTo>
                  <a:cubicBezTo>
                    <a:pt x="965" y="7144"/>
                    <a:pt x="1036" y="6942"/>
                    <a:pt x="1155" y="6763"/>
                  </a:cubicBezTo>
                  <a:cubicBezTo>
                    <a:pt x="1215" y="6680"/>
                    <a:pt x="1203" y="6573"/>
                    <a:pt x="1119" y="6501"/>
                  </a:cubicBezTo>
                  <a:lnTo>
                    <a:pt x="917" y="6287"/>
                  </a:lnTo>
                  <a:lnTo>
                    <a:pt x="1262" y="5954"/>
                  </a:lnTo>
                  <a:lnTo>
                    <a:pt x="1465" y="6156"/>
                  </a:lnTo>
                  <a:cubicBezTo>
                    <a:pt x="1508" y="6200"/>
                    <a:pt x="1565" y="6225"/>
                    <a:pt x="1624" y="6225"/>
                  </a:cubicBezTo>
                  <a:cubicBezTo>
                    <a:pt x="1662" y="6225"/>
                    <a:pt x="1701" y="6215"/>
                    <a:pt x="1738" y="6192"/>
                  </a:cubicBezTo>
                  <a:cubicBezTo>
                    <a:pt x="1917" y="6085"/>
                    <a:pt x="2108" y="5989"/>
                    <a:pt x="2298" y="5954"/>
                  </a:cubicBezTo>
                  <a:cubicBezTo>
                    <a:pt x="2393" y="5930"/>
                    <a:pt x="2465" y="5846"/>
                    <a:pt x="2465" y="5739"/>
                  </a:cubicBezTo>
                  <a:lnTo>
                    <a:pt x="2465" y="5442"/>
                  </a:lnTo>
                  <a:close/>
                  <a:moveTo>
                    <a:pt x="2084" y="0"/>
                  </a:moveTo>
                  <a:cubicBezTo>
                    <a:pt x="1977" y="0"/>
                    <a:pt x="1881" y="84"/>
                    <a:pt x="1881" y="203"/>
                  </a:cubicBezTo>
                  <a:lnTo>
                    <a:pt x="1881" y="1048"/>
                  </a:lnTo>
                  <a:cubicBezTo>
                    <a:pt x="1881" y="1167"/>
                    <a:pt x="1977" y="1263"/>
                    <a:pt x="2084" y="1263"/>
                  </a:cubicBezTo>
                  <a:lnTo>
                    <a:pt x="2227" y="1263"/>
                  </a:lnTo>
                  <a:lnTo>
                    <a:pt x="2227" y="5037"/>
                  </a:lnTo>
                  <a:cubicBezTo>
                    <a:pt x="2119" y="5061"/>
                    <a:pt x="2048" y="5144"/>
                    <a:pt x="2048" y="5251"/>
                  </a:cubicBezTo>
                  <a:lnTo>
                    <a:pt x="2048" y="5584"/>
                  </a:lnTo>
                  <a:cubicBezTo>
                    <a:pt x="1905" y="5632"/>
                    <a:pt x="1774" y="5680"/>
                    <a:pt x="1655" y="5751"/>
                  </a:cubicBezTo>
                  <a:lnTo>
                    <a:pt x="1417" y="5513"/>
                  </a:lnTo>
                  <a:cubicBezTo>
                    <a:pt x="1369" y="5465"/>
                    <a:pt x="1334" y="5454"/>
                    <a:pt x="1274" y="5454"/>
                  </a:cubicBezTo>
                  <a:cubicBezTo>
                    <a:pt x="1215" y="5454"/>
                    <a:pt x="1167" y="5465"/>
                    <a:pt x="1119" y="5513"/>
                  </a:cubicBezTo>
                  <a:lnTo>
                    <a:pt x="476" y="6156"/>
                  </a:lnTo>
                  <a:cubicBezTo>
                    <a:pt x="393" y="6239"/>
                    <a:pt x="393" y="6382"/>
                    <a:pt x="476" y="6454"/>
                  </a:cubicBezTo>
                  <a:lnTo>
                    <a:pt x="715" y="6692"/>
                  </a:lnTo>
                  <a:cubicBezTo>
                    <a:pt x="655" y="6811"/>
                    <a:pt x="595" y="6942"/>
                    <a:pt x="560" y="7073"/>
                  </a:cubicBezTo>
                  <a:lnTo>
                    <a:pt x="214" y="7073"/>
                  </a:lnTo>
                  <a:cubicBezTo>
                    <a:pt x="95" y="7073"/>
                    <a:pt x="0" y="7168"/>
                    <a:pt x="0" y="7287"/>
                  </a:cubicBezTo>
                  <a:lnTo>
                    <a:pt x="0" y="8192"/>
                  </a:lnTo>
                  <a:cubicBezTo>
                    <a:pt x="0" y="8311"/>
                    <a:pt x="95" y="8406"/>
                    <a:pt x="214" y="8406"/>
                  </a:cubicBezTo>
                  <a:lnTo>
                    <a:pt x="560" y="8406"/>
                  </a:lnTo>
                  <a:cubicBezTo>
                    <a:pt x="595" y="8537"/>
                    <a:pt x="643" y="8668"/>
                    <a:pt x="715" y="8787"/>
                  </a:cubicBezTo>
                  <a:lnTo>
                    <a:pt x="476" y="9025"/>
                  </a:lnTo>
                  <a:cubicBezTo>
                    <a:pt x="393" y="9121"/>
                    <a:pt x="393" y="9252"/>
                    <a:pt x="476" y="9323"/>
                  </a:cubicBezTo>
                  <a:lnTo>
                    <a:pt x="1119" y="9966"/>
                  </a:lnTo>
                  <a:cubicBezTo>
                    <a:pt x="1167" y="10008"/>
                    <a:pt x="1223" y="10028"/>
                    <a:pt x="1277" y="10028"/>
                  </a:cubicBezTo>
                  <a:cubicBezTo>
                    <a:pt x="1331" y="10028"/>
                    <a:pt x="1381" y="10008"/>
                    <a:pt x="1417" y="9966"/>
                  </a:cubicBezTo>
                  <a:lnTo>
                    <a:pt x="1655" y="9728"/>
                  </a:lnTo>
                  <a:cubicBezTo>
                    <a:pt x="1774" y="9787"/>
                    <a:pt x="1905" y="9847"/>
                    <a:pt x="2048" y="9895"/>
                  </a:cubicBezTo>
                  <a:lnTo>
                    <a:pt x="2048" y="10228"/>
                  </a:lnTo>
                  <a:cubicBezTo>
                    <a:pt x="2048" y="10347"/>
                    <a:pt x="2131" y="10442"/>
                    <a:pt x="2250" y="10442"/>
                  </a:cubicBezTo>
                  <a:lnTo>
                    <a:pt x="3155" y="10442"/>
                  </a:lnTo>
                  <a:cubicBezTo>
                    <a:pt x="3274" y="10442"/>
                    <a:pt x="3370" y="10347"/>
                    <a:pt x="3370" y="10228"/>
                  </a:cubicBezTo>
                  <a:lnTo>
                    <a:pt x="3370" y="9895"/>
                  </a:lnTo>
                  <a:cubicBezTo>
                    <a:pt x="3501" y="9847"/>
                    <a:pt x="3632" y="9799"/>
                    <a:pt x="3751" y="9728"/>
                  </a:cubicBezTo>
                  <a:lnTo>
                    <a:pt x="3989" y="9966"/>
                  </a:lnTo>
                  <a:cubicBezTo>
                    <a:pt x="4036" y="10008"/>
                    <a:pt x="4093" y="10028"/>
                    <a:pt x="4146" y="10028"/>
                  </a:cubicBezTo>
                  <a:cubicBezTo>
                    <a:pt x="4200" y="10028"/>
                    <a:pt x="4251" y="10008"/>
                    <a:pt x="4286" y="9966"/>
                  </a:cubicBezTo>
                  <a:lnTo>
                    <a:pt x="4929" y="9323"/>
                  </a:lnTo>
                  <a:cubicBezTo>
                    <a:pt x="5025" y="9240"/>
                    <a:pt x="5025" y="9097"/>
                    <a:pt x="4929" y="9025"/>
                  </a:cubicBezTo>
                  <a:lnTo>
                    <a:pt x="4691" y="8787"/>
                  </a:lnTo>
                  <a:cubicBezTo>
                    <a:pt x="4691" y="8775"/>
                    <a:pt x="4703" y="8775"/>
                    <a:pt x="4703" y="8763"/>
                  </a:cubicBezTo>
                  <a:lnTo>
                    <a:pt x="13180" y="8763"/>
                  </a:lnTo>
                  <a:cubicBezTo>
                    <a:pt x="13299" y="8763"/>
                    <a:pt x="13383" y="8668"/>
                    <a:pt x="13383" y="8549"/>
                  </a:cubicBezTo>
                  <a:lnTo>
                    <a:pt x="13383" y="7704"/>
                  </a:lnTo>
                  <a:cubicBezTo>
                    <a:pt x="13383" y="7585"/>
                    <a:pt x="13299" y="7489"/>
                    <a:pt x="13180" y="7489"/>
                  </a:cubicBezTo>
                  <a:lnTo>
                    <a:pt x="13037" y="7489"/>
                  </a:lnTo>
                  <a:lnTo>
                    <a:pt x="13037" y="1263"/>
                  </a:lnTo>
                  <a:lnTo>
                    <a:pt x="13192" y="1263"/>
                  </a:lnTo>
                  <a:cubicBezTo>
                    <a:pt x="13311" y="1263"/>
                    <a:pt x="13395" y="1167"/>
                    <a:pt x="13395" y="1048"/>
                  </a:cubicBezTo>
                  <a:lnTo>
                    <a:pt x="13395" y="203"/>
                  </a:lnTo>
                  <a:cubicBezTo>
                    <a:pt x="13395" y="84"/>
                    <a:pt x="13311" y="0"/>
                    <a:pt x="1319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2"/>
            <p:cNvSpPr/>
            <p:nvPr/>
          </p:nvSpPr>
          <p:spPr>
            <a:xfrm>
              <a:off x="2803568" y="3950909"/>
              <a:ext cx="40198" cy="85648"/>
            </a:xfrm>
            <a:custGeom>
              <a:avLst/>
              <a:gdLst/>
              <a:ahLst/>
              <a:cxnLst/>
              <a:rect l="l" t="t" r="r" b="b"/>
              <a:pathLst>
                <a:path w="1263" h="2691" extrusionOk="0">
                  <a:moveTo>
                    <a:pt x="846" y="417"/>
                  </a:moveTo>
                  <a:lnTo>
                    <a:pt x="846" y="2262"/>
                  </a:lnTo>
                  <a:lnTo>
                    <a:pt x="417" y="22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84"/>
                    <a:pt x="1" y="203"/>
                  </a:cubicBezTo>
                  <a:lnTo>
                    <a:pt x="1" y="2477"/>
                  </a:lnTo>
                  <a:cubicBezTo>
                    <a:pt x="1" y="2596"/>
                    <a:pt x="84" y="2691"/>
                    <a:pt x="203" y="2691"/>
                  </a:cubicBezTo>
                  <a:lnTo>
                    <a:pt x="1060" y="2691"/>
                  </a:lnTo>
                  <a:cubicBezTo>
                    <a:pt x="1167" y="2691"/>
                    <a:pt x="1263" y="2596"/>
                    <a:pt x="1263" y="2477"/>
                  </a:cubicBezTo>
                  <a:lnTo>
                    <a:pt x="1263" y="203"/>
                  </a:lnTo>
                  <a:cubicBezTo>
                    <a:pt x="1263" y="84"/>
                    <a:pt x="1179" y="0"/>
                    <a:pt x="106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2"/>
            <p:cNvSpPr/>
            <p:nvPr/>
          </p:nvSpPr>
          <p:spPr>
            <a:xfrm>
              <a:off x="2851691" y="3917935"/>
              <a:ext cx="40580" cy="118621"/>
            </a:xfrm>
            <a:custGeom>
              <a:avLst/>
              <a:gdLst/>
              <a:ahLst/>
              <a:cxnLst/>
              <a:rect l="l" t="t" r="r" b="b"/>
              <a:pathLst>
                <a:path w="1275" h="3727" extrusionOk="0">
                  <a:moveTo>
                    <a:pt x="858" y="417"/>
                  </a:moveTo>
                  <a:lnTo>
                    <a:pt x="858" y="3298"/>
                  </a:lnTo>
                  <a:lnTo>
                    <a:pt x="417" y="3298"/>
                  </a:lnTo>
                  <a:lnTo>
                    <a:pt x="417" y="417"/>
                  </a:lnTo>
                  <a:close/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lnTo>
                    <a:pt x="1" y="3513"/>
                  </a:lnTo>
                  <a:cubicBezTo>
                    <a:pt x="1" y="3632"/>
                    <a:pt x="96" y="3727"/>
                    <a:pt x="215" y="3727"/>
                  </a:cubicBezTo>
                  <a:lnTo>
                    <a:pt x="1060" y="3727"/>
                  </a:lnTo>
                  <a:cubicBezTo>
                    <a:pt x="1179" y="3727"/>
                    <a:pt x="1275" y="3632"/>
                    <a:pt x="1275" y="3513"/>
                  </a:cubicBezTo>
                  <a:lnTo>
                    <a:pt x="1275" y="215"/>
                  </a:lnTo>
                  <a:cubicBezTo>
                    <a:pt x="1275" y="96"/>
                    <a:pt x="1179" y="0"/>
                    <a:pt x="106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2"/>
            <p:cNvSpPr/>
            <p:nvPr/>
          </p:nvSpPr>
          <p:spPr>
            <a:xfrm>
              <a:off x="2900197" y="3934995"/>
              <a:ext cx="40198" cy="101562"/>
            </a:xfrm>
            <a:custGeom>
              <a:avLst/>
              <a:gdLst/>
              <a:ahLst/>
              <a:cxnLst/>
              <a:rect l="l" t="t" r="r" b="b"/>
              <a:pathLst>
                <a:path w="1263" h="3191" extrusionOk="0">
                  <a:moveTo>
                    <a:pt x="846" y="417"/>
                  </a:moveTo>
                  <a:lnTo>
                    <a:pt x="846" y="2762"/>
                  </a:lnTo>
                  <a:lnTo>
                    <a:pt x="417" y="2762"/>
                  </a:lnTo>
                  <a:lnTo>
                    <a:pt x="417" y="417"/>
                  </a:lnTo>
                  <a:close/>
                  <a:moveTo>
                    <a:pt x="203" y="0"/>
                  </a:moveTo>
                  <a:cubicBezTo>
                    <a:pt x="84" y="0"/>
                    <a:pt x="1" y="95"/>
                    <a:pt x="1" y="214"/>
                  </a:cubicBezTo>
                  <a:lnTo>
                    <a:pt x="1" y="2977"/>
                  </a:lnTo>
                  <a:cubicBezTo>
                    <a:pt x="1" y="3096"/>
                    <a:pt x="84" y="3191"/>
                    <a:pt x="203" y="3191"/>
                  </a:cubicBezTo>
                  <a:lnTo>
                    <a:pt x="1048" y="3191"/>
                  </a:lnTo>
                  <a:cubicBezTo>
                    <a:pt x="1168" y="3191"/>
                    <a:pt x="1263" y="3096"/>
                    <a:pt x="1263" y="2977"/>
                  </a:cubicBezTo>
                  <a:lnTo>
                    <a:pt x="1263" y="214"/>
                  </a:lnTo>
                  <a:cubicBezTo>
                    <a:pt x="1263" y="95"/>
                    <a:pt x="1179" y="0"/>
                    <a:pt x="10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2"/>
            <p:cNvSpPr/>
            <p:nvPr/>
          </p:nvSpPr>
          <p:spPr>
            <a:xfrm>
              <a:off x="2948320" y="3879265"/>
              <a:ext cx="40580" cy="156941"/>
            </a:xfrm>
            <a:custGeom>
              <a:avLst/>
              <a:gdLst/>
              <a:ahLst/>
              <a:cxnLst/>
              <a:rect l="l" t="t" r="r" b="b"/>
              <a:pathLst>
                <a:path w="1275" h="4931" extrusionOk="0">
                  <a:moveTo>
                    <a:pt x="858" y="430"/>
                  </a:moveTo>
                  <a:lnTo>
                    <a:pt x="858" y="4525"/>
                  </a:lnTo>
                  <a:lnTo>
                    <a:pt x="418" y="4525"/>
                  </a:lnTo>
                  <a:lnTo>
                    <a:pt x="418" y="430"/>
                  </a:lnTo>
                  <a:close/>
                  <a:moveTo>
                    <a:pt x="215" y="1"/>
                  </a:moveTo>
                  <a:cubicBezTo>
                    <a:pt x="96" y="1"/>
                    <a:pt x="1" y="108"/>
                    <a:pt x="1" y="203"/>
                  </a:cubicBezTo>
                  <a:lnTo>
                    <a:pt x="1" y="4716"/>
                  </a:lnTo>
                  <a:cubicBezTo>
                    <a:pt x="1" y="4835"/>
                    <a:pt x="96" y="4930"/>
                    <a:pt x="215" y="4930"/>
                  </a:cubicBezTo>
                  <a:lnTo>
                    <a:pt x="1060" y="4930"/>
                  </a:lnTo>
                  <a:cubicBezTo>
                    <a:pt x="1180" y="4930"/>
                    <a:pt x="1275" y="4835"/>
                    <a:pt x="1275" y="4716"/>
                  </a:cubicBezTo>
                  <a:lnTo>
                    <a:pt x="1275" y="203"/>
                  </a:lnTo>
                  <a:cubicBezTo>
                    <a:pt x="1275" y="84"/>
                    <a:pt x="1180" y="1"/>
                    <a:pt x="106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2"/>
            <p:cNvSpPr/>
            <p:nvPr/>
          </p:nvSpPr>
          <p:spPr>
            <a:xfrm>
              <a:off x="2716807" y="3896325"/>
              <a:ext cx="49269" cy="13304"/>
            </a:xfrm>
            <a:custGeom>
              <a:avLst/>
              <a:gdLst/>
              <a:ahLst/>
              <a:cxnLst/>
              <a:rect l="l" t="t" r="r" b="b"/>
              <a:pathLst>
                <a:path w="1548" h="418" extrusionOk="0">
                  <a:moveTo>
                    <a:pt x="214" y="1"/>
                  </a:moveTo>
                  <a:cubicBezTo>
                    <a:pt x="95" y="1"/>
                    <a:pt x="0" y="84"/>
                    <a:pt x="0" y="203"/>
                  </a:cubicBezTo>
                  <a:cubicBezTo>
                    <a:pt x="0" y="322"/>
                    <a:pt x="107" y="417"/>
                    <a:pt x="214" y="417"/>
                  </a:cubicBezTo>
                  <a:lnTo>
                    <a:pt x="1345" y="417"/>
                  </a:lnTo>
                  <a:cubicBezTo>
                    <a:pt x="1453" y="417"/>
                    <a:pt x="1548" y="322"/>
                    <a:pt x="1548" y="203"/>
                  </a:cubicBezTo>
                  <a:cubicBezTo>
                    <a:pt x="1548" y="84"/>
                    <a:pt x="1453" y="1"/>
                    <a:pt x="134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2"/>
            <p:cNvSpPr/>
            <p:nvPr/>
          </p:nvSpPr>
          <p:spPr>
            <a:xfrm>
              <a:off x="2717157" y="3917553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5"/>
                  </a:cubicBezTo>
                  <a:cubicBezTo>
                    <a:pt x="2168" y="96"/>
                    <a:pt x="2061" y="0"/>
                    <a:pt x="19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2"/>
            <p:cNvSpPr/>
            <p:nvPr/>
          </p:nvSpPr>
          <p:spPr>
            <a:xfrm>
              <a:off x="2717157" y="3938782"/>
              <a:ext cx="69002" cy="13272"/>
            </a:xfrm>
            <a:custGeom>
              <a:avLst/>
              <a:gdLst/>
              <a:ahLst/>
              <a:cxnLst/>
              <a:rect l="l" t="t" r="r" b="b"/>
              <a:pathLst>
                <a:path w="2168" h="417" extrusionOk="0">
                  <a:moveTo>
                    <a:pt x="215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1" y="334"/>
                    <a:pt x="96" y="417"/>
                    <a:pt x="215" y="417"/>
                  </a:cubicBezTo>
                  <a:lnTo>
                    <a:pt x="1954" y="417"/>
                  </a:lnTo>
                  <a:cubicBezTo>
                    <a:pt x="2073" y="417"/>
                    <a:pt x="2168" y="334"/>
                    <a:pt x="2168" y="214"/>
                  </a:cubicBezTo>
                  <a:cubicBezTo>
                    <a:pt x="2168" y="95"/>
                    <a:pt x="2061" y="0"/>
                    <a:pt x="19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2"/>
            <p:cNvSpPr/>
            <p:nvPr/>
          </p:nvSpPr>
          <p:spPr>
            <a:xfrm>
              <a:off x="2717157" y="3960361"/>
              <a:ext cx="69002" cy="13304"/>
            </a:xfrm>
            <a:custGeom>
              <a:avLst/>
              <a:gdLst/>
              <a:ahLst/>
              <a:cxnLst/>
              <a:rect l="l" t="t" r="r" b="b"/>
              <a:pathLst>
                <a:path w="2168" h="418" extrusionOk="0">
                  <a:moveTo>
                    <a:pt x="215" y="1"/>
                  </a:moveTo>
                  <a:cubicBezTo>
                    <a:pt x="96" y="1"/>
                    <a:pt x="1" y="84"/>
                    <a:pt x="1" y="203"/>
                  </a:cubicBezTo>
                  <a:cubicBezTo>
                    <a:pt x="1" y="322"/>
                    <a:pt x="96" y="418"/>
                    <a:pt x="215" y="418"/>
                  </a:cubicBezTo>
                  <a:lnTo>
                    <a:pt x="1954" y="418"/>
                  </a:lnTo>
                  <a:cubicBezTo>
                    <a:pt x="2073" y="418"/>
                    <a:pt x="2168" y="322"/>
                    <a:pt x="2168" y="203"/>
                  </a:cubicBezTo>
                  <a:cubicBezTo>
                    <a:pt x="2168" y="84"/>
                    <a:pt x="2061" y="1"/>
                    <a:pt x="19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2"/>
            <p:cNvSpPr/>
            <p:nvPr/>
          </p:nvSpPr>
          <p:spPr>
            <a:xfrm>
              <a:off x="2655793" y="4020993"/>
              <a:ext cx="84152" cy="82656"/>
            </a:xfrm>
            <a:custGeom>
              <a:avLst/>
              <a:gdLst/>
              <a:ahLst/>
              <a:cxnLst/>
              <a:rect l="l" t="t" r="r" b="b"/>
              <a:pathLst>
                <a:path w="2644" h="2597" extrusionOk="0">
                  <a:moveTo>
                    <a:pt x="1322" y="1"/>
                  </a:moveTo>
                  <a:cubicBezTo>
                    <a:pt x="595" y="1"/>
                    <a:pt x="0" y="596"/>
                    <a:pt x="0" y="1322"/>
                  </a:cubicBezTo>
                  <a:cubicBezTo>
                    <a:pt x="0" y="1620"/>
                    <a:pt x="84" y="1882"/>
                    <a:pt x="262" y="2120"/>
                  </a:cubicBezTo>
                  <a:cubicBezTo>
                    <a:pt x="312" y="2177"/>
                    <a:pt x="379" y="2204"/>
                    <a:pt x="442" y="2204"/>
                  </a:cubicBezTo>
                  <a:cubicBezTo>
                    <a:pt x="485" y="2204"/>
                    <a:pt x="526" y="2192"/>
                    <a:pt x="560" y="2168"/>
                  </a:cubicBezTo>
                  <a:cubicBezTo>
                    <a:pt x="655" y="2096"/>
                    <a:pt x="667" y="1965"/>
                    <a:pt x="607" y="1870"/>
                  </a:cubicBezTo>
                  <a:cubicBezTo>
                    <a:pt x="488" y="1703"/>
                    <a:pt x="429" y="1525"/>
                    <a:pt x="429" y="1322"/>
                  </a:cubicBezTo>
                  <a:cubicBezTo>
                    <a:pt x="429" y="822"/>
                    <a:pt x="834" y="406"/>
                    <a:pt x="1334" y="406"/>
                  </a:cubicBezTo>
                  <a:cubicBezTo>
                    <a:pt x="1846" y="406"/>
                    <a:pt x="2239" y="810"/>
                    <a:pt x="2239" y="1322"/>
                  </a:cubicBezTo>
                  <a:cubicBezTo>
                    <a:pt x="2239" y="1620"/>
                    <a:pt x="2096" y="1894"/>
                    <a:pt x="1846" y="2061"/>
                  </a:cubicBezTo>
                  <a:cubicBezTo>
                    <a:pt x="1822" y="2061"/>
                    <a:pt x="1822" y="2073"/>
                    <a:pt x="1810" y="2073"/>
                  </a:cubicBezTo>
                  <a:lnTo>
                    <a:pt x="1798" y="2073"/>
                  </a:lnTo>
                  <a:cubicBezTo>
                    <a:pt x="1786" y="2073"/>
                    <a:pt x="1786" y="2096"/>
                    <a:pt x="1762" y="2096"/>
                  </a:cubicBezTo>
                  <a:lnTo>
                    <a:pt x="1750" y="2096"/>
                  </a:lnTo>
                  <a:cubicBezTo>
                    <a:pt x="1738" y="2096"/>
                    <a:pt x="1738" y="2108"/>
                    <a:pt x="1727" y="2108"/>
                  </a:cubicBezTo>
                  <a:cubicBezTo>
                    <a:pt x="1703" y="2108"/>
                    <a:pt x="1691" y="2120"/>
                    <a:pt x="1691" y="2120"/>
                  </a:cubicBezTo>
                  <a:lnTo>
                    <a:pt x="1679" y="2120"/>
                  </a:lnTo>
                  <a:cubicBezTo>
                    <a:pt x="1667" y="2120"/>
                    <a:pt x="1667" y="2120"/>
                    <a:pt x="1643" y="2144"/>
                  </a:cubicBezTo>
                  <a:lnTo>
                    <a:pt x="1631" y="2144"/>
                  </a:lnTo>
                  <a:cubicBezTo>
                    <a:pt x="1619" y="2144"/>
                    <a:pt x="1608" y="2156"/>
                    <a:pt x="1608" y="2156"/>
                  </a:cubicBezTo>
                  <a:cubicBezTo>
                    <a:pt x="1584" y="2156"/>
                    <a:pt x="1572" y="2156"/>
                    <a:pt x="1560" y="2168"/>
                  </a:cubicBezTo>
                  <a:lnTo>
                    <a:pt x="1072" y="2168"/>
                  </a:lnTo>
                  <a:cubicBezTo>
                    <a:pt x="1048" y="2168"/>
                    <a:pt x="1036" y="2168"/>
                    <a:pt x="1024" y="2156"/>
                  </a:cubicBezTo>
                  <a:cubicBezTo>
                    <a:pt x="1012" y="2156"/>
                    <a:pt x="988" y="2144"/>
                    <a:pt x="988" y="2144"/>
                  </a:cubicBezTo>
                  <a:lnTo>
                    <a:pt x="976" y="2144"/>
                  </a:lnTo>
                  <a:cubicBezTo>
                    <a:pt x="951" y="2133"/>
                    <a:pt x="925" y="2127"/>
                    <a:pt x="899" y="2127"/>
                  </a:cubicBezTo>
                  <a:cubicBezTo>
                    <a:pt x="817" y="2127"/>
                    <a:pt x="742" y="2181"/>
                    <a:pt x="715" y="2263"/>
                  </a:cubicBezTo>
                  <a:cubicBezTo>
                    <a:pt x="667" y="2358"/>
                    <a:pt x="726" y="2501"/>
                    <a:pt x="834" y="2525"/>
                  </a:cubicBezTo>
                  <a:lnTo>
                    <a:pt x="846" y="2525"/>
                  </a:lnTo>
                  <a:cubicBezTo>
                    <a:pt x="857" y="2525"/>
                    <a:pt x="869" y="2537"/>
                    <a:pt x="905" y="2537"/>
                  </a:cubicBezTo>
                  <a:cubicBezTo>
                    <a:pt x="917" y="2537"/>
                    <a:pt x="929" y="2561"/>
                    <a:pt x="965" y="2561"/>
                  </a:cubicBezTo>
                  <a:lnTo>
                    <a:pt x="976" y="2561"/>
                  </a:lnTo>
                  <a:cubicBezTo>
                    <a:pt x="988" y="2561"/>
                    <a:pt x="1012" y="2561"/>
                    <a:pt x="1024" y="2573"/>
                  </a:cubicBezTo>
                  <a:lnTo>
                    <a:pt x="1036" y="2573"/>
                  </a:lnTo>
                  <a:cubicBezTo>
                    <a:pt x="1048" y="2573"/>
                    <a:pt x="1072" y="2573"/>
                    <a:pt x="1096" y="2584"/>
                  </a:cubicBezTo>
                  <a:cubicBezTo>
                    <a:pt x="1107" y="2584"/>
                    <a:pt x="1143" y="2584"/>
                    <a:pt x="1155" y="2596"/>
                  </a:cubicBezTo>
                  <a:lnTo>
                    <a:pt x="1429" y="2596"/>
                  </a:lnTo>
                  <a:cubicBezTo>
                    <a:pt x="1441" y="2596"/>
                    <a:pt x="1465" y="2596"/>
                    <a:pt x="1488" y="2584"/>
                  </a:cubicBezTo>
                  <a:cubicBezTo>
                    <a:pt x="1500" y="2584"/>
                    <a:pt x="1524" y="2584"/>
                    <a:pt x="1548" y="2573"/>
                  </a:cubicBezTo>
                  <a:lnTo>
                    <a:pt x="1560" y="2573"/>
                  </a:lnTo>
                  <a:cubicBezTo>
                    <a:pt x="1572" y="2573"/>
                    <a:pt x="1584" y="2573"/>
                    <a:pt x="1608" y="2561"/>
                  </a:cubicBezTo>
                  <a:lnTo>
                    <a:pt x="1619" y="2561"/>
                  </a:lnTo>
                  <a:cubicBezTo>
                    <a:pt x="1631" y="2561"/>
                    <a:pt x="1643" y="2537"/>
                    <a:pt x="1679" y="2537"/>
                  </a:cubicBezTo>
                  <a:cubicBezTo>
                    <a:pt x="1691" y="2537"/>
                    <a:pt x="1703" y="2525"/>
                    <a:pt x="1738" y="2525"/>
                  </a:cubicBezTo>
                  <a:lnTo>
                    <a:pt x="1750" y="2525"/>
                  </a:lnTo>
                  <a:cubicBezTo>
                    <a:pt x="1762" y="2525"/>
                    <a:pt x="1786" y="2513"/>
                    <a:pt x="1798" y="2513"/>
                  </a:cubicBezTo>
                  <a:lnTo>
                    <a:pt x="1810" y="2513"/>
                  </a:lnTo>
                  <a:cubicBezTo>
                    <a:pt x="1822" y="2513"/>
                    <a:pt x="1846" y="2489"/>
                    <a:pt x="1858" y="2477"/>
                  </a:cubicBezTo>
                  <a:cubicBezTo>
                    <a:pt x="1869" y="2465"/>
                    <a:pt x="1881" y="2465"/>
                    <a:pt x="1905" y="2454"/>
                  </a:cubicBezTo>
                  <a:lnTo>
                    <a:pt x="1917" y="2430"/>
                  </a:lnTo>
                  <a:cubicBezTo>
                    <a:pt x="1929" y="2430"/>
                    <a:pt x="1941" y="2418"/>
                    <a:pt x="1941" y="2418"/>
                  </a:cubicBezTo>
                  <a:lnTo>
                    <a:pt x="1965" y="2406"/>
                  </a:lnTo>
                  <a:cubicBezTo>
                    <a:pt x="1977" y="2394"/>
                    <a:pt x="1989" y="2394"/>
                    <a:pt x="2000" y="2370"/>
                  </a:cubicBezTo>
                  <a:cubicBezTo>
                    <a:pt x="2381" y="2120"/>
                    <a:pt x="2584" y="1715"/>
                    <a:pt x="2584" y="1275"/>
                  </a:cubicBezTo>
                  <a:cubicBezTo>
                    <a:pt x="2643" y="596"/>
                    <a:pt x="2048" y="1"/>
                    <a:pt x="132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42"/>
          <p:cNvGrpSpPr/>
          <p:nvPr/>
        </p:nvGrpSpPr>
        <p:grpSpPr>
          <a:xfrm>
            <a:off x="4330061" y="1759737"/>
            <a:ext cx="412470" cy="475600"/>
            <a:chOff x="5865025" y="984900"/>
            <a:chExt cx="462100" cy="532825"/>
          </a:xfrm>
        </p:grpSpPr>
        <p:sp>
          <p:nvSpPr>
            <p:cNvPr id="457" name="Google Shape;457;p42"/>
            <p:cNvSpPr/>
            <p:nvPr/>
          </p:nvSpPr>
          <p:spPr>
            <a:xfrm>
              <a:off x="5865025" y="984900"/>
              <a:ext cx="462100" cy="532825"/>
            </a:xfrm>
            <a:custGeom>
              <a:avLst/>
              <a:gdLst/>
              <a:ahLst/>
              <a:cxnLst/>
              <a:rect l="l" t="t" r="r" b="b"/>
              <a:pathLst>
                <a:path w="18484" h="21313" extrusionOk="0">
                  <a:moveTo>
                    <a:pt x="12617" y="832"/>
                  </a:moveTo>
                  <a:cubicBezTo>
                    <a:pt x="13068" y="832"/>
                    <a:pt x="13499" y="1050"/>
                    <a:pt x="13766" y="1428"/>
                  </a:cubicBezTo>
                  <a:cubicBezTo>
                    <a:pt x="13846" y="1542"/>
                    <a:pt x="13975" y="1604"/>
                    <a:pt x="14106" y="1604"/>
                  </a:cubicBezTo>
                  <a:cubicBezTo>
                    <a:pt x="14169" y="1604"/>
                    <a:pt x="14233" y="1590"/>
                    <a:pt x="14293" y="1559"/>
                  </a:cubicBezTo>
                  <a:cubicBezTo>
                    <a:pt x="14477" y="1467"/>
                    <a:pt x="14566" y="1254"/>
                    <a:pt x="14501" y="1058"/>
                  </a:cubicBezTo>
                  <a:lnTo>
                    <a:pt x="15051" y="1058"/>
                  </a:lnTo>
                  <a:cubicBezTo>
                    <a:pt x="15383" y="1058"/>
                    <a:pt x="15652" y="1327"/>
                    <a:pt x="15652" y="1660"/>
                  </a:cubicBezTo>
                  <a:cubicBezTo>
                    <a:pt x="15652" y="1991"/>
                    <a:pt x="15383" y="2260"/>
                    <a:pt x="15051" y="2260"/>
                  </a:cubicBezTo>
                  <a:lnTo>
                    <a:pt x="12934" y="2260"/>
                  </a:lnTo>
                  <a:cubicBezTo>
                    <a:pt x="12233" y="2261"/>
                    <a:pt x="11635" y="2765"/>
                    <a:pt x="11515" y="3456"/>
                  </a:cubicBezTo>
                  <a:lnTo>
                    <a:pt x="10236" y="3456"/>
                  </a:lnTo>
                  <a:cubicBezTo>
                    <a:pt x="10111" y="3148"/>
                    <a:pt x="9915" y="2874"/>
                    <a:pt x="9663" y="2657"/>
                  </a:cubicBezTo>
                  <a:lnTo>
                    <a:pt x="9663" y="1907"/>
                  </a:lnTo>
                  <a:cubicBezTo>
                    <a:pt x="9663" y="1445"/>
                    <a:pt x="9960" y="1034"/>
                    <a:pt x="10399" y="887"/>
                  </a:cubicBezTo>
                  <a:cubicBezTo>
                    <a:pt x="10510" y="850"/>
                    <a:pt x="10624" y="832"/>
                    <a:pt x="10737" y="832"/>
                  </a:cubicBezTo>
                  <a:cubicBezTo>
                    <a:pt x="11069" y="832"/>
                    <a:pt x="11391" y="987"/>
                    <a:pt x="11599" y="1263"/>
                  </a:cubicBezTo>
                  <a:cubicBezTo>
                    <a:pt x="11679" y="1371"/>
                    <a:pt x="11804" y="1430"/>
                    <a:pt x="11932" y="1430"/>
                  </a:cubicBezTo>
                  <a:cubicBezTo>
                    <a:pt x="12000" y="1430"/>
                    <a:pt x="12069" y="1413"/>
                    <a:pt x="12133" y="1378"/>
                  </a:cubicBezTo>
                  <a:cubicBezTo>
                    <a:pt x="12314" y="1277"/>
                    <a:pt x="12394" y="1058"/>
                    <a:pt x="12320" y="864"/>
                  </a:cubicBezTo>
                  <a:cubicBezTo>
                    <a:pt x="12419" y="843"/>
                    <a:pt x="12518" y="832"/>
                    <a:pt x="12617" y="832"/>
                  </a:cubicBezTo>
                  <a:close/>
                  <a:moveTo>
                    <a:pt x="5426" y="1069"/>
                  </a:moveTo>
                  <a:cubicBezTo>
                    <a:pt x="5766" y="1069"/>
                    <a:pt x="6093" y="1236"/>
                    <a:pt x="6290" y="1529"/>
                  </a:cubicBezTo>
                  <a:cubicBezTo>
                    <a:pt x="5860" y="1822"/>
                    <a:pt x="5602" y="2310"/>
                    <a:pt x="5602" y="2831"/>
                  </a:cubicBezTo>
                  <a:cubicBezTo>
                    <a:pt x="5602" y="3060"/>
                    <a:pt x="5788" y="3247"/>
                    <a:pt x="6018" y="3247"/>
                  </a:cubicBezTo>
                  <a:cubicBezTo>
                    <a:pt x="6248" y="3247"/>
                    <a:pt x="6434" y="3060"/>
                    <a:pt x="6434" y="2831"/>
                  </a:cubicBezTo>
                  <a:cubicBezTo>
                    <a:pt x="6434" y="2460"/>
                    <a:pt x="6707" y="2146"/>
                    <a:pt x="7076" y="2094"/>
                  </a:cubicBezTo>
                  <a:cubicBezTo>
                    <a:pt x="7110" y="2090"/>
                    <a:pt x="7144" y="2087"/>
                    <a:pt x="7178" y="2087"/>
                  </a:cubicBezTo>
                  <a:cubicBezTo>
                    <a:pt x="7505" y="2087"/>
                    <a:pt x="7801" y="2305"/>
                    <a:pt x="7893" y="2628"/>
                  </a:cubicBezTo>
                  <a:cubicBezTo>
                    <a:pt x="7896" y="2651"/>
                    <a:pt x="7902" y="2674"/>
                    <a:pt x="7909" y="2697"/>
                  </a:cubicBezTo>
                  <a:cubicBezTo>
                    <a:pt x="7918" y="2742"/>
                    <a:pt x="7922" y="2787"/>
                    <a:pt x="7922" y="2831"/>
                  </a:cubicBezTo>
                  <a:cubicBezTo>
                    <a:pt x="7921" y="3018"/>
                    <a:pt x="8046" y="3182"/>
                    <a:pt x="8226" y="3233"/>
                  </a:cubicBezTo>
                  <a:cubicBezTo>
                    <a:pt x="8263" y="3243"/>
                    <a:pt x="8300" y="3248"/>
                    <a:pt x="8337" y="3248"/>
                  </a:cubicBezTo>
                  <a:cubicBezTo>
                    <a:pt x="8480" y="3248"/>
                    <a:pt x="8617" y="3174"/>
                    <a:pt x="8693" y="3047"/>
                  </a:cubicBezTo>
                  <a:cubicBezTo>
                    <a:pt x="9246" y="3228"/>
                    <a:pt x="9601" y="3767"/>
                    <a:pt x="9550" y="4345"/>
                  </a:cubicBezTo>
                  <a:cubicBezTo>
                    <a:pt x="9498" y="4925"/>
                    <a:pt x="9054" y="5393"/>
                    <a:pt x="8477" y="5473"/>
                  </a:cubicBezTo>
                  <a:cubicBezTo>
                    <a:pt x="8557" y="5273"/>
                    <a:pt x="8676" y="5093"/>
                    <a:pt x="8829" y="4942"/>
                  </a:cubicBezTo>
                  <a:cubicBezTo>
                    <a:pt x="8991" y="4780"/>
                    <a:pt x="8991" y="4515"/>
                    <a:pt x="8827" y="4354"/>
                  </a:cubicBezTo>
                  <a:cubicBezTo>
                    <a:pt x="8746" y="4272"/>
                    <a:pt x="8639" y="4232"/>
                    <a:pt x="8533" y="4232"/>
                  </a:cubicBezTo>
                  <a:cubicBezTo>
                    <a:pt x="8426" y="4232"/>
                    <a:pt x="8320" y="4272"/>
                    <a:pt x="8239" y="4354"/>
                  </a:cubicBezTo>
                  <a:cubicBezTo>
                    <a:pt x="7787" y="4804"/>
                    <a:pt x="7533" y="5416"/>
                    <a:pt x="7535" y="6055"/>
                  </a:cubicBezTo>
                  <a:lnTo>
                    <a:pt x="7535" y="6328"/>
                  </a:lnTo>
                  <a:lnTo>
                    <a:pt x="5304" y="6328"/>
                  </a:lnTo>
                  <a:lnTo>
                    <a:pt x="5304" y="6055"/>
                  </a:lnTo>
                  <a:cubicBezTo>
                    <a:pt x="5306" y="5416"/>
                    <a:pt x="5053" y="4804"/>
                    <a:pt x="4599" y="4354"/>
                  </a:cubicBezTo>
                  <a:cubicBezTo>
                    <a:pt x="4518" y="4269"/>
                    <a:pt x="4409" y="4226"/>
                    <a:pt x="4300" y="4226"/>
                  </a:cubicBezTo>
                  <a:cubicBezTo>
                    <a:pt x="4194" y="4226"/>
                    <a:pt x="4088" y="4267"/>
                    <a:pt x="4006" y="4348"/>
                  </a:cubicBezTo>
                  <a:cubicBezTo>
                    <a:pt x="3841" y="4513"/>
                    <a:pt x="3844" y="4780"/>
                    <a:pt x="4011" y="4942"/>
                  </a:cubicBezTo>
                  <a:cubicBezTo>
                    <a:pt x="4162" y="5093"/>
                    <a:pt x="4281" y="5273"/>
                    <a:pt x="4360" y="5473"/>
                  </a:cubicBezTo>
                  <a:cubicBezTo>
                    <a:pt x="3743" y="5385"/>
                    <a:pt x="3284" y="4857"/>
                    <a:pt x="3284" y="4234"/>
                  </a:cubicBezTo>
                  <a:cubicBezTo>
                    <a:pt x="3284" y="3544"/>
                    <a:pt x="3844" y="2984"/>
                    <a:pt x="4534" y="2984"/>
                  </a:cubicBezTo>
                  <a:cubicBezTo>
                    <a:pt x="4763" y="2984"/>
                    <a:pt x="4950" y="2797"/>
                    <a:pt x="4950" y="2568"/>
                  </a:cubicBezTo>
                  <a:cubicBezTo>
                    <a:pt x="4950" y="2338"/>
                    <a:pt x="4763" y="2151"/>
                    <a:pt x="4534" y="2151"/>
                  </a:cubicBezTo>
                  <a:cubicBezTo>
                    <a:pt x="4483" y="2151"/>
                    <a:pt x="4434" y="2153"/>
                    <a:pt x="4383" y="2158"/>
                  </a:cubicBezTo>
                  <a:cubicBezTo>
                    <a:pt x="4365" y="1691"/>
                    <a:pt x="4657" y="1268"/>
                    <a:pt x="5100" y="1122"/>
                  </a:cubicBezTo>
                  <a:cubicBezTo>
                    <a:pt x="5207" y="1086"/>
                    <a:pt x="5317" y="1069"/>
                    <a:pt x="5426" y="1069"/>
                  </a:cubicBezTo>
                  <a:close/>
                  <a:moveTo>
                    <a:pt x="7544" y="7160"/>
                  </a:moveTo>
                  <a:cubicBezTo>
                    <a:pt x="7551" y="7416"/>
                    <a:pt x="7567" y="7672"/>
                    <a:pt x="7590" y="7925"/>
                  </a:cubicBezTo>
                  <a:lnTo>
                    <a:pt x="5254" y="7925"/>
                  </a:lnTo>
                  <a:cubicBezTo>
                    <a:pt x="5277" y="7672"/>
                    <a:pt x="5294" y="7416"/>
                    <a:pt x="5300" y="7160"/>
                  </a:cubicBezTo>
                  <a:close/>
                  <a:moveTo>
                    <a:pt x="11495" y="4287"/>
                  </a:moveTo>
                  <a:lnTo>
                    <a:pt x="11495" y="9560"/>
                  </a:lnTo>
                  <a:lnTo>
                    <a:pt x="9663" y="9560"/>
                  </a:lnTo>
                  <a:lnTo>
                    <a:pt x="9663" y="5811"/>
                  </a:lnTo>
                  <a:cubicBezTo>
                    <a:pt x="10108" y="5429"/>
                    <a:pt x="10371" y="4875"/>
                    <a:pt x="10387" y="4287"/>
                  </a:cubicBezTo>
                  <a:close/>
                  <a:moveTo>
                    <a:pt x="8830" y="6250"/>
                  </a:moveTo>
                  <a:lnTo>
                    <a:pt x="8830" y="9963"/>
                  </a:lnTo>
                  <a:cubicBezTo>
                    <a:pt x="8526" y="8957"/>
                    <a:pt x="8372" y="7912"/>
                    <a:pt x="8371" y="6862"/>
                  </a:cubicBezTo>
                  <a:lnTo>
                    <a:pt x="8371" y="6744"/>
                  </a:lnTo>
                  <a:cubicBezTo>
                    <a:pt x="8371" y="6725"/>
                    <a:pt x="8370" y="6708"/>
                    <a:pt x="8367" y="6689"/>
                  </a:cubicBezTo>
                  <a:lnTo>
                    <a:pt x="8368" y="6689"/>
                  </a:lnTo>
                  <a:lnTo>
                    <a:pt x="8368" y="6315"/>
                  </a:lnTo>
                  <a:cubicBezTo>
                    <a:pt x="8523" y="6311"/>
                    <a:pt x="8679" y="6289"/>
                    <a:pt x="8830" y="6250"/>
                  </a:cubicBezTo>
                  <a:close/>
                  <a:moveTo>
                    <a:pt x="11495" y="10393"/>
                  </a:moveTo>
                  <a:lnTo>
                    <a:pt x="11495" y="11614"/>
                  </a:lnTo>
                  <a:lnTo>
                    <a:pt x="9663" y="11614"/>
                  </a:lnTo>
                  <a:lnTo>
                    <a:pt x="9663" y="10393"/>
                  </a:lnTo>
                  <a:close/>
                  <a:moveTo>
                    <a:pt x="7697" y="8759"/>
                  </a:moveTo>
                  <a:cubicBezTo>
                    <a:pt x="7863" y="9759"/>
                    <a:pt x="8159" y="10733"/>
                    <a:pt x="8578" y="11655"/>
                  </a:cubicBezTo>
                  <a:lnTo>
                    <a:pt x="4263" y="11655"/>
                  </a:lnTo>
                  <a:cubicBezTo>
                    <a:pt x="4681" y="10733"/>
                    <a:pt x="4978" y="9759"/>
                    <a:pt x="5145" y="8759"/>
                  </a:cubicBezTo>
                  <a:close/>
                  <a:moveTo>
                    <a:pt x="16818" y="7993"/>
                  </a:moveTo>
                  <a:lnTo>
                    <a:pt x="16818" y="11655"/>
                  </a:lnTo>
                  <a:lnTo>
                    <a:pt x="12327" y="11655"/>
                  </a:lnTo>
                  <a:lnTo>
                    <a:pt x="12327" y="7993"/>
                  </a:lnTo>
                  <a:close/>
                  <a:moveTo>
                    <a:pt x="6243" y="12489"/>
                  </a:moveTo>
                  <a:cubicBezTo>
                    <a:pt x="6574" y="12489"/>
                    <a:pt x="6843" y="12758"/>
                    <a:pt x="6843" y="13090"/>
                  </a:cubicBezTo>
                  <a:lnTo>
                    <a:pt x="6843" y="13312"/>
                  </a:lnTo>
                  <a:cubicBezTo>
                    <a:pt x="6843" y="13644"/>
                    <a:pt x="6574" y="13913"/>
                    <a:pt x="6243" y="13913"/>
                  </a:cubicBezTo>
                  <a:cubicBezTo>
                    <a:pt x="5451" y="13915"/>
                    <a:pt x="4809" y="14555"/>
                    <a:pt x="4808" y="15346"/>
                  </a:cubicBezTo>
                  <a:lnTo>
                    <a:pt x="4808" y="15388"/>
                  </a:lnTo>
                  <a:cubicBezTo>
                    <a:pt x="4808" y="15721"/>
                    <a:pt x="4539" y="15990"/>
                    <a:pt x="4208" y="15990"/>
                  </a:cubicBezTo>
                  <a:lnTo>
                    <a:pt x="1803" y="15990"/>
                  </a:lnTo>
                  <a:cubicBezTo>
                    <a:pt x="1229" y="14908"/>
                    <a:pt x="902" y="13712"/>
                    <a:pt x="843" y="12489"/>
                  </a:cubicBezTo>
                  <a:close/>
                  <a:moveTo>
                    <a:pt x="17386" y="14161"/>
                  </a:moveTo>
                  <a:cubicBezTo>
                    <a:pt x="16851" y="16247"/>
                    <a:pt x="15534" y="18024"/>
                    <a:pt x="13764" y="19157"/>
                  </a:cubicBezTo>
                  <a:lnTo>
                    <a:pt x="11593" y="19157"/>
                  </a:lnTo>
                  <a:cubicBezTo>
                    <a:pt x="10912" y="19157"/>
                    <a:pt x="10361" y="18604"/>
                    <a:pt x="10361" y="17925"/>
                  </a:cubicBezTo>
                  <a:cubicBezTo>
                    <a:pt x="10361" y="17407"/>
                    <a:pt x="10781" y="16987"/>
                    <a:pt x="11298" y="16987"/>
                  </a:cubicBezTo>
                  <a:cubicBezTo>
                    <a:pt x="11951" y="16985"/>
                    <a:pt x="12479" y="16457"/>
                    <a:pt x="12481" y="15805"/>
                  </a:cubicBezTo>
                  <a:cubicBezTo>
                    <a:pt x="12481" y="14897"/>
                    <a:pt x="13216" y="14162"/>
                    <a:pt x="14124" y="14161"/>
                  </a:cubicBezTo>
                  <a:close/>
                  <a:moveTo>
                    <a:pt x="17640" y="12489"/>
                  </a:moveTo>
                  <a:cubicBezTo>
                    <a:pt x="17625" y="12769"/>
                    <a:pt x="17598" y="13050"/>
                    <a:pt x="17556" y="13329"/>
                  </a:cubicBezTo>
                  <a:lnTo>
                    <a:pt x="14124" y="13329"/>
                  </a:lnTo>
                  <a:cubicBezTo>
                    <a:pt x="12759" y="13329"/>
                    <a:pt x="11648" y="14440"/>
                    <a:pt x="11648" y="15805"/>
                  </a:cubicBezTo>
                  <a:cubicBezTo>
                    <a:pt x="11648" y="15998"/>
                    <a:pt x="11491" y="16154"/>
                    <a:pt x="11298" y="16154"/>
                  </a:cubicBezTo>
                  <a:cubicBezTo>
                    <a:pt x="10321" y="16155"/>
                    <a:pt x="9529" y="16948"/>
                    <a:pt x="9528" y="17925"/>
                  </a:cubicBezTo>
                  <a:cubicBezTo>
                    <a:pt x="9529" y="19065"/>
                    <a:pt x="10453" y="19989"/>
                    <a:pt x="11593" y="19990"/>
                  </a:cubicBezTo>
                  <a:lnTo>
                    <a:pt x="12074" y="19990"/>
                  </a:lnTo>
                  <a:cubicBezTo>
                    <a:pt x="11153" y="20319"/>
                    <a:pt x="10196" y="20481"/>
                    <a:pt x="9245" y="20481"/>
                  </a:cubicBezTo>
                  <a:cubicBezTo>
                    <a:pt x="7432" y="20481"/>
                    <a:pt x="5639" y="19894"/>
                    <a:pt x="4155" y="18763"/>
                  </a:cubicBezTo>
                  <a:lnTo>
                    <a:pt x="6128" y="18763"/>
                  </a:lnTo>
                  <a:cubicBezTo>
                    <a:pt x="6353" y="18758"/>
                    <a:pt x="6535" y="18573"/>
                    <a:pt x="6535" y="18347"/>
                  </a:cubicBezTo>
                  <a:cubicBezTo>
                    <a:pt x="6535" y="18119"/>
                    <a:pt x="6353" y="17935"/>
                    <a:pt x="6128" y="17931"/>
                  </a:cubicBezTo>
                  <a:lnTo>
                    <a:pt x="3215" y="17931"/>
                  </a:lnTo>
                  <a:cubicBezTo>
                    <a:pt x="2881" y="17587"/>
                    <a:pt x="2577" y="17217"/>
                    <a:pt x="2305" y="16823"/>
                  </a:cubicBezTo>
                  <a:lnTo>
                    <a:pt x="4208" y="16823"/>
                  </a:lnTo>
                  <a:cubicBezTo>
                    <a:pt x="4999" y="16821"/>
                    <a:pt x="5640" y="16180"/>
                    <a:pt x="5641" y="15388"/>
                  </a:cubicBezTo>
                  <a:lnTo>
                    <a:pt x="5641" y="15346"/>
                  </a:lnTo>
                  <a:cubicBezTo>
                    <a:pt x="5641" y="15015"/>
                    <a:pt x="5910" y="14746"/>
                    <a:pt x="6243" y="14746"/>
                  </a:cubicBezTo>
                  <a:cubicBezTo>
                    <a:pt x="7034" y="14745"/>
                    <a:pt x="7674" y="14103"/>
                    <a:pt x="7676" y="13312"/>
                  </a:cubicBezTo>
                  <a:lnTo>
                    <a:pt x="7676" y="13090"/>
                  </a:lnTo>
                  <a:cubicBezTo>
                    <a:pt x="7676" y="12881"/>
                    <a:pt x="7631" y="12677"/>
                    <a:pt x="7544" y="12489"/>
                  </a:cubicBezTo>
                  <a:close/>
                  <a:moveTo>
                    <a:pt x="10740" y="1"/>
                  </a:moveTo>
                  <a:cubicBezTo>
                    <a:pt x="10400" y="1"/>
                    <a:pt x="10060" y="91"/>
                    <a:pt x="9758" y="273"/>
                  </a:cubicBezTo>
                  <a:cubicBezTo>
                    <a:pt x="9184" y="617"/>
                    <a:pt x="8831" y="1238"/>
                    <a:pt x="8830" y="1909"/>
                  </a:cubicBezTo>
                  <a:lnTo>
                    <a:pt x="8830" y="2218"/>
                  </a:lnTo>
                  <a:cubicBezTo>
                    <a:pt x="8758" y="2199"/>
                    <a:pt x="8685" y="2185"/>
                    <a:pt x="8611" y="2174"/>
                  </a:cubicBezTo>
                  <a:cubicBezTo>
                    <a:pt x="8354" y="1614"/>
                    <a:pt x="7794" y="1255"/>
                    <a:pt x="7178" y="1255"/>
                  </a:cubicBezTo>
                  <a:cubicBezTo>
                    <a:pt x="7151" y="1255"/>
                    <a:pt x="7123" y="1255"/>
                    <a:pt x="7096" y="1257"/>
                  </a:cubicBezTo>
                  <a:cubicBezTo>
                    <a:pt x="6768" y="618"/>
                    <a:pt x="6116" y="239"/>
                    <a:pt x="5428" y="239"/>
                  </a:cubicBezTo>
                  <a:cubicBezTo>
                    <a:pt x="5237" y="239"/>
                    <a:pt x="5044" y="268"/>
                    <a:pt x="4854" y="329"/>
                  </a:cubicBezTo>
                  <a:cubicBezTo>
                    <a:pt x="3980" y="609"/>
                    <a:pt x="3438" y="1480"/>
                    <a:pt x="3570" y="2388"/>
                  </a:cubicBezTo>
                  <a:cubicBezTo>
                    <a:pt x="2882" y="2748"/>
                    <a:pt x="2451" y="3459"/>
                    <a:pt x="2451" y="4234"/>
                  </a:cubicBezTo>
                  <a:cubicBezTo>
                    <a:pt x="2451" y="5362"/>
                    <a:pt x="3352" y="6282"/>
                    <a:pt x="4471" y="6315"/>
                  </a:cubicBezTo>
                  <a:lnTo>
                    <a:pt x="4471" y="6738"/>
                  </a:lnTo>
                  <a:lnTo>
                    <a:pt x="4471" y="6744"/>
                  </a:lnTo>
                  <a:lnTo>
                    <a:pt x="4471" y="6860"/>
                  </a:lnTo>
                  <a:cubicBezTo>
                    <a:pt x="4470" y="8525"/>
                    <a:pt x="4083" y="10166"/>
                    <a:pt x="3342" y="11655"/>
                  </a:cubicBezTo>
                  <a:lnTo>
                    <a:pt x="416" y="11655"/>
                  </a:lnTo>
                  <a:cubicBezTo>
                    <a:pt x="187" y="11655"/>
                    <a:pt x="0" y="11842"/>
                    <a:pt x="0" y="12071"/>
                  </a:cubicBezTo>
                  <a:cubicBezTo>
                    <a:pt x="0" y="14541"/>
                    <a:pt x="961" y="16860"/>
                    <a:pt x="2707" y="18606"/>
                  </a:cubicBezTo>
                  <a:cubicBezTo>
                    <a:pt x="4452" y="20351"/>
                    <a:pt x="6772" y="21313"/>
                    <a:pt x="9242" y="21313"/>
                  </a:cubicBezTo>
                  <a:cubicBezTo>
                    <a:pt x="11711" y="21313"/>
                    <a:pt x="14031" y="20351"/>
                    <a:pt x="15776" y="18606"/>
                  </a:cubicBezTo>
                  <a:cubicBezTo>
                    <a:pt x="17522" y="16860"/>
                    <a:pt x="18483" y="14541"/>
                    <a:pt x="18483" y="12071"/>
                  </a:cubicBezTo>
                  <a:cubicBezTo>
                    <a:pt x="18483" y="11842"/>
                    <a:pt x="18296" y="11655"/>
                    <a:pt x="18067" y="11655"/>
                  </a:cubicBezTo>
                  <a:lnTo>
                    <a:pt x="17650" y="11655"/>
                  </a:lnTo>
                  <a:lnTo>
                    <a:pt x="17650" y="7577"/>
                  </a:lnTo>
                  <a:cubicBezTo>
                    <a:pt x="17650" y="7347"/>
                    <a:pt x="17464" y="7160"/>
                    <a:pt x="17234" y="7160"/>
                  </a:cubicBezTo>
                  <a:lnTo>
                    <a:pt x="12327" y="7160"/>
                  </a:lnTo>
                  <a:lnTo>
                    <a:pt x="12327" y="3699"/>
                  </a:lnTo>
                  <a:cubicBezTo>
                    <a:pt x="12328" y="3364"/>
                    <a:pt x="12599" y="3093"/>
                    <a:pt x="12934" y="3093"/>
                  </a:cubicBezTo>
                  <a:lnTo>
                    <a:pt x="15051" y="3093"/>
                  </a:lnTo>
                  <a:cubicBezTo>
                    <a:pt x="15056" y="3093"/>
                    <a:pt x="15062" y="3093"/>
                    <a:pt x="15067" y="3093"/>
                  </a:cubicBezTo>
                  <a:cubicBezTo>
                    <a:pt x="15858" y="3093"/>
                    <a:pt x="16501" y="2452"/>
                    <a:pt x="16501" y="1658"/>
                  </a:cubicBezTo>
                  <a:cubicBezTo>
                    <a:pt x="16501" y="866"/>
                    <a:pt x="15858" y="225"/>
                    <a:pt x="15067" y="225"/>
                  </a:cubicBezTo>
                  <a:cubicBezTo>
                    <a:pt x="15062" y="225"/>
                    <a:pt x="15056" y="225"/>
                    <a:pt x="15051" y="225"/>
                  </a:cubicBezTo>
                  <a:lnTo>
                    <a:pt x="13593" y="225"/>
                  </a:lnTo>
                  <a:cubicBezTo>
                    <a:pt x="13285" y="75"/>
                    <a:pt x="12950" y="1"/>
                    <a:pt x="12616" y="1"/>
                  </a:cubicBezTo>
                  <a:cubicBezTo>
                    <a:pt x="12282" y="1"/>
                    <a:pt x="11948" y="75"/>
                    <a:pt x="11639" y="225"/>
                  </a:cubicBezTo>
                  <a:cubicBezTo>
                    <a:pt x="11358" y="75"/>
                    <a:pt x="11049" y="1"/>
                    <a:pt x="107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2"/>
            <p:cNvSpPr/>
            <p:nvPr/>
          </p:nvSpPr>
          <p:spPr>
            <a:xfrm>
              <a:off x="6048750" y="1433150"/>
              <a:ext cx="22600" cy="20825"/>
            </a:xfrm>
            <a:custGeom>
              <a:avLst/>
              <a:gdLst/>
              <a:ahLst/>
              <a:cxnLst/>
              <a:rect l="l" t="t" r="r" b="b"/>
              <a:pathLst>
                <a:path w="904" h="833" extrusionOk="0">
                  <a:moveTo>
                    <a:pt x="445" y="1"/>
                  </a:moveTo>
                  <a:cubicBezTo>
                    <a:pt x="247" y="1"/>
                    <a:pt x="78" y="141"/>
                    <a:pt x="39" y="335"/>
                  </a:cubicBezTo>
                  <a:cubicBezTo>
                    <a:pt x="0" y="530"/>
                    <a:pt x="105" y="725"/>
                    <a:pt x="288" y="801"/>
                  </a:cubicBezTo>
                  <a:cubicBezTo>
                    <a:pt x="340" y="823"/>
                    <a:pt x="394" y="833"/>
                    <a:pt x="448" y="833"/>
                  </a:cubicBezTo>
                  <a:cubicBezTo>
                    <a:pt x="584" y="833"/>
                    <a:pt x="715" y="766"/>
                    <a:pt x="795" y="648"/>
                  </a:cubicBezTo>
                  <a:cubicBezTo>
                    <a:pt x="904" y="483"/>
                    <a:pt x="882" y="263"/>
                    <a:pt x="743" y="122"/>
                  </a:cubicBezTo>
                  <a:cubicBezTo>
                    <a:pt x="664" y="44"/>
                    <a:pt x="559" y="1"/>
                    <a:pt x="448" y="1"/>
                  </a:cubicBezTo>
                  <a:cubicBezTo>
                    <a:pt x="447" y="1"/>
                    <a:pt x="446" y="1"/>
                    <a:pt x="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2"/>
            <p:cNvSpPr/>
            <p:nvPr/>
          </p:nvSpPr>
          <p:spPr>
            <a:xfrm>
              <a:off x="6196700" y="1209900"/>
              <a:ext cx="20875" cy="43875"/>
            </a:xfrm>
            <a:custGeom>
              <a:avLst/>
              <a:gdLst/>
              <a:ahLst/>
              <a:cxnLst/>
              <a:rect l="l" t="t" r="r" b="b"/>
              <a:pathLst>
                <a:path w="835" h="1755" extrusionOk="0">
                  <a:moveTo>
                    <a:pt x="418" y="0"/>
                  </a:moveTo>
                  <a:cubicBezTo>
                    <a:pt x="191" y="0"/>
                    <a:pt x="7" y="182"/>
                    <a:pt x="2" y="408"/>
                  </a:cubicBezTo>
                  <a:lnTo>
                    <a:pt x="2" y="1337"/>
                  </a:lnTo>
                  <a:cubicBezTo>
                    <a:pt x="1" y="1567"/>
                    <a:pt x="188" y="1754"/>
                    <a:pt x="418" y="1754"/>
                  </a:cubicBezTo>
                  <a:cubicBezTo>
                    <a:pt x="649" y="1754"/>
                    <a:pt x="834" y="1567"/>
                    <a:pt x="834" y="1337"/>
                  </a:cubicBezTo>
                  <a:lnTo>
                    <a:pt x="834" y="408"/>
                  </a:lnTo>
                  <a:cubicBezTo>
                    <a:pt x="830" y="182"/>
                    <a:pt x="644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2"/>
            <p:cNvSpPr/>
            <p:nvPr/>
          </p:nvSpPr>
          <p:spPr>
            <a:xfrm>
              <a:off x="6241075" y="1209900"/>
              <a:ext cx="20850" cy="43875"/>
            </a:xfrm>
            <a:custGeom>
              <a:avLst/>
              <a:gdLst/>
              <a:ahLst/>
              <a:cxnLst/>
              <a:rect l="l" t="t" r="r" b="b"/>
              <a:pathLst>
                <a:path w="834" h="1755" extrusionOk="0">
                  <a:moveTo>
                    <a:pt x="418" y="0"/>
                  </a:moveTo>
                  <a:cubicBezTo>
                    <a:pt x="190" y="0"/>
                    <a:pt x="6" y="182"/>
                    <a:pt x="0" y="408"/>
                  </a:cubicBezTo>
                  <a:lnTo>
                    <a:pt x="0" y="1337"/>
                  </a:lnTo>
                  <a:cubicBezTo>
                    <a:pt x="0" y="1567"/>
                    <a:pt x="187" y="1754"/>
                    <a:pt x="418" y="1754"/>
                  </a:cubicBezTo>
                  <a:cubicBezTo>
                    <a:pt x="648" y="1754"/>
                    <a:pt x="834" y="1567"/>
                    <a:pt x="834" y="1337"/>
                  </a:cubicBezTo>
                  <a:lnTo>
                    <a:pt x="834" y="408"/>
                  </a:lnTo>
                  <a:cubicBezTo>
                    <a:pt x="829" y="182"/>
                    <a:pt x="644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3"/>
          <p:cNvSpPr/>
          <p:nvPr/>
        </p:nvSpPr>
        <p:spPr>
          <a:xfrm>
            <a:off x="5671575" y="1919888"/>
            <a:ext cx="1866300" cy="1866300"/>
          </a:xfrm>
          <a:prstGeom prst="ellipse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43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144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Mass and Energy Balance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67" name="Google Shape;467;p43"/>
          <p:cNvSpPr txBox="1">
            <a:spLocks noGrp="1"/>
          </p:cNvSpPr>
          <p:nvPr>
            <p:ph type="ctrTitle" idx="2"/>
          </p:nvPr>
        </p:nvSpPr>
        <p:spPr>
          <a:xfrm>
            <a:off x="1352136" y="1319975"/>
            <a:ext cx="23745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Mass Balance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68" name="Google Shape;468;p43"/>
          <p:cNvSpPr txBox="1">
            <a:spLocks noGrp="1"/>
          </p:cNvSpPr>
          <p:nvPr>
            <p:ph type="subTitle" idx="1"/>
          </p:nvPr>
        </p:nvSpPr>
        <p:spPr>
          <a:xfrm>
            <a:off x="1352025" y="3927999"/>
            <a:ext cx="2374500" cy="6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Development of PFD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Calculate the production rate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Rate of O</a:t>
            </a:r>
            <a:r>
              <a:rPr lang="en" baseline="-25000">
                <a:solidFill>
                  <a:srgbClr val="000000"/>
                </a:solidFill>
              </a:rPr>
              <a:t>2</a:t>
            </a:r>
            <a:r>
              <a:rPr lang="en">
                <a:solidFill>
                  <a:srgbClr val="000000"/>
                </a:solidFill>
              </a:rPr>
              <a:t> dispersion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69" name="Google Shape;469;p43"/>
          <p:cNvSpPr txBox="1">
            <a:spLocks noGrp="1"/>
          </p:cNvSpPr>
          <p:nvPr>
            <p:ph type="ctrTitle" idx="3"/>
          </p:nvPr>
        </p:nvSpPr>
        <p:spPr>
          <a:xfrm>
            <a:off x="5417465" y="1319975"/>
            <a:ext cx="23745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Energy Balance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70" name="Google Shape;470;p43"/>
          <p:cNvSpPr txBox="1">
            <a:spLocks noGrp="1"/>
          </p:cNvSpPr>
          <p:nvPr>
            <p:ph type="subTitle" idx="4"/>
          </p:nvPr>
        </p:nvSpPr>
        <p:spPr>
          <a:xfrm>
            <a:off x="5417367" y="3927999"/>
            <a:ext cx="2374500" cy="6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Calculate heat loss, dissociation potential, overpotential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471" name="Google Shape;471;p43"/>
          <p:cNvCxnSpPr/>
          <p:nvPr/>
        </p:nvCxnSpPr>
        <p:spPr>
          <a:xfrm flipH="1">
            <a:off x="-810725" y="959750"/>
            <a:ext cx="5572200" cy="7800"/>
          </a:xfrm>
          <a:prstGeom prst="straightConnector1">
            <a:avLst/>
          </a:prstGeom>
          <a:noFill/>
          <a:ln w="19050" cap="flat" cmpd="sng">
            <a:solidFill>
              <a:srgbClr val="D3B5C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2" name="Google Shape;472;p43"/>
          <p:cNvSpPr/>
          <p:nvPr/>
        </p:nvSpPr>
        <p:spPr>
          <a:xfrm>
            <a:off x="1641600" y="1919875"/>
            <a:ext cx="1866300" cy="18663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3" name="Google Shape;4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089" y="1919875"/>
            <a:ext cx="1827273" cy="1827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3252" y="2263793"/>
            <a:ext cx="1023000" cy="1178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4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144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Cell Design and Modeling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80" name="Google Shape;480;p44"/>
          <p:cNvSpPr txBox="1">
            <a:spLocks noGrp="1"/>
          </p:cNvSpPr>
          <p:nvPr>
            <p:ph type="ctrTitle" idx="2"/>
          </p:nvPr>
        </p:nvSpPr>
        <p:spPr>
          <a:xfrm>
            <a:off x="5735788" y="1900750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CAD Modeling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81" name="Google Shape;481;p44"/>
          <p:cNvSpPr txBox="1">
            <a:spLocks noGrp="1"/>
          </p:cNvSpPr>
          <p:nvPr>
            <p:ph type="subTitle" idx="1"/>
          </p:nvPr>
        </p:nvSpPr>
        <p:spPr>
          <a:xfrm>
            <a:off x="5735788" y="2222787"/>
            <a:ext cx="20823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Generation of potential electrolysis cell design, based on electronic needs of the system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82" name="Google Shape;482;p44"/>
          <p:cNvSpPr txBox="1">
            <a:spLocks noGrp="1"/>
          </p:cNvSpPr>
          <p:nvPr>
            <p:ph type="ctrTitle" idx="3"/>
          </p:nvPr>
        </p:nvSpPr>
        <p:spPr>
          <a:xfrm>
            <a:off x="3220663" y="3561900"/>
            <a:ext cx="27027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Finite Element Analysis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83" name="Google Shape;483;p44"/>
          <p:cNvSpPr txBox="1">
            <a:spLocks noGrp="1"/>
          </p:cNvSpPr>
          <p:nvPr>
            <p:ph type="subTitle" idx="4"/>
          </p:nvPr>
        </p:nvSpPr>
        <p:spPr>
          <a:xfrm>
            <a:off x="3530850" y="3919299"/>
            <a:ext cx="20823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Mesh development and analysis with software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84" name="Google Shape;484;p44"/>
          <p:cNvSpPr txBox="1">
            <a:spLocks noGrp="1"/>
          </p:cNvSpPr>
          <p:nvPr>
            <p:ph type="ctrTitle" idx="7"/>
          </p:nvPr>
        </p:nvSpPr>
        <p:spPr>
          <a:xfrm>
            <a:off x="1101688" y="1900750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Axiomatic Design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85" name="Google Shape;485;p44"/>
          <p:cNvSpPr txBox="1">
            <a:spLocks noGrp="1"/>
          </p:cNvSpPr>
          <p:nvPr>
            <p:ph type="subTitle" idx="8"/>
          </p:nvPr>
        </p:nvSpPr>
        <p:spPr>
          <a:xfrm>
            <a:off x="1101600" y="2222774"/>
            <a:ext cx="2082300" cy="6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Decomposition of cell design for ease of understanding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cxnSp>
        <p:nvCxnSpPr>
          <p:cNvPr id="486" name="Google Shape;486;p44"/>
          <p:cNvCxnSpPr/>
          <p:nvPr/>
        </p:nvCxnSpPr>
        <p:spPr>
          <a:xfrm rot="10800000">
            <a:off x="-810850" y="967275"/>
            <a:ext cx="5358000" cy="1800"/>
          </a:xfrm>
          <a:prstGeom prst="straightConnector1">
            <a:avLst/>
          </a:prstGeom>
          <a:noFill/>
          <a:ln w="19050" cap="flat" cmpd="sng">
            <a:solidFill>
              <a:srgbClr val="D3B5C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87" name="Google Shape;48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0363" y="1856021"/>
            <a:ext cx="1779074" cy="111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5"/>
          <p:cNvSpPr txBox="1">
            <a:spLocks noGrp="1"/>
          </p:cNvSpPr>
          <p:nvPr>
            <p:ph type="body" idx="1"/>
          </p:nvPr>
        </p:nvSpPr>
        <p:spPr>
          <a:xfrm>
            <a:off x="685050" y="988650"/>
            <a:ext cx="7304100" cy="316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Determine the financial viability of the plant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Consulted senior process potline engineer at Century Aluminum</a:t>
            </a:r>
            <a:endParaRPr sz="1600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Gained information on production, labour and construction</a:t>
            </a:r>
            <a:endParaRPr sz="160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493" name="Google Shape;493;p45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69276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Cost Modeling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94" name="Google Shape;49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875" y="2339500"/>
            <a:ext cx="4047599" cy="24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6"/>
          <p:cNvSpPr/>
          <p:nvPr/>
        </p:nvSpPr>
        <p:spPr>
          <a:xfrm>
            <a:off x="537025" y="171600"/>
            <a:ext cx="4047600" cy="4002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00" name="Google Shape;500;p46"/>
          <p:cNvSpPr txBox="1">
            <a:spLocks noGrp="1"/>
          </p:cNvSpPr>
          <p:nvPr>
            <p:ph type="title"/>
          </p:nvPr>
        </p:nvSpPr>
        <p:spPr>
          <a:xfrm>
            <a:off x="573175" y="1490850"/>
            <a:ext cx="3975300" cy="13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Results and Discussion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5" name="Google Shape;505;p47"/>
          <p:cNvCxnSpPr/>
          <p:nvPr/>
        </p:nvCxnSpPr>
        <p:spPr>
          <a:xfrm flipH="1">
            <a:off x="-500325" y="959750"/>
            <a:ext cx="3659100" cy="7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6" name="Google Shape;506;p47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6976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Energy Balance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07" name="Google Shape;507;p47"/>
          <p:cNvSpPr txBox="1"/>
          <p:nvPr/>
        </p:nvSpPr>
        <p:spPr>
          <a:xfrm>
            <a:off x="5867975" y="1164075"/>
            <a:ext cx="3123900" cy="3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Advent Pro"/>
              <a:ea typeface="Advent Pro"/>
              <a:cs typeface="Advent Pro"/>
              <a:sym typeface="Advent Pro"/>
            </a:endParaRPr>
          </a:p>
        </p:txBody>
      </p:sp>
      <p:pic>
        <p:nvPicPr>
          <p:cNvPr id="508" name="Google Shape;50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500" y="1164075"/>
            <a:ext cx="5611000" cy="322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>
            <a:spLocks noGrp="1"/>
          </p:cNvSpPr>
          <p:nvPr>
            <p:ph type="title" idx="6"/>
          </p:nvPr>
        </p:nvSpPr>
        <p:spPr>
          <a:xfrm>
            <a:off x="3377300" y="711115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01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0" name="Google Shape;270;p30"/>
          <p:cNvSpPr txBox="1">
            <a:spLocks noGrp="1"/>
          </p:cNvSpPr>
          <p:nvPr>
            <p:ph type="ctrTitle"/>
          </p:nvPr>
        </p:nvSpPr>
        <p:spPr>
          <a:xfrm>
            <a:off x="572000" y="877165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Background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1" name="Google Shape;271;p30"/>
          <p:cNvSpPr txBox="1">
            <a:spLocks noGrp="1"/>
          </p:cNvSpPr>
          <p:nvPr>
            <p:ph type="ctrTitle" idx="2"/>
          </p:nvPr>
        </p:nvSpPr>
        <p:spPr>
          <a:xfrm>
            <a:off x="643200" y="2371040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Project Goal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2" name="Google Shape;272;p30"/>
          <p:cNvSpPr txBox="1">
            <a:spLocks noGrp="1"/>
          </p:cNvSpPr>
          <p:nvPr>
            <p:ph type="ctrTitle" idx="4"/>
          </p:nvPr>
        </p:nvSpPr>
        <p:spPr>
          <a:xfrm>
            <a:off x="572000" y="3751053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Methods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3" name="Google Shape;273;p30"/>
          <p:cNvSpPr txBox="1">
            <a:spLocks noGrp="1"/>
          </p:cNvSpPr>
          <p:nvPr>
            <p:ph type="title" idx="7"/>
          </p:nvPr>
        </p:nvSpPr>
        <p:spPr>
          <a:xfrm>
            <a:off x="3377300" y="2148053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02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4" name="Google Shape;274;p30"/>
          <p:cNvSpPr txBox="1">
            <a:spLocks noGrp="1"/>
          </p:cNvSpPr>
          <p:nvPr>
            <p:ph type="title" idx="8"/>
          </p:nvPr>
        </p:nvSpPr>
        <p:spPr>
          <a:xfrm>
            <a:off x="3377300" y="3585003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03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5" name="Google Shape;275;p30"/>
          <p:cNvSpPr txBox="1">
            <a:spLocks noGrp="1"/>
          </p:cNvSpPr>
          <p:nvPr>
            <p:ph type="title" idx="9"/>
          </p:nvPr>
        </p:nvSpPr>
        <p:spPr>
          <a:xfrm>
            <a:off x="4574500" y="711115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04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6" name="Google Shape;276;p30"/>
          <p:cNvSpPr txBox="1">
            <a:spLocks noGrp="1"/>
          </p:cNvSpPr>
          <p:nvPr>
            <p:ph type="title" idx="13"/>
          </p:nvPr>
        </p:nvSpPr>
        <p:spPr>
          <a:xfrm>
            <a:off x="4574500" y="2148053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05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7" name="Google Shape;277;p30"/>
          <p:cNvSpPr txBox="1">
            <a:spLocks noGrp="1"/>
          </p:cNvSpPr>
          <p:nvPr>
            <p:ph type="title" idx="14"/>
          </p:nvPr>
        </p:nvSpPr>
        <p:spPr>
          <a:xfrm>
            <a:off x="4574500" y="3585003"/>
            <a:ext cx="1192200" cy="7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06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8" name="Google Shape;278;p30"/>
          <p:cNvSpPr txBox="1">
            <a:spLocks noGrp="1"/>
          </p:cNvSpPr>
          <p:nvPr>
            <p:ph type="ctrTitle" idx="15"/>
          </p:nvPr>
        </p:nvSpPr>
        <p:spPr>
          <a:xfrm>
            <a:off x="5842900" y="877165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Results and Discussion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9" name="Google Shape;279;p30"/>
          <p:cNvSpPr txBox="1">
            <a:spLocks noGrp="1"/>
          </p:cNvSpPr>
          <p:nvPr>
            <p:ph type="ctrTitle" idx="17"/>
          </p:nvPr>
        </p:nvSpPr>
        <p:spPr>
          <a:xfrm>
            <a:off x="5842900" y="2342703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Conclusion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80" name="Google Shape;280;p30"/>
          <p:cNvSpPr txBox="1">
            <a:spLocks noGrp="1"/>
          </p:cNvSpPr>
          <p:nvPr>
            <p:ph type="ctrTitle" idx="19"/>
          </p:nvPr>
        </p:nvSpPr>
        <p:spPr>
          <a:xfrm>
            <a:off x="5842900" y="3751053"/>
            <a:ext cx="27291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Acknowledgement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8"/>
          <p:cNvSpPr txBox="1">
            <a:spLocks noGrp="1"/>
          </p:cNvSpPr>
          <p:nvPr>
            <p:ph type="body" idx="4294967295"/>
          </p:nvPr>
        </p:nvSpPr>
        <p:spPr>
          <a:xfrm>
            <a:off x="788700" y="1527825"/>
            <a:ext cx="3552000" cy="30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dvent Pro"/>
              <a:buChar char="●"/>
            </a:pPr>
            <a:r>
              <a:rPr lang="en" sz="180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100 kA Current Bus</a:t>
            </a:r>
            <a:endParaRPr sz="1800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dvent Pro"/>
              <a:buChar char="●"/>
            </a:pPr>
            <a:r>
              <a:rPr lang="en" sz="180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20 slab cathodes</a:t>
            </a:r>
            <a:endParaRPr sz="1800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1.4m x 0.7m x 0.02m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dvent Pro"/>
              <a:buChar char="●"/>
            </a:pPr>
            <a:r>
              <a:rPr lang="en" sz="180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420 Cylindrical Anodes</a:t>
            </a:r>
            <a:endParaRPr sz="1800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21x20 array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0.03m radius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52cm cylindrical height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dvent Pro"/>
              <a:buChar char="●"/>
            </a:pPr>
            <a:r>
              <a:rPr lang="en" sz="180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Cell Footprint</a:t>
            </a:r>
            <a:endParaRPr sz="1800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10.3m</a:t>
            </a:r>
            <a:r>
              <a:rPr lang="en" baseline="3000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2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Similar to existing Hall Heroult cells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514" name="Google Shape;514;p48"/>
          <p:cNvSpPr txBox="1">
            <a:spLocks noGrp="1"/>
          </p:cNvSpPr>
          <p:nvPr>
            <p:ph type="title" idx="4294967295"/>
          </p:nvPr>
        </p:nvSpPr>
        <p:spPr>
          <a:xfrm>
            <a:off x="685050" y="436400"/>
            <a:ext cx="6927600" cy="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b="1">
                <a:solidFill>
                  <a:schemeClr val="dk1"/>
                </a:solidFill>
              </a:rPr>
              <a:t>CAD Model - </a:t>
            </a:r>
            <a:r>
              <a:rPr lang="en" b="1">
                <a:solidFill>
                  <a:schemeClr val="dk1"/>
                </a:solidFill>
              </a:rPr>
              <a:t>Preliminary </a:t>
            </a:r>
            <a:r>
              <a:rPr lang="en" sz="2800" b="1">
                <a:solidFill>
                  <a:schemeClr val="dk1"/>
                </a:solidFill>
              </a:rPr>
              <a:t>100kA Cell</a:t>
            </a:r>
            <a:endParaRPr b="1"/>
          </a:p>
        </p:txBody>
      </p:sp>
      <p:pic>
        <p:nvPicPr>
          <p:cNvPr id="515" name="Google Shape;5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700" y="1527826"/>
            <a:ext cx="4706251" cy="26928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9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144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Preliminary Cell Modeling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521" name="Google Shape;521;p49"/>
          <p:cNvCxnSpPr/>
          <p:nvPr/>
        </p:nvCxnSpPr>
        <p:spPr>
          <a:xfrm flipH="1">
            <a:off x="-871600" y="956575"/>
            <a:ext cx="4715700" cy="108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2" name="Google Shape;522;p49"/>
          <p:cNvPicPr preferRelativeResize="0"/>
          <p:nvPr/>
        </p:nvPicPr>
        <p:blipFill rotWithShape="1">
          <a:blip r:embed="rId3">
            <a:alphaModFix/>
          </a:blip>
          <a:srcRect l="35096" t="9999" r="22916"/>
          <a:stretch/>
        </p:blipFill>
        <p:spPr>
          <a:xfrm>
            <a:off x="199450" y="1115625"/>
            <a:ext cx="283845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9"/>
          <p:cNvPicPr preferRelativeResize="0"/>
          <p:nvPr/>
        </p:nvPicPr>
        <p:blipFill rotWithShape="1">
          <a:blip r:embed="rId4">
            <a:alphaModFix/>
          </a:blip>
          <a:srcRect l="28844" t="2788" r="24842" b="6958"/>
          <a:stretch/>
        </p:blipFill>
        <p:spPr>
          <a:xfrm>
            <a:off x="3273550" y="1115625"/>
            <a:ext cx="25969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6100" y="1048075"/>
            <a:ext cx="2838450" cy="322122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9"/>
          <p:cNvSpPr txBox="1"/>
          <p:nvPr/>
        </p:nvSpPr>
        <p:spPr>
          <a:xfrm>
            <a:off x="3536150" y="4269300"/>
            <a:ext cx="19569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latin typeface="Advent Pro"/>
                <a:ea typeface="Advent Pro"/>
                <a:cs typeface="Advent Pro"/>
                <a:sym typeface="Advent Pro"/>
              </a:rPr>
              <a:t>Partial exploded view of electrodes </a:t>
            </a:r>
            <a:endParaRPr sz="1600"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526" name="Google Shape;526;p49"/>
          <p:cNvSpPr txBox="1"/>
          <p:nvPr/>
        </p:nvSpPr>
        <p:spPr>
          <a:xfrm>
            <a:off x="118675" y="4374150"/>
            <a:ext cx="30000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>
                <a:latin typeface="Advent Pro"/>
                <a:ea typeface="Advent Pro"/>
                <a:cs typeface="Advent Pro"/>
                <a:sym typeface="Advent Pro"/>
              </a:rPr>
              <a:t>Slab cathode cell schematic</a:t>
            </a:r>
            <a:endParaRPr sz="1600"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527" name="Google Shape;527;p49"/>
          <p:cNvSpPr txBox="1"/>
          <p:nvPr/>
        </p:nvSpPr>
        <p:spPr>
          <a:xfrm>
            <a:off x="6736875" y="4269300"/>
            <a:ext cx="16911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dvent Pro"/>
                <a:ea typeface="Advent Pro"/>
                <a:cs typeface="Advent Pro"/>
                <a:sym typeface="Advent Pro"/>
              </a:rPr>
              <a:t>Switching setup</a:t>
            </a:r>
            <a:endParaRPr sz="1600"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528" name="Google Shape;528;p49"/>
          <p:cNvSpPr txBox="1"/>
          <p:nvPr/>
        </p:nvSpPr>
        <p:spPr>
          <a:xfrm>
            <a:off x="6874800" y="4878000"/>
            <a:ext cx="22692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Advent Pro Medium"/>
                <a:ea typeface="Advent Pro Medium"/>
                <a:cs typeface="Advent Pro Medium"/>
                <a:sym typeface="Advent Pro Medium"/>
              </a:rPr>
              <a:t>All cell renderings done in SolidWorks</a:t>
            </a:r>
            <a:endParaRPr sz="1100"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0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327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Theoretical Cell Modeling</a:t>
            </a:r>
            <a:endParaRPr/>
          </a:p>
        </p:txBody>
      </p:sp>
      <p:pic>
        <p:nvPicPr>
          <p:cNvPr id="534" name="Google Shape;53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6625" y="1068325"/>
            <a:ext cx="1705925" cy="359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6125" y="1068327"/>
            <a:ext cx="1705921" cy="35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5625" y="1068325"/>
            <a:ext cx="1705925" cy="35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1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5299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Cost Analysis: Cash Flow Diagram 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542" name="Google Shape;542;p51"/>
          <p:cNvCxnSpPr/>
          <p:nvPr/>
        </p:nvCxnSpPr>
        <p:spPr>
          <a:xfrm flipH="1">
            <a:off x="-682825" y="959750"/>
            <a:ext cx="6748800" cy="7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43" name="Google Shape;54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900" y="1045275"/>
            <a:ext cx="7118196" cy="38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2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5299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Cost Analysis 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549" name="Google Shape;549;p52"/>
          <p:cNvCxnSpPr/>
          <p:nvPr/>
        </p:nvCxnSpPr>
        <p:spPr>
          <a:xfrm rot="10800000">
            <a:off x="-682925" y="967275"/>
            <a:ext cx="3580800" cy="111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50" name="Google Shape;55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13" y="1520450"/>
            <a:ext cx="4794149" cy="2607350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2"/>
          <p:cNvSpPr txBox="1"/>
          <p:nvPr/>
        </p:nvSpPr>
        <p:spPr>
          <a:xfrm>
            <a:off x="4937950" y="1422700"/>
            <a:ext cx="4062300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"/>
              <a:buChar char="●"/>
            </a:pPr>
            <a:r>
              <a:rPr lang="en" sz="1600" b="1">
                <a:latin typeface="Advent Pro"/>
                <a:ea typeface="Advent Pro"/>
                <a:cs typeface="Advent Pro"/>
                <a:sym typeface="Advent Pro"/>
              </a:rPr>
              <a:t>Silicon Price: $3.0 per kg Si</a:t>
            </a:r>
            <a:endParaRPr sz="1600" b="1"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 Medium"/>
              <a:buChar char="○"/>
            </a:pPr>
            <a:r>
              <a:rPr lang="en" sz="1600">
                <a:latin typeface="Advent Pro Medium"/>
                <a:ea typeface="Advent Pro Medium"/>
                <a:cs typeface="Advent Pro Medium"/>
                <a:sym typeface="Advent Pro Medium"/>
              </a:rPr>
              <a:t>Current Average Price: $14-15 per kg Si</a:t>
            </a:r>
            <a:endParaRPr sz="16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 Medium"/>
              <a:buChar char="●"/>
            </a:pPr>
            <a:r>
              <a:rPr lang="en" sz="1600">
                <a:latin typeface="Advent Pro Medium"/>
                <a:ea typeface="Advent Pro Medium"/>
                <a:cs typeface="Advent Pro Medium"/>
                <a:sym typeface="Advent Pro Medium"/>
              </a:rPr>
              <a:t>Fixed Capital Investment: 2 Billion Dollars</a:t>
            </a:r>
            <a:endParaRPr sz="16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"/>
              <a:buChar char="●"/>
            </a:pPr>
            <a:r>
              <a:rPr lang="en" sz="1600" b="1">
                <a:latin typeface="Advent Pro"/>
                <a:ea typeface="Advent Pro"/>
                <a:cs typeface="Advent Pro"/>
                <a:sym typeface="Advent Pro"/>
              </a:rPr>
              <a:t>Operating Cost: $1.6 per kg Si</a:t>
            </a:r>
            <a:endParaRPr sz="1600" b="1"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 Medium"/>
              <a:buChar char="●"/>
            </a:pPr>
            <a:r>
              <a:rPr lang="en" sz="1600">
                <a:latin typeface="Advent Pro Medium"/>
                <a:ea typeface="Advent Pro Medium"/>
                <a:cs typeface="Advent Pro Medium"/>
                <a:sym typeface="Advent Pro Medium"/>
              </a:rPr>
              <a:t>Market Increase: 5% per year</a:t>
            </a:r>
            <a:endParaRPr sz="16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 Medium"/>
              <a:buChar char="●"/>
            </a:pPr>
            <a:r>
              <a:rPr lang="en" sz="1600">
                <a:latin typeface="Advent Pro Medium"/>
                <a:ea typeface="Advent Pro Medium"/>
                <a:cs typeface="Advent Pro Medium"/>
                <a:sym typeface="Advent Pro Medium"/>
              </a:rPr>
              <a:t>Operating Cost Increase: 2% per year</a:t>
            </a:r>
            <a:endParaRPr sz="16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"/>
              <a:buChar char="●"/>
            </a:pPr>
            <a:r>
              <a:rPr lang="en" sz="1600" b="1">
                <a:latin typeface="Advent Pro"/>
                <a:ea typeface="Advent Pro"/>
                <a:cs typeface="Advent Pro"/>
                <a:sym typeface="Advent Pro"/>
              </a:rPr>
              <a:t>Break Even Period: 11 Years</a:t>
            </a:r>
            <a:endParaRPr sz="1600" b="1"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6" name="Google Shape;556;p53"/>
          <p:cNvCxnSpPr/>
          <p:nvPr/>
        </p:nvCxnSpPr>
        <p:spPr>
          <a:xfrm flipH="1">
            <a:off x="-500250" y="959750"/>
            <a:ext cx="3379500" cy="7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57" name="Google Shape;55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375" y="1408875"/>
            <a:ext cx="3638550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3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6976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Cost Analysis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59" name="Google Shape;559;p53"/>
          <p:cNvSpPr txBox="1"/>
          <p:nvPr/>
        </p:nvSpPr>
        <p:spPr>
          <a:xfrm>
            <a:off x="4808050" y="1422700"/>
            <a:ext cx="3955200" cy="27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 Medium"/>
              <a:buChar char="●"/>
            </a:pPr>
            <a:r>
              <a:rPr lang="en" sz="1600">
                <a:latin typeface="Advent Pro Medium"/>
                <a:ea typeface="Advent Pro Medium"/>
                <a:cs typeface="Advent Pro Medium"/>
                <a:sym typeface="Advent Pro Medium"/>
              </a:rPr>
              <a:t>Scale Up Analysis compared to Century Aluminum Production Plant</a:t>
            </a:r>
            <a:endParaRPr sz="16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"/>
              <a:buChar char="●"/>
            </a:pPr>
            <a:r>
              <a:rPr lang="en" sz="1600" b="1">
                <a:latin typeface="Advent Pro"/>
                <a:ea typeface="Advent Pro"/>
                <a:cs typeface="Advent Pro"/>
                <a:sym typeface="Advent Pro"/>
              </a:rPr>
              <a:t>Energy Intensive: Can be Operated Solely on Renewable Energy</a:t>
            </a:r>
            <a:endParaRPr sz="1600" b="1"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"/>
              <a:buChar char="●"/>
            </a:pPr>
            <a:r>
              <a:rPr lang="en" sz="1600" b="1">
                <a:latin typeface="Advent Pro"/>
                <a:ea typeface="Advent Pro"/>
                <a:cs typeface="Advent Pro"/>
                <a:sym typeface="Advent Pro"/>
              </a:rPr>
              <a:t>No CO2 Emission</a:t>
            </a:r>
            <a:endParaRPr sz="1600" b="1"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"/>
              <a:buChar char="●"/>
            </a:pPr>
            <a:r>
              <a:rPr lang="en" sz="1600" b="1">
                <a:latin typeface="Advent Pro"/>
                <a:ea typeface="Advent Pro"/>
                <a:cs typeface="Advent Pro"/>
                <a:sym typeface="Advent Pro"/>
              </a:rPr>
              <a:t>Reduced the Silicon price by 55%</a:t>
            </a:r>
            <a:endParaRPr sz="1600" b="1"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4" name="Google Shape;564;p54"/>
          <p:cNvCxnSpPr/>
          <p:nvPr/>
        </p:nvCxnSpPr>
        <p:spPr>
          <a:xfrm flipH="1">
            <a:off x="-500250" y="959750"/>
            <a:ext cx="3379500" cy="7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5" name="Google Shape;565;p54"/>
          <p:cNvSpPr txBox="1">
            <a:spLocks noGrp="1"/>
          </p:cNvSpPr>
          <p:nvPr>
            <p:ph type="title"/>
          </p:nvPr>
        </p:nvSpPr>
        <p:spPr>
          <a:xfrm>
            <a:off x="1104350" y="428750"/>
            <a:ext cx="56976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Conclusion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66" name="Google Shape;566;p54"/>
          <p:cNvSpPr txBox="1"/>
          <p:nvPr/>
        </p:nvSpPr>
        <p:spPr>
          <a:xfrm>
            <a:off x="523550" y="1294725"/>
            <a:ext cx="7973400" cy="32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"/>
              <a:buChar char="●"/>
            </a:pPr>
            <a:r>
              <a:rPr lang="en" sz="1600" b="1">
                <a:latin typeface="Advent Pro"/>
                <a:ea typeface="Advent Pro"/>
                <a:cs typeface="Advent Pro"/>
                <a:sym typeface="Advent Pro"/>
              </a:rPr>
              <a:t>Conclusion</a:t>
            </a:r>
            <a:endParaRPr sz="1600" b="1"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 Medium"/>
              <a:buChar char="○"/>
            </a:pPr>
            <a:r>
              <a:rPr lang="en" sz="1600">
                <a:latin typeface="Advent Pro Medium"/>
                <a:ea typeface="Advent Pro Medium"/>
                <a:cs typeface="Advent Pro Medium"/>
                <a:sym typeface="Advent Pro Medium"/>
              </a:rPr>
              <a:t>Energy-intensive </a:t>
            </a:r>
            <a:endParaRPr sz="16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 Medium"/>
              <a:buChar char="○"/>
            </a:pPr>
            <a:r>
              <a:rPr lang="en" sz="1600">
                <a:latin typeface="Advent Pro Medium"/>
                <a:ea typeface="Advent Pro Medium"/>
                <a:cs typeface="Advent Pro Medium"/>
                <a:sym typeface="Advent Pro Medium"/>
              </a:rPr>
              <a:t>Can be scaled up with a break even period of 11 years</a:t>
            </a:r>
            <a:endParaRPr sz="16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137160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 Medium"/>
              <a:buChar char="■"/>
            </a:pPr>
            <a:r>
              <a:rPr lang="en" sz="1600">
                <a:latin typeface="Advent Pro Medium"/>
                <a:ea typeface="Advent Pro Medium"/>
                <a:cs typeface="Advent Pro Medium"/>
                <a:sym typeface="Advent Pro Medium"/>
              </a:rPr>
              <a:t>Cost of Silicon Product can be cut by 55%</a:t>
            </a:r>
            <a:endParaRPr sz="16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 Medium"/>
              <a:buChar char="○"/>
            </a:pPr>
            <a:r>
              <a:rPr lang="en" sz="1600">
                <a:latin typeface="Advent Pro Medium"/>
                <a:ea typeface="Advent Pro Medium"/>
                <a:cs typeface="Advent Pro Medium"/>
                <a:sym typeface="Advent Pro Medium"/>
              </a:rPr>
              <a:t>High annual operating cost, energy being the biggest factor</a:t>
            </a:r>
            <a:endParaRPr sz="16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"/>
              <a:buChar char="●"/>
            </a:pPr>
            <a:r>
              <a:rPr lang="en" sz="1600" b="1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Future Work</a:t>
            </a:r>
            <a:endParaRPr sz="1600" b="1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dvent Pro Medium"/>
              <a:buChar char="○"/>
            </a:pPr>
            <a:r>
              <a:rPr lang="en" sz="1600"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Thorough Experimentation</a:t>
            </a:r>
            <a:endParaRPr sz="1600">
              <a:solidFill>
                <a:schemeClr val="dk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dvent Pro Medium"/>
              <a:buChar char="○"/>
            </a:pPr>
            <a:r>
              <a:rPr lang="en" sz="1600"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More Variety in Molten Salt Cell Design</a:t>
            </a:r>
            <a:endParaRPr sz="1600">
              <a:solidFill>
                <a:schemeClr val="dk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dvent Pro Medium"/>
              <a:buChar char="○"/>
            </a:pPr>
            <a:r>
              <a:rPr lang="en" sz="1600">
                <a:solidFill>
                  <a:schemeClr val="dk1"/>
                </a:solidFill>
                <a:latin typeface="Advent Pro Medium"/>
                <a:ea typeface="Advent Pro Medium"/>
                <a:cs typeface="Advent Pro Medium"/>
                <a:sym typeface="Advent Pro Medium"/>
              </a:rPr>
              <a:t>Additional Modeling with Magneto Hydro Dynamics</a:t>
            </a:r>
            <a:endParaRPr sz="1600">
              <a:solidFill>
                <a:schemeClr val="dk1"/>
              </a:solidFill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5"/>
          <p:cNvSpPr txBox="1">
            <a:spLocks noGrp="1"/>
          </p:cNvSpPr>
          <p:nvPr>
            <p:ph type="ctrTitle"/>
          </p:nvPr>
        </p:nvSpPr>
        <p:spPr>
          <a:xfrm>
            <a:off x="2571750" y="221563"/>
            <a:ext cx="3999900" cy="7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000000"/>
                </a:solidFill>
              </a:rPr>
              <a:t>Acknowledgements</a:t>
            </a:r>
            <a:endParaRPr sz="3300">
              <a:solidFill>
                <a:srgbClr val="000000"/>
              </a:solidFill>
            </a:endParaRPr>
          </a:p>
        </p:txBody>
      </p:sp>
      <p:sp>
        <p:nvSpPr>
          <p:cNvPr id="572" name="Google Shape;572;p55"/>
          <p:cNvSpPr/>
          <p:nvPr/>
        </p:nvSpPr>
        <p:spPr>
          <a:xfrm>
            <a:off x="2571750" y="3345150"/>
            <a:ext cx="3999900" cy="70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55"/>
          <p:cNvSpPr txBox="1">
            <a:spLocks noGrp="1"/>
          </p:cNvSpPr>
          <p:nvPr>
            <p:ph type="body" idx="4294967295"/>
          </p:nvPr>
        </p:nvSpPr>
        <p:spPr>
          <a:xfrm>
            <a:off x="2233200" y="885100"/>
            <a:ext cx="4677600" cy="40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Adam C. Powell</a:t>
            </a:r>
            <a:endParaRPr sz="1600" b="1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000000"/>
                </a:solidFill>
              </a:rPr>
              <a:t>Associate Professor, Mechanical Engineering, WPI</a:t>
            </a:r>
            <a:endParaRPr sz="1600" i="1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Walter Towner</a:t>
            </a:r>
            <a:endParaRPr sz="1600" b="1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>
                <a:solidFill>
                  <a:srgbClr val="000000"/>
                </a:solidFill>
              </a:rPr>
              <a:t>Associate Teaching Professor, Industrial Engineering, WPI</a:t>
            </a:r>
            <a:endParaRPr sz="1600" i="1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N. Aaron Deskins</a:t>
            </a:r>
            <a:endParaRPr sz="1600" b="1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>
                <a:solidFill>
                  <a:srgbClr val="000000"/>
                </a:solidFill>
              </a:rPr>
              <a:t>Associate Professor, Chemical Engineering, WPI</a:t>
            </a:r>
            <a:endParaRPr sz="160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Uday Pal and his Research Group</a:t>
            </a:r>
            <a:endParaRPr sz="1600" b="1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>
                <a:solidFill>
                  <a:schemeClr val="dk1"/>
                </a:solidFill>
              </a:rPr>
              <a:t>Professor, Mechanical Engineering, Boston University</a:t>
            </a:r>
            <a:endParaRPr sz="1600" i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Christopher Ritter</a:t>
            </a:r>
            <a:endParaRPr sz="1600" b="1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>
                <a:solidFill>
                  <a:schemeClr val="dk1"/>
                </a:solidFill>
              </a:rPr>
              <a:t>Senior Process Potline Engineer, Century Aluminum</a:t>
            </a:r>
            <a:endParaRPr sz="1600" i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Aditya Moudgal</a:t>
            </a:r>
            <a:endParaRPr sz="1600" b="1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>
                <a:solidFill>
                  <a:schemeClr val="dk1"/>
                </a:solidFill>
              </a:rPr>
              <a:t>PHD Student, Mechanical Engineering, WPI</a:t>
            </a:r>
            <a:endParaRPr sz="1600" i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>
                <a:solidFill>
                  <a:schemeClr val="dk1"/>
                </a:solidFill>
                <a:latin typeface="Advent Pro"/>
                <a:ea typeface="Advent Pro"/>
                <a:cs typeface="Advent Pro"/>
                <a:sym typeface="Advent Pro"/>
              </a:rPr>
              <a:t>Mohammad Asadikiya</a:t>
            </a:r>
            <a:endParaRPr sz="1600" b="1">
              <a:solidFill>
                <a:schemeClr val="dk1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i="1">
                <a:solidFill>
                  <a:schemeClr val="dk1"/>
                </a:solidFill>
              </a:rPr>
              <a:t>Post Doc Student, Mechanical Engineering, WPI</a:t>
            </a:r>
            <a:endParaRPr sz="1600" i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 i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6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327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References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79" name="Google Shape;579;p56"/>
          <p:cNvSpPr txBox="1"/>
          <p:nvPr/>
        </p:nvSpPr>
        <p:spPr>
          <a:xfrm>
            <a:off x="481100" y="997575"/>
            <a:ext cx="8341500" cy="3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Advent Pro Medium"/>
                <a:ea typeface="Advent Pro Medium"/>
                <a:cs typeface="Advent Pro Medium"/>
                <a:sym typeface="Advent Pro Medium"/>
              </a:rPr>
              <a:t>Teixeira, L. A. V., &amp; Morita, K. (2009). Removal of Boron from Molten Silicon Using CaO–SiO2 Based Slags. ISIJ International, 49(6), 783–787. doi: 10.2355/isijinternational.49.783</a:t>
            </a: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Advent Pro Medium"/>
                <a:ea typeface="Advent Pro Medium"/>
                <a:cs typeface="Advent Pro Medium"/>
                <a:sym typeface="Advent Pro Medium"/>
              </a:rPr>
              <a:t>Woditsch, P., &amp; Koch, W. (2002). Solar grade silicon feedstock supply for PV industry. Solar Energy Materials and Solar Cells, 72(1-4), 11–26. doi: 10.1016/s0927-0248(01)00146-5 </a:t>
            </a: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Advent Pro Medium"/>
                <a:ea typeface="Advent Pro Medium"/>
                <a:cs typeface="Advent Pro Medium"/>
                <a:sym typeface="Advent Pro Medium"/>
              </a:rPr>
              <a:t>Bye, G., &amp; Ceccaroli, B. (2014). Solar grade silicon: Technology status and industrial trends. Solar Energy Materials and Solar Cells, 130, 634–646. doi: 10.1016/j.solmat.2014.06.019</a:t>
            </a: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Advent Pro Medium"/>
                <a:ea typeface="Advent Pro Medium"/>
                <a:cs typeface="Advent Pro Medium"/>
                <a:sym typeface="Advent Pro Medium"/>
              </a:rPr>
              <a:t>J. Guo, T. Villalon, U. Pal, S. Basu, “Effect of Optical Basicity on the Stability of Yttria‐stabilized Zirconia in Contact with Molten Oxy‐fluoride Flux”, J. Am. Ceram. Soc. 101:3605-3616, 2018, DOI: 10.1111/jace.15496</a:t>
            </a: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Advent Pro Medium"/>
                <a:ea typeface="Advent Pro Medium"/>
                <a:cs typeface="Advent Pro Medium"/>
                <a:sym typeface="Advent Pro Medium"/>
              </a:rPr>
              <a:t>U.S. Department of Energy. (2010). 2008 Solar Technologies Market Report. Energy Efficiency &amp; Renewable Energy.</a:t>
            </a: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Advent Pro Medium"/>
                <a:ea typeface="Advent Pro Medium"/>
                <a:cs typeface="Advent Pro Medium"/>
                <a:sym typeface="Advent Pro Medium"/>
              </a:rPr>
              <a:t>Jacobson MZ et al (2017) Joule 1:108. https://doi.org/10.1016/j.joule.2017.07.005</a:t>
            </a: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Advent Pro Medium"/>
                <a:ea typeface="Advent Pro Medium"/>
                <a:cs typeface="Advent Pro Medium"/>
                <a:sym typeface="Advent Pro Medium"/>
              </a:rPr>
              <a:t>Powell, A. C. (2019). Recycling in Supply Chains for Tomorrow’s Low-Carbon Industries. REWAS 2019 The Minerals, Metals &amp; Materials Series, 9–18. doi: 10.1007/978-3-030-10386-6_2</a:t>
            </a: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Advent Pro Medium"/>
                <a:ea typeface="Advent Pro Medium"/>
                <a:cs typeface="Advent Pro Medium"/>
                <a:sym typeface="Advent Pro Medium"/>
              </a:rPr>
              <a:t>Polysilicon Shortage: Production Solar panels in Danger https://www.betterworldsolutions.eu/rawmaterial-shortage-production-solar-panels-danger/ (accessed Apr 27, 2020)</a:t>
            </a: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Advent Pro Medium"/>
                <a:ea typeface="Advent Pro Medium"/>
                <a:cs typeface="Advent Pro Medium"/>
                <a:sym typeface="Advent Pro Medium"/>
              </a:rPr>
              <a:t>Yang, X., Ji, L., Zou, X., Lim, T., Zhao, J., Yu, E. T., &amp; Bard, A. J. (2017). Toward Cost-Effective Manufacturing of Silicon Solar Cells: Electrodeposition of High-Quality Si Films in a CaCl2-based Molten Salt. Angewandte Chemie, 129(47), 15274–15278. doi: 10.1002/ange.201707635</a:t>
            </a: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Advent Pro Medium"/>
                <a:ea typeface="Advent Pro Medium"/>
                <a:cs typeface="Advent Pro Medium"/>
                <a:sym typeface="Advent Pro Medium"/>
              </a:rPr>
              <a:t>Filtvedt, W. O., Holt, A., Javidi, M., Melaaen, M. C., Marstein, E., Ramachandran, P. A., &amp; Tathgar, H. (2010). Development of fluidized bed reactors for silicon production. Solar Energy Materials and Solar Cells, 94(12), 1980–1995. doi: </a:t>
            </a:r>
            <a:r>
              <a:rPr lang="en" sz="700" dirty="0">
                <a:solidFill>
                  <a:schemeClr val="hlink"/>
                </a:solidFill>
                <a:latin typeface="Advent Pro Medium"/>
                <a:ea typeface="Advent Pro Medium"/>
                <a:cs typeface="Advent Pro Medium"/>
                <a:sym typeface="Advent Pro Medium"/>
                <a:hlinkClick r:id="rId3"/>
              </a:rPr>
              <a:t>https://doi.org/10.1016/j.solmat.2010.07.027</a:t>
            </a: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Advent Pro Medium"/>
                <a:ea typeface="Advent Pro Medium"/>
                <a:cs typeface="Advent Pro Medium"/>
                <a:sym typeface="Advent Pro Medium"/>
              </a:rPr>
              <a:t>Ramos, A., Filtvedt, W., Lindholm, D., Ramachandran, P., Rodríguez, A., &amp; Cañizo, C. D. (2015). Deposition reactors for solar grade silicon: A comparative thermal analysis of a Siemens reactor and a fluidized bed reactor. Journal of Crystal Growth, 431, 1–9. doi: 10.1016/j.jcrysgro.2015.08.023</a:t>
            </a: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dirty="0">
                <a:latin typeface="Advent Pro Medium"/>
                <a:ea typeface="Advent Pro Medium"/>
                <a:cs typeface="Advent Pro Medium"/>
                <a:sym typeface="Advent Pro Medium"/>
              </a:rPr>
              <a:t>Osborne, M. (2014, January 9). Explosion at Mitsubishi polysilicon plant in Japan causes deaths. PVTECH. Retrieved from https://www.pv-tech.org/news/explosion_at_mitsubishi_polysilicon_plant_in_japan_causes_deaths</a:t>
            </a:r>
            <a:endParaRPr sz="700" dirty="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7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327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References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85" name="Google Shape;585;p57"/>
          <p:cNvSpPr txBox="1"/>
          <p:nvPr/>
        </p:nvSpPr>
        <p:spPr>
          <a:xfrm>
            <a:off x="481100" y="997575"/>
            <a:ext cx="8341500" cy="3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Safarian, J., Tranell, G., &amp; Tangstad, M. (2012). Processes for Upgrading Metallurgical Grade Silicon to Solar Grade Silicon. Energy Procedia, 20, 88–97. doi: 10.1016/j.egypro.2012.03.011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Morita, K., &amp; Miki, T. (2003). Thermodynamics of solar-grade-silicon refining. Intermetallics, 11(11-12), 1111–1117. doi: 10.1016/s0966-9795(03)00148-1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Li, Y., Wu, J., Ma, W., &amp; Yang, B. (2014). Boron Removal from Metallurgical Grade Silicon using a Refining Technique of Calcium Silicate Molten Slag Containing Potassium Carbonate. Silicon, 7(3), 247–252. doi: 10.1007/s12633-014-9222-2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de Wild-Scholten, M. J., Glockner, R., Odden, J. O., Halvorsen, G., &amp; Tronstad, R. (2008). LCA Comparison of the Elkem Solar Metallurgical Route and Conventional Gas Routes to Solar Silicon.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Silicor Materials: Solar Silicon Manufacturer, San Jose, CA. (n.d.). Retrieved October 8, 2019, from https://www.silicormaterials.com/.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Nichol, S. (2010) United States Patent No. US 007727503B2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Haarberg, G. M. (2015). ELECTROCHEMICAL DEPOSITION OF HIGH PURITY SILICON FROM MOLTEN SALTS. Mediterranean Materials Congress on Energy and Infracstructure.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Dong, Y., Slade, T., Stolt, M. J., Li, L., Girard, S. N., Mai, L., &amp; Jin, S. (2017). Low-Temperature Molten-Salt Production of Silicon Nanowires by the Electrochemical Reduction of CaSiO3. Angewandte Chemie, 129(46), 14645–14649. doi: 10.1002/ange.201707064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Haarberg, G. M., Kato, T., Norikawa, Y., &amp; Nohira, T. (2019). Electrodeposition of Silicon with a Liquid Gallium Cathode in Molten Salts. ECS Transactions, 89(7), 29–35. doi: 10.1149/08907.0029ecst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Ramírez-Márquez, C., Otero, M. V., Vázquez-Castillo, J. A., Martín, M., &amp; Segovia-Hernández, J. G. (2018). Process design and intensification for the production of solar grade silicon. Journal of Cleaner Production, 170, 1579–1593. doi: 10.1016/j.jclepro.2017.09.126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Glockner, R., &amp; de Wild-Scholten, M. (2012). ENERGY PAYBACK TIME AND CARBON FOOTPRINT OF ELKEM SOLAR SILICON.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U.S. Department of Energy. (2010). 2008 Solar Technologies Market Report. Energy Efficiency &amp; Renewable Energy.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Norgate, T., Jahanshahi, S., &amp; Rankin, W. (2007). Assessing the environmental impact of metal production processes. Journal of Cleaner Production, 15(8-9), 838–848. doi: 10.1016/j.jclepro.2006.06.018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Advent Pro Medium"/>
                <a:ea typeface="Advent Pro Medium"/>
                <a:cs typeface="Advent Pro Medium"/>
                <a:sym typeface="Advent Pro Medium"/>
              </a:rPr>
              <a:t>Yadav, S.; Chattopadhyay, K.; Singh, C. V. Solar Grade Silicon Production: A Review of Kinetic, Thermodynamic and Fluid Dynamics Based Continuum Scale Modeling. Renewable and Sustainable Energy Reviews 2017, 78, 1288–1314. https://doi.org/10.1016/j.rser.2017.05.019.</a:t>
            </a:r>
            <a:endParaRPr sz="7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1"/>
          <p:cNvSpPr txBox="1">
            <a:spLocks noGrp="1"/>
          </p:cNvSpPr>
          <p:nvPr>
            <p:ph type="title"/>
          </p:nvPr>
        </p:nvSpPr>
        <p:spPr>
          <a:xfrm>
            <a:off x="5829525" y="1537450"/>
            <a:ext cx="279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Background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2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28080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Background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291" name="Google Shape;291;p32"/>
          <p:cNvCxnSpPr/>
          <p:nvPr/>
        </p:nvCxnSpPr>
        <p:spPr>
          <a:xfrm rot="10800000">
            <a:off x="-838275" y="967400"/>
            <a:ext cx="36846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2" name="Google Shape;292;p32"/>
          <p:cNvPicPr preferRelativeResize="0"/>
          <p:nvPr/>
        </p:nvPicPr>
        <p:blipFill rotWithShape="1">
          <a:blip r:embed="rId3">
            <a:alphaModFix/>
          </a:blip>
          <a:srcRect l="-1273" r="37281"/>
          <a:stretch/>
        </p:blipFill>
        <p:spPr>
          <a:xfrm>
            <a:off x="685039" y="1060950"/>
            <a:ext cx="3568525" cy="356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/>
        </p:nvSpPr>
        <p:spPr>
          <a:xfrm>
            <a:off x="1253250" y="4628900"/>
            <a:ext cx="24321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latin typeface="Advent Pro"/>
                <a:ea typeface="Advent Pro"/>
                <a:cs typeface="Advent Pro"/>
                <a:sym typeface="Advent Pro"/>
                <a:hlinkClick r:id="rId4"/>
              </a:rPr>
              <a:t>Davis </a:t>
            </a:r>
            <a:r>
              <a:rPr lang="en" sz="900" i="1" u="sng">
                <a:latin typeface="Advent Pro"/>
                <a:ea typeface="Advent Pro"/>
                <a:cs typeface="Advent Pro"/>
                <a:sym typeface="Advent Pro"/>
                <a:hlinkClick r:id="rId4"/>
              </a:rPr>
              <a:t>et al., Science</a:t>
            </a:r>
            <a:r>
              <a:rPr lang="en" sz="900" u="sng">
                <a:latin typeface="Advent Pro"/>
                <a:ea typeface="Advent Pro"/>
                <a:cs typeface="Advent Pro"/>
                <a:sym typeface="Advent Pro"/>
                <a:hlinkClick r:id="rId4"/>
              </a:rPr>
              <a:t> 360:1419 (2018)</a:t>
            </a:r>
            <a:endParaRPr sz="900"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>
            <a:off x="4487525" y="1164075"/>
            <a:ext cx="3848400" cy="3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Advent Pro"/>
                <a:ea typeface="Advent Pro"/>
                <a:cs typeface="Advent Pro"/>
                <a:sym typeface="Advent Pro"/>
              </a:rPr>
              <a:t>Main Problem</a:t>
            </a:r>
            <a:endParaRPr sz="1800" b="1"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 Medium"/>
              <a:buChar char="●"/>
            </a:pPr>
            <a:r>
              <a:rPr lang="en" sz="1600">
                <a:latin typeface="Advent Pro Medium"/>
                <a:ea typeface="Advent Pro Medium"/>
                <a:cs typeface="Advent Pro Medium"/>
                <a:sym typeface="Advent Pro Medium"/>
              </a:rPr>
              <a:t>Reduction of greenhouse gases emission</a:t>
            </a:r>
            <a:endParaRPr sz="1600">
              <a:latin typeface="Advent Pro Medium"/>
              <a:ea typeface="Advent Pro Medium"/>
              <a:cs typeface="Advent Pro Medium"/>
              <a:sym typeface="Advent Pro Medium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dvent Pro Medium"/>
              <a:buChar char="●"/>
            </a:pPr>
            <a:r>
              <a:rPr lang="en" sz="1600">
                <a:latin typeface="Advent Pro Medium"/>
                <a:ea typeface="Advent Pro Medium"/>
                <a:cs typeface="Advent Pro Medium"/>
                <a:sym typeface="Advent Pro Medium"/>
              </a:rPr>
              <a:t>Reforming the Solar Silicon Production process</a:t>
            </a:r>
            <a:endParaRPr sz="1600">
              <a:latin typeface="Advent Pro Medium"/>
              <a:ea typeface="Advent Pro Medium"/>
              <a:cs typeface="Advent Pro Medium"/>
              <a:sym typeface="Advent Pro Medium"/>
            </a:endParaRPr>
          </a:p>
        </p:txBody>
      </p:sp>
      <p:sp>
        <p:nvSpPr>
          <p:cNvPr id="295" name="Google Shape;295;p32"/>
          <p:cNvSpPr/>
          <p:nvPr/>
        </p:nvSpPr>
        <p:spPr>
          <a:xfrm>
            <a:off x="2104650" y="3335825"/>
            <a:ext cx="729300" cy="400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3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36519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State of Solar Silicon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01" name="Google Shape;301;p33"/>
          <p:cNvSpPr txBox="1">
            <a:spLocks noGrp="1"/>
          </p:cNvSpPr>
          <p:nvPr>
            <p:ph type="body" idx="1"/>
          </p:nvPr>
        </p:nvSpPr>
        <p:spPr>
          <a:xfrm>
            <a:off x="4259125" y="1304925"/>
            <a:ext cx="3756900" cy="31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dvent Pro"/>
              <a:buChar char="●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Prices surged between 2005 and 2008</a:t>
            </a:r>
            <a:endParaRPr sz="1200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dvent Pro"/>
              <a:buChar char="●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Predictions of increase in Solar Silicon Demand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"/>
              <a:buChar char="○"/>
            </a:pPr>
            <a:r>
              <a:rPr lang="en" sz="120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Jacobson Scenario: 100% Sustainable energy by 2050, 58% solar</a:t>
            </a:r>
            <a:endParaRPr sz="1200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"/>
              <a:buChar char="○"/>
            </a:pPr>
            <a:r>
              <a:rPr lang="en" sz="120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Bloomberg New Energy Finance: 48% Sustainable, 24% Solar</a:t>
            </a:r>
            <a:endParaRPr sz="1200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"/>
              <a:buChar char="○"/>
            </a:pPr>
            <a:r>
              <a:rPr lang="en" sz="120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Del Norske Veritas and Germanischer Lloyd: 50% Sustainable Energy, 17% Solar </a:t>
            </a:r>
            <a:endParaRPr sz="1200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dvent Pro"/>
              <a:buChar char="●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Current silicon production capacity can only support the latter two 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/>
          </a:p>
        </p:txBody>
      </p:sp>
      <p:pic>
        <p:nvPicPr>
          <p:cNvPr id="302" name="Google Shape;3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4188" y="1324938"/>
            <a:ext cx="2493624" cy="2493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 txBox="1">
            <a:spLocks noGrp="1"/>
          </p:cNvSpPr>
          <p:nvPr>
            <p:ph type="title"/>
          </p:nvPr>
        </p:nvSpPr>
        <p:spPr>
          <a:xfrm>
            <a:off x="685050" y="436400"/>
            <a:ext cx="51444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Main Production Methods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308" name="Google Shape;308;p34"/>
          <p:cNvCxnSpPr/>
          <p:nvPr/>
        </p:nvCxnSpPr>
        <p:spPr>
          <a:xfrm rot="10800000">
            <a:off x="-838375" y="967400"/>
            <a:ext cx="53379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" name="Google Shape;309;p34"/>
          <p:cNvSpPr txBox="1">
            <a:spLocks noGrp="1"/>
          </p:cNvSpPr>
          <p:nvPr>
            <p:ph type="ctrTitle" idx="2"/>
          </p:nvPr>
        </p:nvSpPr>
        <p:spPr>
          <a:xfrm>
            <a:off x="1101688" y="3207575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Siemens Process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10" name="Google Shape;310;p34"/>
          <p:cNvSpPr txBox="1">
            <a:spLocks noGrp="1"/>
          </p:cNvSpPr>
          <p:nvPr>
            <p:ph type="subTitle" idx="1"/>
          </p:nvPr>
        </p:nvSpPr>
        <p:spPr>
          <a:xfrm>
            <a:off x="1101600" y="3605797"/>
            <a:ext cx="20823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Main Method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Produces 90% of Solar Silicon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Purest Product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11" name="Google Shape;311;p34"/>
          <p:cNvSpPr txBox="1">
            <a:spLocks noGrp="1"/>
          </p:cNvSpPr>
          <p:nvPr>
            <p:ph type="ctrTitle" idx="3"/>
          </p:nvPr>
        </p:nvSpPr>
        <p:spPr>
          <a:xfrm>
            <a:off x="3530888" y="3207575"/>
            <a:ext cx="2082300" cy="4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Silane Pyrolysis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12" name="Google Shape;312;p34"/>
          <p:cNvSpPr txBox="1">
            <a:spLocks noGrp="1"/>
          </p:cNvSpPr>
          <p:nvPr>
            <p:ph type="subTitle" idx="4"/>
          </p:nvPr>
        </p:nvSpPr>
        <p:spPr>
          <a:xfrm>
            <a:off x="3530800" y="3605797"/>
            <a:ext cx="20823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Alternative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Near Similar to Siemens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13" name="Google Shape;313;p34"/>
          <p:cNvSpPr txBox="1">
            <a:spLocks noGrp="1"/>
          </p:cNvSpPr>
          <p:nvPr>
            <p:ph type="ctrTitle" idx="5"/>
          </p:nvPr>
        </p:nvSpPr>
        <p:spPr>
          <a:xfrm>
            <a:off x="5960100" y="3103625"/>
            <a:ext cx="2082300" cy="6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Metallurgical Pathways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14" name="Google Shape;314;p34"/>
          <p:cNvSpPr txBox="1">
            <a:spLocks noGrp="1"/>
          </p:cNvSpPr>
          <p:nvPr>
            <p:ph type="subTitle" idx="6"/>
          </p:nvPr>
        </p:nvSpPr>
        <p:spPr>
          <a:xfrm>
            <a:off x="5960000" y="3605797"/>
            <a:ext cx="20823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Direct refinement of MG-Si to Solar Silicon</a:t>
            </a:r>
            <a:endParaRPr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Most Sustainable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15" name="Google Shape;315;p34"/>
          <p:cNvSpPr/>
          <p:nvPr/>
        </p:nvSpPr>
        <p:spPr>
          <a:xfrm rot="10800000">
            <a:off x="1498050" y="1603800"/>
            <a:ext cx="1289400" cy="12894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4"/>
          <p:cNvSpPr/>
          <p:nvPr/>
        </p:nvSpPr>
        <p:spPr>
          <a:xfrm rot="10800000">
            <a:off x="3927250" y="1603800"/>
            <a:ext cx="1289400" cy="12894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4"/>
          <p:cNvSpPr/>
          <p:nvPr/>
        </p:nvSpPr>
        <p:spPr>
          <a:xfrm rot="10800000">
            <a:off x="6356450" y="1603800"/>
            <a:ext cx="1289400" cy="12894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34"/>
          <p:cNvGrpSpPr/>
          <p:nvPr/>
        </p:nvGrpSpPr>
        <p:grpSpPr>
          <a:xfrm>
            <a:off x="4313346" y="1965614"/>
            <a:ext cx="517207" cy="565753"/>
            <a:chOff x="4487750" y="2610425"/>
            <a:chExt cx="487150" cy="532875"/>
          </a:xfrm>
        </p:grpSpPr>
        <p:sp>
          <p:nvSpPr>
            <p:cNvPr id="319" name="Google Shape;319;p34"/>
            <p:cNvSpPr/>
            <p:nvPr/>
          </p:nvSpPr>
          <p:spPr>
            <a:xfrm>
              <a:off x="4487750" y="2610425"/>
              <a:ext cx="487150" cy="532875"/>
            </a:xfrm>
            <a:custGeom>
              <a:avLst/>
              <a:gdLst/>
              <a:ahLst/>
              <a:cxnLst/>
              <a:rect l="l" t="t" r="r" b="b"/>
              <a:pathLst>
                <a:path w="19486" h="21315" extrusionOk="0">
                  <a:moveTo>
                    <a:pt x="11477" y="834"/>
                  </a:moveTo>
                  <a:cubicBezTo>
                    <a:pt x="13412" y="835"/>
                    <a:pt x="15207" y="1848"/>
                    <a:pt x="16208" y="3505"/>
                  </a:cubicBezTo>
                  <a:cubicBezTo>
                    <a:pt x="14939" y="2687"/>
                    <a:pt x="13461" y="2253"/>
                    <a:pt x="11952" y="2253"/>
                  </a:cubicBezTo>
                  <a:lnTo>
                    <a:pt x="7607" y="2253"/>
                  </a:lnTo>
                  <a:cubicBezTo>
                    <a:pt x="7605" y="2253"/>
                    <a:pt x="7602" y="2253"/>
                    <a:pt x="7600" y="2253"/>
                  </a:cubicBezTo>
                  <a:cubicBezTo>
                    <a:pt x="6070" y="2253"/>
                    <a:pt x="4572" y="2702"/>
                    <a:pt x="3293" y="3542"/>
                  </a:cubicBezTo>
                  <a:cubicBezTo>
                    <a:pt x="3272" y="3555"/>
                    <a:pt x="3251" y="3569"/>
                    <a:pt x="3230" y="3584"/>
                  </a:cubicBezTo>
                  <a:cubicBezTo>
                    <a:pt x="3463" y="3185"/>
                    <a:pt x="3745" y="2815"/>
                    <a:pt x="4069" y="2486"/>
                  </a:cubicBezTo>
                  <a:cubicBezTo>
                    <a:pt x="5109" y="1433"/>
                    <a:pt x="6528" y="837"/>
                    <a:pt x="8010" y="834"/>
                  </a:cubicBezTo>
                  <a:close/>
                  <a:moveTo>
                    <a:pt x="7600" y="3086"/>
                  </a:moveTo>
                  <a:cubicBezTo>
                    <a:pt x="7602" y="3086"/>
                    <a:pt x="7605" y="3086"/>
                    <a:pt x="7607" y="3086"/>
                  </a:cubicBezTo>
                  <a:lnTo>
                    <a:pt x="8806" y="3086"/>
                  </a:lnTo>
                  <a:lnTo>
                    <a:pt x="3556" y="8337"/>
                  </a:lnTo>
                  <a:lnTo>
                    <a:pt x="3263" y="8009"/>
                  </a:lnTo>
                  <a:cubicBezTo>
                    <a:pt x="2817" y="7505"/>
                    <a:pt x="2589" y="6846"/>
                    <a:pt x="2631" y="6174"/>
                  </a:cubicBezTo>
                  <a:cubicBezTo>
                    <a:pt x="2680" y="5390"/>
                    <a:pt x="3099" y="4666"/>
                    <a:pt x="3751" y="4239"/>
                  </a:cubicBezTo>
                  <a:cubicBezTo>
                    <a:pt x="4894" y="3487"/>
                    <a:pt x="6231" y="3086"/>
                    <a:pt x="7600" y="3086"/>
                  </a:cubicBezTo>
                  <a:close/>
                  <a:moveTo>
                    <a:pt x="11953" y="3086"/>
                  </a:moveTo>
                  <a:cubicBezTo>
                    <a:pt x="12641" y="3086"/>
                    <a:pt x="13325" y="3187"/>
                    <a:pt x="13984" y="3385"/>
                  </a:cubicBezTo>
                  <a:lnTo>
                    <a:pt x="12463" y="4906"/>
                  </a:lnTo>
                  <a:cubicBezTo>
                    <a:pt x="12300" y="5069"/>
                    <a:pt x="12300" y="5332"/>
                    <a:pt x="12463" y="5495"/>
                  </a:cubicBezTo>
                  <a:cubicBezTo>
                    <a:pt x="12544" y="5576"/>
                    <a:pt x="12650" y="5617"/>
                    <a:pt x="12757" y="5617"/>
                  </a:cubicBezTo>
                  <a:cubicBezTo>
                    <a:pt x="12863" y="5617"/>
                    <a:pt x="12970" y="5576"/>
                    <a:pt x="13051" y="5495"/>
                  </a:cubicBezTo>
                  <a:lnTo>
                    <a:pt x="14840" y="3706"/>
                  </a:lnTo>
                  <a:cubicBezTo>
                    <a:pt x="15165" y="3853"/>
                    <a:pt x="15479" y="4024"/>
                    <a:pt x="15778" y="4217"/>
                  </a:cubicBezTo>
                  <a:cubicBezTo>
                    <a:pt x="16449" y="4653"/>
                    <a:pt x="16866" y="5400"/>
                    <a:pt x="16893" y="6217"/>
                  </a:cubicBezTo>
                  <a:cubicBezTo>
                    <a:pt x="16916" y="6859"/>
                    <a:pt x="16691" y="7487"/>
                    <a:pt x="16262" y="7967"/>
                  </a:cubicBezTo>
                  <a:lnTo>
                    <a:pt x="14692" y="9727"/>
                  </a:lnTo>
                  <a:cubicBezTo>
                    <a:pt x="14398" y="10056"/>
                    <a:pt x="13980" y="10241"/>
                    <a:pt x="13546" y="10241"/>
                  </a:cubicBezTo>
                  <a:cubicBezTo>
                    <a:pt x="13474" y="10241"/>
                    <a:pt x="13401" y="10236"/>
                    <a:pt x="13328" y="10225"/>
                  </a:cubicBezTo>
                  <a:cubicBezTo>
                    <a:pt x="12818" y="10153"/>
                    <a:pt x="12379" y="9829"/>
                    <a:pt x="12158" y="9364"/>
                  </a:cubicBezTo>
                  <a:lnTo>
                    <a:pt x="11676" y="8348"/>
                  </a:lnTo>
                  <a:cubicBezTo>
                    <a:pt x="11366" y="7705"/>
                    <a:pt x="10717" y="7295"/>
                    <a:pt x="10003" y="7292"/>
                  </a:cubicBezTo>
                  <a:lnTo>
                    <a:pt x="9485" y="7292"/>
                  </a:lnTo>
                  <a:cubicBezTo>
                    <a:pt x="8772" y="7295"/>
                    <a:pt x="8123" y="7705"/>
                    <a:pt x="7815" y="8348"/>
                  </a:cubicBezTo>
                  <a:lnTo>
                    <a:pt x="7331" y="9364"/>
                  </a:lnTo>
                  <a:cubicBezTo>
                    <a:pt x="7109" y="9829"/>
                    <a:pt x="6671" y="10153"/>
                    <a:pt x="6161" y="10225"/>
                  </a:cubicBezTo>
                  <a:cubicBezTo>
                    <a:pt x="6088" y="10236"/>
                    <a:pt x="6015" y="10241"/>
                    <a:pt x="5942" y="10241"/>
                  </a:cubicBezTo>
                  <a:cubicBezTo>
                    <a:pt x="5508" y="10241"/>
                    <a:pt x="5090" y="10056"/>
                    <a:pt x="4797" y="9727"/>
                  </a:cubicBezTo>
                  <a:lnTo>
                    <a:pt x="4112" y="8959"/>
                  </a:lnTo>
                  <a:lnTo>
                    <a:pt x="9985" y="3086"/>
                  </a:lnTo>
                  <a:close/>
                  <a:moveTo>
                    <a:pt x="9741" y="14653"/>
                  </a:moveTo>
                  <a:cubicBezTo>
                    <a:pt x="9742" y="14653"/>
                    <a:pt x="9742" y="14653"/>
                    <a:pt x="9742" y="14653"/>
                  </a:cubicBezTo>
                  <a:lnTo>
                    <a:pt x="9742" y="14653"/>
                  </a:lnTo>
                  <a:cubicBezTo>
                    <a:pt x="9742" y="14653"/>
                    <a:pt x="9743" y="14653"/>
                    <a:pt x="9743" y="14653"/>
                  </a:cubicBezTo>
                  <a:close/>
                  <a:moveTo>
                    <a:pt x="10002" y="8125"/>
                  </a:moveTo>
                  <a:cubicBezTo>
                    <a:pt x="10395" y="8125"/>
                    <a:pt x="10752" y="8351"/>
                    <a:pt x="10921" y="8705"/>
                  </a:cubicBezTo>
                  <a:lnTo>
                    <a:pt x="11404" y="9721"/>
                  </a:lnTo>
                  <a:cubicBezTo>
                    <a:pt x="11745" y="10438"/>
                    <a:pt x="12422" y="10937"/>
                    <a:pt x="13208" y="11050"/>
                  </a:cubicBezTo>
                  <a:cubicBezTo>
                    <a:pt x="13320" y="11066"/>
                    <a:pt x="13432" y="11073"/>
                    <a:pt x="13544" y="11073"/>
                  </a:cubicBezTo>
                  <a:cubicBezTo>
                    <a:pt x="14214" y="11073"/>
                    <a:pt x="14859" y="10789"/>
                    <a:pt x="15312" y="10281"/>
                  </a:cubicBezTo>
                  <a:lnTo>
                    <a:pt x="16541" y="8903"/>
                  </a:lnTo>
                  <a:lnTo>
                    <a:pt x="16541" y="8903"/>
                  </a:lnTo>
                  <a:cubicBezTo>
                    <a:pt x="16349" y="9412"/>
                    <a:pt x="16103" y="9900"/>
                    <a:pt x="15804" y="10356"/>
                  </a:cubicBezTo>
                  <a:lnTo>
                    <a:pt x="12240" y="15784"/>
                  </a:lnTo>
                  <a:cubicBezTo>
                    <a:pt x="11608" y="15066"/>
                    <a:pt x="10699" y="14653"/>
                    <a:pt x="9742" y="14653"/>
                  </a:cubicBezTo>
                  <a:lnTo>
                    <a:pt x="9742" y="14653"/>
                  </a:lnTo>
                  <a:cubicBezTo>
                    <a:pt x="8785" y="14653"/>
                    <a:pt x="7876" y="15066"/>
                    <a:pt x="7245" y="15784"/>
                  </a:cubicBezTo>
                  <a:lnTo>
                    <a:pt x="3682" y="10356"/>
                  </a:lnTo>
                  <a:cubicBezTo>
                    <a:pt x="3382" y="9900"/>
                    <a:pt x="3135" y="9412"/>
                    <a:pt x="2943" y="8903"/>
                  </a:cubicBezTo>
                  <a:lnTo>
                    <a:pt x="2943" y="8903"/>
                  </a:lnTo>
                  <a:lnTo>
                    <a:pt x="4172" y="10281"/>
                  </a:lnTo>
                  <a:cubicBezTo>
                    <a:pt x="4625" y="10789"/>
                    <a:pt x="5270" y="11073"/>
                    <a:pt x="5940" y="11073"/>
                  </a:cubicBezTo>
                  <a:cubicBezTo>
                    <a:pt x="6052" y="11073"/>
                    <a:pt x="6164" y="11066"/>
                    <a:pt x="6276" y="11050"/>
                  </a:cubicBezTo>
                  <a:cubicBezTo>
                    <a:pt x="7063" y="10937"/>
                    <a:pt x="7740" y="10438"/>
                    <a:pt x="8081" y="9721"/>
                  </a:cubicBezTo>
                  <a:lnTo>
                    <a:pt x="8563" y="8705"/>
                  </a:lnTo>
                  <a:cubicBezTo>
                    <a:pt x="8733" y="8351"/>
                    <a:pt x="9090" y="8125"/>
                    <a:pt x="9482" y="8125"/>
                  </a:cubicBezTo>
                  <a:close/>
                  <a:moveTo>
                    <a:pt x="9327" y="15521"/>
                  </a:moveTo>
                  <a:lnTo>
                    <a:pt x="9327" y="15902"/>
                  </a:lnTo>
                  <a:lnTo>
                    <a:pt x="8366" y="15902"/>
                  </a:lnTo>
                  <a:cubicBezTo>
                    <a:pt x="8655" y="15709"/>
                    <a:pt x="8983" y="15580"/>
                    <a:pt x="9327" y="15521"/>
                  </a:cubicBezTo>
                  <a:close/>
                  <a:moveTo>
                    <a:pt x="10159" y="15522"/>
                  </a:moveTo>
                  <a:cubicBezTo>
                    <a:pt x="10503" y="15580"/>
                    <a:pt x="10831" y="15709"/>
                    <a:pt x="11121" y="15902"/>
                  </a:cubicBezTo>
                  <a:lnTo>
                    <a:pt x="10159" y="15902"/>
                  </a:lnTo>
                  <a:lnTo>
                    <a:pt x="10159" y="15522"/>
                  </a:lnTo>
                  <a:close/>
                  <a:moveTo>
                    <a:pt x="3175" y="11101"/>
                  </a:moveTo>
                  <a:lnTo>
                    <a:pt x="5997" y="15398"/>
                  </a:lnTo>
                  <a:lnTo>
                    <a:pt x="5223" y="15908"/>
                  </a:lnTo>
                  <a:lnTo>
                    <a:pt x="2395" y="11615"/>
                  </a:lnTo>
                  <a:lnTo>
                    <a:pt x="3175" y="11101"/>
                  </a:lnTo>
                  <a:close/>
                  <a:moveTo>
                    <a:pt x="16311" y="11101"/>
                  </a:moveTo>
                  <a:lnTo>
                    <a:pt x="17091" y="11615"/>
                  </a:lnTo>
                  <a:lnTo>
                    <a:pt x="14263" y="15908"/>
                  </a:lnTo>
                  <a:lnTo>
                    <a:pt x="13490" y="15398"/>
                  </a:lnTo>
                  <a:lnTo>
                    <a:pt x="16311" y="11101"/>
                  </a:lnTo>
                  <a:close/>
                  <a:moveTo>
                    <a:pt x="17787" y="12073"/>
                  </a:moveTo>
                  <a:lnTo>
                    <a:pt x="18238" y="12369"/>
                  </a:lnTo>
                  <a:cubicBezTo>
                    <a:pt x="18474" y="12525"/>
                    <a:pt x="18538" y="12841"/>
                    <a:pt x="18383" y="13079"/>
                  </a:cubicBezTo>
                  <a:lnTo>
                    <a:pt x="16118" y="16516"/>
                  </a:lnTo>
                  <a:cubicBezTo>
                    <a:pt x="16019" y="16666"/>
                    <a:pt x="15856" y="16747"/>
                    <a:pt x="15690" y="16747"/>
                  </a:cubicBezTo>
                  <a:cubicBezTo>
                    <a:pt x="15594" y="16747"/>
                    <a:pt x="15496" y="16720"/>
                    <a:pt x="15410" y="16663"/>
                  </a:cubicBezTo>
                  <a:lnTo>
                    <a:pt x="14959" y="16367"/>
                  </a:lnTo>
                  <a:lnTo>
                    <a:pt x="17787" y="12073"/>
                  </a:lnTo>
                  <a:close/>
                  <a:moveTo>
                    <a:pt x="9327" y="16735"/>
                  </a:moveTo>
                  <a:lnTo>
                    <a:pt x="9327" y="17567"/>
                  </a:lnTo>
                  <a:lnTo>
                    <a:pt x="7281" y="17567"/>
                  </a:lnTo>
                  <a:cubicBezTo>
                    <a:pt x="7331" y="17273"/>
                    <a:pt x="7432" y="16991"/>
                    <a:pt x="7581" y="16735"/>
                  </a:cubicBezTo>
                  <a:close/>
                  <a:moveTo>
                    <a:pt x="11904" y="16735"/>
                  </a:moveTo>
                  <a:cubicBezTo>
                    <a:pt x="12054" y="16991"/>
                    <a:pt x="12156" y="17273"/>
                    <a:pt x="12205" y="17567"/>
                  </a:cubicBezTo>
                  <a:lnTo>
                    <a:pt x="10160" y="17567"/>
                  </a:lnTo>
                  <a:lnTo>
                    <a:pt x="10160" y="16735"/>
                  </a:lnTo>
                  <a:close/>
                  <a:moveTo>
                    <a:pt x="9327" y="18400"/>
                  </a:moveTo>
                  <a:lnTo>
                    <a:pt x="9327" y="19232"/>
                  </a:lnTo>
                  <a:lnTo>
                    <a:pt x="7581" y="19232"/>
                  </a:lnTo>
                  <a:cubicBezTo>
                    <a:pt x="7432" y="18974"/>
                    <a:pt x="7331" y="18694"/>
                    <a:pt x="7281" y="18400"/>
                  </a:cubicBezTo>
                  <a:close/>
                  <a:moveTo>
                    <a:pt x="12205" y="18400"/>
                  </a:moveTo>
                  <a:cubicBezTo>
                    <a:pt x="12156" y="18692"/>
                    <a:pt x="12054" y="18974"/>
                    <a:pt x="11904" y="19232"/>
                  </a:cubicBezTo>
                  <a:lnTo>
                    <a:pt x="10159" y="19232"/>
                  </a:lnTo>
                  <a:lnTo>
                    <a:pt x="10159" y="18400"/>
                  </a:lnTo>
                  <a:close/>
                  <a:moveTo>
                    <a:pt x="9327" y="20065"/>
                  </a:moveTo>
                  <a:lnTo>
                    <a:pt x="9327" y="20446"/>
                  </a:lnTo>
                  <a:cubicBezTo>
                    <a:pt x="8983" y="20387"/>
                    <a:pt x="8655" y="20258"/>
                    <a:pt x="8364" y="20065"/>
                  </a:cubicBezTo>
                  <a:close/>
                  <a:moveTo>
                    <a:pt x="11121" y="20065"/>
                  </a:moveTo>
                  <a:cubicBezTo>
                    <a:pt x="10831" y="20258"/>
                    <a:pt x="10503" y="20387"/>
                    <a:pt x="10159" y="20446"/>
                  </a:cubicBezTo>
                  <a:lnTo>
                    <a:pt x="10159" y="20065"/>
                  </a:lnTo>
                  <a:close/>
                  <a:moveTo>
                    <a:pt x="8010" y="1"/>
                  </a:moveTo>
                  <a:cubicBezTo>
                    <a:pt x="6305" y="5"/>
                    <a:pt x="4673" y="690"/>
                    <a:pt x="3476" y="1903"/>
                  </a:cubicBezTo>
                  <a:cubicBezTo>
                    <a:pt x="2305" y="3089"/>
                    <a:pt x="1650" y="4690"/>
                    <a:pt x="1654" y="6357"/>
                  </a:cubicBezTo>
                  <a:cubicBezTo>
                    <a:pt x="1653" y="7774"/>
                    <a:pt x="2024" y="9167"/>
                    <a:pt x="2730" y="10398"/>
                  </a:cubicBezTo>
                  <a:lnTo>
                    <a:pt x="792" y="11674"/>
                  </a:lnTo>
                  <a:cubicBezTo>
                    <a:pt x="172" y="12083"/>
                    <a:pt x="1" y="12916"/>
                    <a:pt x="409" y="13536"/>
                  </a:cubicBezTo>
                  <a:lnTo>
                    <a:pt x="709" y="13991"/>
                  </a:lnTo>
                  <a:cubicBezTo>
                    <a:pt x="788" y="14118"/>
                    <a:pt x="924" y="14187"/>
                    <a:pt x="1063" y="14187"/>
                  </a:cubicBezTo>
                  <a:cubicBezTo>
                    <a:pt x="1142" y="14187"/>
                    <a:pt x="1221" y="14165"/>
                    <a:pt x="1291" y="14119"/>
                  </a:cubicBezTo>
                  <a:cubicBezTo>
                    <a:pt x="1486" y="13989"/>
                    <a:pt x="1538" y="13726"/>
                    <a:pt x="1404" y="13533"/>
                  </a:cubicBezTo>
                  <a:lnTo>
                    <a:pt x="1104" y="13079"/>
                  </a:lnTo>
                  <a:cubicBezTo>
                    <a:pt x="949" y="12843"/>
                    <a:pt x="1014" y="12525"/>
                    <a:pt x="1250" y="12369"/>
                  </a:cubicBezTo>
                  <a:lnTo>
                    <a:pt x="1699" y="12073"/>
                  </a:lnTo>
                  <a:lnTo>
                    <a:pt x="4528" y="16367"/>
                  </a:lnTo>
                  <a:lnTo>
                    <a:pt x="4077" y="16663"/>
                  </a:lnTo>
                  <a:cubicBezTo>
                    <a:pt x="3991" y="16720"/>
                    <a:pt x="3893" y="16747"/>
                    <a:pt x="3797" y="16747"/>
                  </a:cubicBezTo>
                  <a:cubicBezTo>
                    <a:pt x="3631" y="16747"/>
                    <a:pt x="3468" y="16666"/>
                    <a:pt x="3369" y="16518"/>
                  </a:cubicBezTo>
                  <a:lnTo>
                    <a:pt x="3237" y="16315"/>
                  </a:lnTo>
                  <a:cubicBezTo>
                    <a:pt x="3157" y="16194"/>
                    <a:pt x="3024" y="16128"/>
                    <a:pt x="2889" y="16128"/>
                  </a:cubicBezTo>
                  <a:cubicBezTo>
                    <a:pt x="2810" y="16128"/>
                    <a:pt x="2730" y="16150"/>
                    <a:pt x="2660" y="16197"/>
                  </a:cubicBezTo>
                  <a:cubicBezTo>
                    <a:pt x="2467" y="16324"/>
                    <a:pt x="2414" y="16581"/>
                    <a:pt x="2541" y="16774"/>
                  </a:cubicBezTo>
                  <a:lnTo>
                    <a:pt x="2674" y="16975"/>
                  </a:lnTo>
                  <a:cubicBezTo>
                    <a:pt x="2933" y="17367"/>
                    <a:pt x="3362" y="17579"/>
                    <a:pt x="3799" y="17579"/>
                  </a:cubicBezTo>
                  <a:cubicBezTo>
                    <a:pt x="4052" y="17579"/>
                    <a:pt x="4309" y="17508"/>
                    <a:pt x="4536" y="17358"/>
                  </a:cubicBezTo>
                  <a:lnTo>
                    <a:pt x="6453" y="16095"/>
                  </a:lnTo>
                  <a:lnTo>
                    <a:pt x="6744" y="16538"/>
                  </a:lnTo>
                  <a:cubicBezTo>
                    <a:pt x="6527" y="16988"/>
                    <a:pt x="6413" y="17483"/>
                    <a:pt x="6413" y="17984"/>
                  </a:cubicBezTo>
                  <a:cubicBezTo>
                    <a:pt x="6413" y="19820"/>
                    <a:pt x="7907" y="21314"/>
                    <a:pt x="9744" y="21314"/>
                  </a:cubicBezTo>
                  <a:cubicBezTo>
                    <a:pt x="11581" y="21314"/>
                    <a:pt x="13074" y="19820"/>
                    <a:pt x="13074" y="17984"/>
                  </a:cubicBezTo>
                  <a:cubicBezTo>
                    <a:pt x="13074" y="17483"/>
                    <a:pt x="12961" y="16988"/>
                    <a:pt x="12743" y="16538"/>
                  </a:cubicBezTo>
                  <a:lnTo>
                    <a:pt x="13034" y="16095"/>
                  </a:lnTo>
                  <a:lnTo>
                    <a:pt x="14951" y="17358"/>
                  </a:lnTo>
                  <a:cubicBezTo>
                    <a:pt x="15179" y="17508"/>
                    <a:pt x="15435" y="17579"/>
                    <a:pt x="15689" y="17579"/>
                  </a:cubicBezTo>
                  <a:cubicBezTo>
                    <a:pt x="16126" y="17579"/>
                    <a:pt x="16554" y="17367"/>
                    <a:pt x="16813" y="16975"/>
                  </a:cubicBezTo>
                  <a:lnTo>
                    <a:pt x="19078" y="13536"/>
                  </a:lnTo>
                  <a:cubicBezTo>
                    <a:pt x="19485" y="12916"/>
                    <a:pt x="19314" y="12084"/>
                    <a:pt x="18695" y="11676"/>
                  </a:cubicBezTo>
                  <a:lnTo>
                    <a:pt x="18695" y="11674"/>
                  </a:lnTo>
                  <a:lnTo>
                    <a:pt x="16755" y="10398"/>
                  </a:lnTo>
                  <a:cubicBezTo>
                    <a:pt x="17462" y="9167"/>
                    <a:pt x="17835" y="7774"/>
                    <a:pt x="17833" y="6357"/>
                  </a:cubicBezTo>
                  <a:cubicBezTo>
                    <a:pt x="17836" y="4690"/>
                    <a:pt x="17183" y="3089"/>
                    <a:pt x="16011" y="1903"/>
                  </a:cubicBezTo>
                  <a:cubicBezTo>
                    <a:pt x="14814" y="690"/>
                    <a:pt x="13182" y="5"/>
                    <a:pt x="1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4"/>
            <p:cNvSpPr/>
            <p:nvPr/>
          </p:nvSpPr>
          <p:spPr>
            <a:xfrm>
              <a:off x="4525850" y="2978825"/>
              <a:ext cx="22625" cy="20850"/>
            </a:xfrm>
            <a:custGeom>
              <a:avLst/>
              <a:gdLst/>
              <a:ahLst/>
              <a:cxnLst/>
              <a:rect l="l" t="t" r="r" b="b"/>
              <a:pathLst>
                <a:path w="905" h="834" extrusionOk="0">
                  <a:moveTo>
                    <a:pt x="448" y="0"/>
                  </a:moveTo>
                  <a:cubicBezTo>
                    <a:pt x="250" y="0"/>
                    <a:pt x="78" y="141"/>
                    <a:pt x="39" y="336"/>
                  </a:cubicBezTo>
                  <a:cubicBezTo>
                    <a:pt x="1" y="531"/>
                    <a:pt x="106" y="726"/>
                    <a:pt x="288" y="802"/>
                  </a:cubicBezTo>
                  <a:cubicBezTo>
                    <a:pt x="340" y="823"/>
                    <a:pt x="395" y="834"/>
                    <a:pt x="448" y="834"/>
                  </a:cubicBezTo>
                  <a:cubicBezTo>
                    <a:pt x="584" y="834"/>
                    <a:pt x="715" y="767"/>
                    <a:pt x="795" y="649"/>
                  </a:cubicBezTo>
                  <a:cubicBezTo>
                    <a:pt x="904" y="484"/>
                    <a:pt x="883" y="264"/>
                    <a:pt x="743" y="123"/>
                  </a:cubicBezTo>
                  <a:cubicBezTo>
                    <a:pt x="664" y="45"/>
                    <a:pt x="559" y="2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4"/>
            <p:cNvSpPr/>
            <p:nvPr/>
          </p:nvSpPr>
          <p:spPr>
            <a:xfrm>
              <a:off x="4765800" y="2759450"/>
              <a:ext cx="22625" cy="20850"/>
            </a:xfrm>
            <a:custGeom>
              <a:avLst/>
              <a:gdLst/>
              <a:ahLst/>
              <a:cxnLst/>
              <a:rect l="l" t="t" r="r" b="b"/>
              <a:pathLst>
                <a:path w="905" h="834" extrusionOk="0">
                  <a:moveTo>
                    <a:pt x="458" y="0"/>
                  </a:moveTo>
                  <a:cubicBezTo>
                    <a:pt x="322" y="0"/>
                    <a:pt x="190" y="67"/>
                    <a:pt x="112" y="186"/>
                  </a:cubicBezTo>
                  <a:cubicBezTo>
                    <a:pt x="1" y="351"/>
                    <a:pt x="23" y="571"/>
                    <a:pt x="164" y="711"/>
                  </a:cubicBezTo>
                  <a:cubicBezTo>
                    <a:pt x="241" y="789"/>
                    <a:pt x="348" y="833"/>
                    <a:pt x="457" y="833"/>
                  </a:cubicBezTo>
                  <a:cubicBezTo>
                    <a:pt x="656" y="833"/>
                    <a:pt x="827" y="692"/>
                    <a:pt x="866" y="498"/>
                  </a:cubicBezTo>
                  <a:cubicBezTo>
                    <a:pt x="905" y="304"/>
                    <a:pt x="801" y="108"/>
                    <a:pt x="617" y="32"/>
                  </a:cubicBezTo>
                  <a:cubicBezTo>
                    <a:pt x="565" y="10"/>
                    <a:pt x="511" y="0"/>
                    <a:pt x="4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" name="Google Shape;322;p34"/>
          <p:cNvGrpSpPr/>
          <p:nvPr/>
        </p:nvGrpSpPr>
        <p:grpSpPr>
          <a:xfrm>
            <a:off x="6716724" y="1965698"/>
            <a:ext cx="568859" cy="565594"/>
            <a:chOff x="307300" y="1065375"/>
            <a:chExt cx="535800" cy="532725"/>
          </a:xfrm>
        </p:grpSpPr>
        <p:sp>
          <p:nvSpPr>
            <p:cNvPr id="323" name="Google Shape;323;p34"/>
            <p:cNvSpPr/>
            <p:nvPr/>
          </p:nvSpPr>
          <p:spPr>
            <a:xfrm>
              <a:off x="307300" y="1065375"/>
              <a:ext cx="535800" cy="532725"/>
            </a:xfrm>
            <a:custGeom>
              <a:avLst/>
              <a:gdLst/>
              <a:ahLst/>
              <a:cxnLst/>
              <a:rect l="l" t="t" r="r" b="b"/>
              <a:pathLst>
                <a:path w="21432" h="21309" extrusionOk="0">
                  <a:moveTo>
                    <a:pt x="8786" y="834"/>
                  </a:moveTo>
                  <a:cubicBezTo>
                    <a:pt x="9619" y="834"/>
                    <a:pt x="10292" y="1509"/>
                    <a:pt x="10294" y="2341"/>
                  </a:cubicBezTo>
                  <a:lnTo>
                    <a:pt x="10295" y="2774"/>
                  </a:lnTo>
                  <a:lnTo>
                    <a:pt x="9861" y="2774"/>
                  </a:lnTo>
                  <a:cubicBezTo>
                    <a:pt x="9029" y="2774"/>
                    <a:pt x="8354" y="2099"/>
                    <a:pt x="8352" y="1267"/>
                  </a:cubicBezTo>
                  <a:lnTo>
                    <a:pt x="8352" y="834"/>
                  </a:lnTo>
                  <a:close/>
                  <a:moveTo>
                    <a:pt x="13078" y="834"/>
                  </a:moveTo>
                  <a:lnTo>
                    <a:pt x="13078" y="1267"/>
                  </a:lnTo>
                  <a:cubicBezTo>
                    <a:pt x="13078" y="2099"/>
                    <a:pt x="12403" y="2774"/>
                    <a:pt x="11572" y="2774"/>
                  </a:cubicBezTo>
                  <a:lnTo>
                    <a:pt x="11138" y="2774"/>
                  </a:lnTo>
                  <a:lnTo>
                    <a:pt x="11138" y="2341"/>
                  </a:lnTo>
                  <a:cubicBezTo>
                    <a:pt x="11138" y="1509"/>
                    <a:pt x="11813" y="834"/>
                    <a:pt x="12645" y="834"/>
                  </a:cubicBezTo>
                  <a:close/>
                  <a:moveTo>
                    <a:pt x="10681" y="7571"/>
                  </a:moveTo>
                  <a:cubicBezTo>
                    <a:pt x="11084" y="7571"/>
                    <a:pt x="11410" y="7898"/>
                    <a:pt x="11410" y="8300"/>
                  </a:cubicBezTo>
                  <a:lnTo>
                    <a:pt x="11410" y="8550"/>
                  </a:lnTo>
                  <a:cubicBezTo>
                    <a:pt x="11410" y="8953"/>
                    <a:pt x="11084" y="9280"/>
                    <a:pt x="10681" y="9280"/>
                  </a:cubicBezTo>
                  <a:cubicBezTo>
                    <a:pt x="9820" y="9280"/>
                    <a:pt x="9121" y="9979"/>
                    <a:pt x="9119" y="10841"/>
                  </a:cubicBezTo>
                  <a:lnTo>
                    <a:pt x="9119" y="10887"/>
                  </a:lnTo>
                  <a:cubicBezTo>
                    <a:pt x="9119" y="11290"/>
                    <a:pt x="8793" y="11615"/>
                    <a:pt x="8391" y="11617"/>
                  </a:cubicBezTo>
                  <a:lnTo>
                    <a:pt x="3988" y="11617"/>
                  </a:lnTo>
                  <a:cubicBezTo>
                    <a:pt x="4041" y="10792"/>
                    <a:pt x="4245" y="9986"/>
                    <a:pt x="4592" y="9236"/>
                  </a:cubicBezTo>
                  <a:lnTo>
                    <a:pt x="6499" y="9236"/>
                  </a:lnTo>
                  <a:cubicBezTo>
                    <a:pt x="6502" y="9236"/>
                    <a:pt x="6506" y="9237"/>
                    <a:pt x="6509" y="9237"/>
                  </a:cubicBezTo>
                  <a:cubicBezTo>
                    <a:pt x="6738" y="9237"/>
                    <a:pt x="6925" y="9050"/>
                    <a:pt x="6925" y="8821"/>
                  </a:cubicBezTo>
                  <a:cubicBezTo>
                    <a:pt x="6925" y="8591"/>
                    <a:pt x="6738" y="8405"/>
                    <a:pt x="6509" y="8405"/>
                  </a:cubicBezTo>
                  <a:cubicBezTo>
                    <a:pt x="6506" y="8405"/>
                    <a:pt x="6502" y="8405"/>
                    <a:pt x="6499" y="8405"/>
                  </a:cubicBezTo>
                  <a:lnTo>
                    <a:pt x="5051" y="8405"/>
                  </a:lnTo>
                  <a:cubicBezTo>
                    <a:pt x="5241" y="8110"/>
                    <a:pt x="5454" y="7832"/>
                    <a:pt x="5687" y="7571"/>
                  </a:cubicBezTo>
                  <a:close/>
                  <a:moveTo>
                    <a:pt x="17283" y="10527"/>
                  </a:moveTo>
                  <a:cubicBezTo>
                    <a:pt x="17369" y="10897"/>
                    <a:pt x="17424" y="11274"/>
                    <a:pt x="17447" y="11654"/>
                  </a:cubicBezTo>
                  <a:cubicBezTo>
                    <a:pt x="16431" y="12404"/>
                    <a:pt x="15525" y="13292"/>
                    <a:pt x="14755" y="14293"/>
                  </a:cubicBezTo>
                  <a:lnTo>
                    <a:pt x="13996" y="15280"/>
                  </a:lnTo>
                  <a:cubicBezTo>
                    <a:pt x="13939" y="15355"/>
                    <a:pt x="13887" y="15437"/>
                    <a:pt x="13845" y="15524"/>
                  </a:cubicBezTo>
                  <a:lnTo>
                    <a:pt x="11818" y="15524"/>
                  </a:lnTo>
                  <a:cubicBezTo>
                    <a:pt x="11137" y="15522"/>
                    <a:pt x="10586" y="14971"/>
                    <a:pt x="10586" y="14290"/>
                  </a:cubicBezTo>
                  <a:cubicBezTo>
                    <a:pt x="10586" y="13772"/>
                    <a:pt x="11006" y="13353"/>
                    <a:pt x="11524" y="13353"/>
                  </a:cubicBezTo>
                  <a:cubicBezTo>
                    <a:pt x="12176" y="13352"/>
                    <a:pt x="12704" y="12824"/>
                    <a:pt x="12705" y="12172"/>
                  </a:cubicBezTo>
                  <a:cubicBezTo>
                    <a:pt x="12705" y="11264"/>
                    <a:pt x="13442" y="10527"/>
                    <a:pt x="14350" y="10527"/>
                  </a:cubicBezTo>
                  <a:close/>
                  <a:moveTo>
                    <a:pt x="10717" y="5324"/>
                  </a:moveTo>
                  <a:cubicBezTo>
                    <a:pt x="11331" y="5324"/>
                    <a:pt x="11948" y="5408"/>
                    <a:pt x="12553" y="5578"/>
                  </a:cubicBezTo>
                  <a:cubicBezTo>
                    <a:pt x="14614" y="6163"/>
                    <a:pt x="16277" y="7689"/>
                    <a:pt x="17033" y="9694"/>
                  </a:cubicBezTo>
                  <a:lnTo>
                    <a:pt x="14350" y="9694"/>
                  </a:lnTo>
                  <a:cubicBezTo>
                    <a:pt x="12983" y="9694"/>
                    <a:pt x="11872" y="10806"/>
                    <a:pt x="11872" y="12172"/>
                  </a:cubicBezTo>
                  <a:cubicBezTo>
                    <a:pt x="11872" y="12365"/>
                    <a:pt x="11715" y="12520"/>
                    <a:pt x="11524" y="12520"/>
                  </a:cubicBezTo>
                  <a:cubicBezTo>
                    <a:pt x="10545" y="12522"/>
                    <a:pt x="9754" y="13313"/>
                    <a:pt x="9753" y="14290"/>
                  </a:cubicBezTo>
                  <a:cubicBezTo>
                    <a:pt x="9754" y="15430"/>
                    <a:pt x="10678" y="16354"/>
                    <a:pt x="11818" y="16355"/>
                  </a:cubicBezTo>
                  <a:lnTo>
                    <a:pt x="13704" y="16355"/>
                  </a:lnTo>
                  <a:cubicBezTo>
                    <a:pt x="13755" y="16748"/>
                    <a:pt x="13960" y="17105"/>
                    <a:pt x="14277" y="17344"/>
                  </a:cubicBezTo>
                  <a:lnTo>
                    <a:pt x="11982" y="18482"/>
                  </a:lnTo>
                  <a:cubicBezTo>
                    <a:pt x="11839" y="18553"/>
                    <a:pt x="11710" y="18645"/>
                    <a:pt x="11597" y="18756"/>
                  </a:cubicBezTo>
                  <a:cubicBezTo>
                    <a:pt x="11587" y="18756"/>
                    <a:pt x="11577" y="18756"/>
                    <a:pt x="11567" y="18757"/>
                  </a:cubicBezTo>
                  <a:cubicBezTo>
                    <a:pt x="11285" y="18793"/>
                    <a:pt x="11001" y="18810"/>
                    <a:pt x="10717" y="18810"/>
                  </a:cubicBezTo>
                  <a:cubicBezTo>
                    <a:pt x="10439" y="18810"/>
                    <a:pt x="10161" y="18793"/>
                    <a:pt x="9885" y="18760"/>
                  </a:cubicBezTo>
                  <a:cubicBezTo>
                    <a:pt x="9869" y="18757"/>
                    <a:pt x="9853" y="18757"/>
                    <a:pt x="9837" y="18757"/>
                  </a:cubicBezTo>
                  <a:cubicBezTo>
                    <a:pt x="9724" y="18645"/>
                    <a:pt x="9593" y="18551"/>
                    <a:pt x="9450" y="18481"/>
                  </a:cubicBezTo>
                  <a:lnTo>
                    <a:pt x="7155" y="17342"/>
                  </a:lnTo>
                  <a:cubicBezTo>
                    <a:pt x="7806" y="16852"/>
                    <a:pt x="7932" y="15925"/>
                    <a:pt x="7436" y="15279"/>
                  </a:cubicBezTo>
                  <a:lnTo>
                    <a:pt x="6677" y="14293"/>
                  </a:lnTo>
                  <a:cubicBezTo>
                    <a:pt x="6164" y="13625"/>
                    <a:pt x="5589" y="13010"/>
                    <a:pt x="4962" y="12450"/>
                  </a:cubicBezTo>
                  <a:lnTo>
                    <a:pt x="8391" y="12450"/>
                  </a:lnTo>
                  <a:cubicBezTo>
                    <a:pt x="9253" y="12448"/>
                    <a:pt x="9951" y="11750"/>
                    <a:pt x="9953" y="10887"/>
                  </a:cubicBezTo>
                  <a:lnTo>
                    <a:pt x="9953" y="10841"/>
                  </a:lnTo>
                  <a:cubicBezTo>
                    <a:pt x="9953" y="10438"/>
                    <a:pt x="10279" y="10111"/>
                    <a:pt x="10681" y="10111"/>
                  </a:cubicBezTo>
                  <a:cubicBezTo>
                    <a:pt x="11543" y="10110"/>
                    <a:pt x="12242" y="9412"/>
                    <a:pt x="12242" y="8550"/>
                  </a:cubicBezTo>
                  <a:lnTo>
                    <a:pt x="12242" y="8300"/>
                  </a:lnTo>
                  <a:cubicBezTo>
                    <a:pt x="12242" y="7438"/>
                    <a:pt x="11543" y="6740"/>
                    <a:pt x="10681" y="6740"/>
                  </a:cubicBezTo>
                  <a:lnTo>
                    <a:pt x="6580" y="6740"/>
                  </a:lnTo>
                  <a:cubicBezTo>
                    <a:pt x="7777" y="5811"/>
                    <a:pt x="9236" y="5324"/>
                    <a:pt x="10717" y="5324"/>
                  </a:cubicBezTo>
                  <a:close/>
                  <a:moveTo>
                    <a:pt x="7938" y="1"/>
                  </a:moveTo>
                  <a:cubicBezTo>
                    <a:pt x="7708" y="1"/>
                    <a:pt x="7521" y="188"/>
                    <a:pt x="7521" y="418"/>
                  </a:cubicBezTo>
                  <a:lnTo>
                    <a:pt x="7521" y="1267"/>
                  </a:lnTo>
                  <a:cubicBezTo>
                    <a:pt x="7521" y="2558"/>
                    <a:pt x="8571" y="3607"/>
                    <a:pt x="9862" y="3607"/>
                  </a:cubicBezTo>
                  <a:lnTo>
                    <a:pt x="10299" y="3607"/>
                  </a:lnTo>
                  <a:lnTo>
                    <a:pt x="10299" y="4503"/>
                  </a:lnTo>
                  <a:cubicBezTo>
                    <a:pt x="6641" y="4701"/>
                    <a:pt x="3653" y="7495"/>
                    <a:pt x="3199" y="11114"/>
                  </a:cubicBezTo>
                  <a:cubicBezTo>
                    <a:pt x="2824" y="10874"/>
                    <a:pt x="2437" y="10654"/>
                    <a:pt x="2039" y="10454"/>
                  </a:cubicBezTo>
                  <a:lnTo>
                    <a:pt x="664" y="9762"/>
                  </a:lnTo>
                  <a:cubicBezTo>
                    <a:pt x="603" y="9731"/>
                    <a:pt x="539" y="9717"/>
                    <a:pt x="476" y="9717"/>
                  </a:cubicBezTo>
                  <a:cubicBezTo>
                    <a:pt x="324" y="9717"/>
                    <a:pt x="177" y="9800"/>
                    <a:pt x="104" y="9946"/>
                  </a:cubicBezTo>
                  <a:cubicBezTo>
                    <a:pt x="0" y="10150"/>
                    <a:pt x="84" y="10401"/>
                    <a:pt x="288" y="10504"/>
                  </a:cubicBezTo>
                  <a:lnTo>
                    <a:pt x="1664" y="11198"/>
                  </a:lnTo>
                  <a:cubicBezTo>
                    <a:pt x="3366" y="12058"/>
                    <a:pt x="4853" y="13289"/>
                    <a:pt x="6017" y="14800"/>
                  </a:cubicBezTo>
                  <a:lnTo>
                    <a:pt x="6775" y="15787"/>
                  </a:lnTo>
                  <a:cubicBezTo>
                    <a:pt x="6954" y="16017"/>
                    <a:pt x="6951" y="16341"/>
                    <a:pt x="6768" y="16568"/>
                  </a:cubicBezTo>
                  <a:cubicBezTo>
                    <a:pt x="6645" y="16722"/>
                    <a:pt x="6462" y="16805"/>
                    <a:pt x="6275" y="16805"/>
                  </a:cubicBezTo>
                  <a:cubicBezTo>
                    <a:pt x="6185" y="16805"/>
                    <a:pt x="6094" y="16786"/>
                    <a:pt x="6008" y="16747"/>
                  </a:cubicBezTo>
                  <a:cubicBezTo>
                    <a:pt x="5241" y="16276"/>
                    <a:pt x="4595" y="15634"/>
                    <a:pt x="4119" y="14872"/>
                  </a:cubicBezTo>
                  <a:lnTo>
                    <a:pt x="4063" y="14782"/>
                  </a:lnTo>
                  <a:cubicBezTo>
                    <a:pt x="3983" y="14656"/>
                    <a:pt x="3848" y="14586"/>
                    <a:pt x="3709" y="14586"/>
                  </a:cubicBezTo>
                  <a:cubicBezTo>
                    <a:pt x="3633" y="14586"/>
                    <a:pt x="3557" y="14607"/>
                    <a:pt x="3488" y="14650"/>
                  </a:cubicBezTo>
                  <a:cubicBezTo>
                    <a:pt x="3293" y="14771"/>
                    <a:pt x="3234" y="15028"/>
                    <a:pt x="3356" y="15223"/>
                  </a:cubicBezTo>
                  <a:lnTo>
                    <a:pt x="3412" y="15313"/>
                  </a:lnTo>
                  <a:cubicBezTo>
                    <a:pt x="3956" y="16185"/>
                    <a:pt x="4696" y="16918"/>
                    <a:pt x="5572" y="17456"/>
                  </a:cubicBezTo>
                  <a:cubicBezTo>
                    <a:pt x="5584" y="17463"/>
                    <a:pt x="5597" y="17471"/>
                    <a:pt x="5608" y="17478"/>
                  </a:cubicBezTo>
                  <a:cubicBezTo>
                    <a:pt x="5768" y="17574"/>
                    <a:pt x="5931" y="17665"/>
                    <a:pt x="6097" y="17748"/>
                  </a:cubicBezTo>
                  <a:lnTo>
                    <a:pt x="9081" y="19228"/>
                  </a:lnTo>
                  <a:cubicBezTo>
                    <a:pt x="9394" y="19384"/>
                    <a:pt x="9528" y="19761"/>
                    <a:pt x="9386" y="20082"/>
                  </a:cubicBezTo>
                  <a:cubicBezTo>
                    <a:pt x="9277" y="20326"/>
                    <a:pt x="9038" y="20473"/>
                    <a:pt x="8785" y="20473"/>
                  </a:cubicBezTo>
                  <a:cubicBezTo>
                    <a:pt x="8705" y="20473"/>
                    <a:pt x="8624" y="20458"/>
                    <a:pt x="8545" y="20428"/>
                  </a:cubicBezTo>
                  <a:lnTo>
                    <a:pt x="5802" y="19340"/>
                  </a:lnTo>
                  <a:cubicBezTo>
                    <a:pt x="4001" y="18625"/>
                    <a:pt x="2503" y="17308"/>
                    <a:pt x="1562" y="15614"/>
                  </a:cubicBezTo>
                  <a:lnTo>
                    <a:pt x="839" y="14315"/>
                  </a:lnTo>
                  <a:cubicBezTo>
                    <a:pt x="764" y="14177"/>
                    <a:pt x="622" y="14100"/>
                    <a:pt x="475" y="14100"/>
                  </a:cubicBezTo>
                  <a:cubicBezTo>
                    <a:pt x="407" y="14100"/>
                    <a:pt x="338" y="14117"/>
                    <a:pt x="274" y="14152"/>
                  </a:cubicBezTo>
                  <a:cubicBezTo>
                    <a:pt x="72" y="14264"/>
                    <a:pt x="0" y="14518"/>
                    <a:pt x="111" y="14719"/>
                  </a:cubicBezTo>
                  <a:lnTo>
                    <a:pt x="832" y="16019"/>
                  </a:lnTo>
                  <a:cubicBezTo>
                    <a:pt x="1868" y="17881"/>
                    <a:pt x="3514" y="19327"/>
                    <a:pt x="5494" y="20114"/>
                  </a:cubicBezTo>
                  <a:lnTo>
                    <a:pt x="8239" y="21202"/>
                  </a:lnTo>
                  <a:cubicBezTo>
                    <a:pt x="8422" y="21275"/>
                    <a:pt x="8608" y="21309"/>
                    <a:pt x="8790" y="21309"/>
                  </a:cubicBezTo>
                  <a:cubicBezTo>
                    <a:pt x="9577" y="21309"/>
                    <a:pt x="10278" y="20672"/>
                    <a:pt x="10278" y="19818"/>
                  </a:cubicBezTo>
                  <a:cubicBezTo>
                    <a:pt x="10278" y="19754"/>
                    <a:pt x="10274" y="19692"/>
                    <a:pt x="10266" y="19631"/>
                  </a:cubicBezTo>
                  <a:lnTo>
                    <a:pt x="10266" y="19631"/>
                  </a:lnTo>
                  <a:cubicBezTo>
                    <a:pt x="10416" y="19639"/>
                    <a:pt x="10566" y="19643"/>
                    <a:pt x="10715" y="19643"/>
                  </a:cubicBezTo>
                  <a:cubicBezTo>
                    <a:pt x="10866" y="19643"/>
                    <a:pt x="11016" y="19639"/>
                    <a:pt x="11166" y="19631"/>
                  </a:cubicBezTo>
                  <a:lnTo>
                    <a:pt x="11166" y="19631"/>
                  </a:lnTo>
                  <a:cubicBezTo>
                    <a:pt x="11100" y="20153"/>
                    <a:pt x="11314" y="20672"/>
                    <a:pt x="11730" y="20995"/>
                  </a:cubicBezTo>
                  <a:cubicBezTo>
                    <a:pt x="11996" y="21201"/>
                    <a:pt x="12318" y="21308"/>
                    <a:pt x="12644" y="21308"/>
                  </a:cubicBezTo>
                  <a:cubicBezTo>
                    <a:pt x="12829" y="21308"/>
                    <a:pt x="13016" y="21274"/>
                    <a:pt x="13193" y="21203"/>
                  </a:cubicBezTo>
                  <a:lnTo>
                    <a:pt x="15938" y="20115"/>
                  </a:lnTo>
                  <a:cubicBezTo>
                    <a:pt x="16481" y="19898"/>
                    <a:pt x="17005" y="19631"/>
                    <a:pt x="17499" y="19315"/>
                  </a:cubicBezTo>
                  <a:cubicBezTo>
                    <a:pt x="17689" y="19190"/>
                    <a:pt x="17742" y="18935"/>
                    <a:pt x="17620" y="18746"/>
                  </a:cubicBezTo>
                  <a:cubicBezTo>
                    <a:pt x="17540" y="18621"/>
                    <a:pt x="17406" y="18553"/>
                    <a:pt x="17269" y="18553"/>
                  </a:cubicBezTo>
                  <a:cubicBezTo>
                    <a:pt x="17195" y="18553"/>
                    <a:pt x="17119" y="18573"/>
                    <a:pt x="17051" y="18615"/>
                  </a:cubicBezTo>
                  <a:cubicBezTo>
                    <a:pt x="16602" y="18901"/>
                    <a:pt x="16126" y="19144"/>
                    <a:pt x="15631" y="19341"/>
                  </a:cubicBezTo>
                  <a:lnTo>
                    <a:pt x="12887" y="20428"/>
                  </a:lnTo>
                  <a:cubicBezTo>
                    <a:pt x="12806" y="20460"/>
                    <a:pt x="12724" y="20475"/>
                    <a:pt x="12642" y="20475"/>
                  </a:cubicBezTo>
                  <a:cubicBezTo>
                    <a:pt x="12389" y="20475"/>
                    <a:pt x="12149" y="20329"/>
                    <a:pt x="12041" y="20085"/>
                  </a:cubicBezTo>
                  <a:cubicBezTo>
                    <a:pt x="11897" y="19761"/>
                    <a:pt x="12035" y="19383"/>
                    <a:pt x="12351" y="19228"/>
                  </a:cubicBezTo>
                  <a:lnTo>
                    <a:pt x="15333" y="17748"/>
                  </a:lnTo>
                  <a:cubicBezTo>
                    <a:pt x="15502" y="17665"/>
                    <a:pt x="15664" y="17574"/>
                    <a:pt x="15824" y="17478"/>
                  </a:cubicBezTo>
                  <a:cubicBezTo>
                    <a:pt x="15835" y="17471"/>
                    <a:pt x="15848" y="17463"/>
                    <a:pt x="15860" y="17456"/>
                  </a:cubicBezTo>
                  <a:cubicBezTo>
                    <a:pt x="16735" y="16918"/>
                    <a:pt x="17474" y="16184"/>
                    <a:pt x="18020" y="15312"/>
                  </a:cubicBezTo>
                  <a:lnTo>
                    <a:pt x="18076" y="15223"/>
                  </a:lnTo>
                  <a:cubicBezTo>
                    <a:pt x="18198" y="15027"/>
                    <a:pt x="18138" y="14771"/>
                    <a:pt x="17944" y="14649"/>
                  </a:cubicBezTo>
                  <a:cubicBezTo>
                    <a:pt x="17875" y="14606"/>
                    <a:pt x="17799" y="14585"/>
                    <a:pt x="17724" y="14585"/>
                  </a:cubicBezTo>
                  <a:cubicBezTo>
                    <a:pt x="17585" y="14585"/>
                    <a:pt x="17449" y="14655"/>
                    <a:pt x="17369" y="14781"/>
                  </a:cubicBezTo>
                  <a:lnTo>
                    <a:pt x="17313" y="14872"/>
                  </a:lnTo>
                  <a:cubicBezTo>
                    <a:pt x="16837" y="15634"/>
                    <a:pt x="16189" y="16276"/>
                    <a:pt x="15424" y="16747"/>
                  </a:cubicBezTo>
                  <a:cubicBezTo>
                    <a:pt x="15339" y="16786"/>
                    <a:pt x="15248" y="16804"/>
                    <a:pt x="15159" y="16804"/>
                  </a:cubicBezTo>
                  <a:cubicBezTo>
                    <a:pt x="14972" y="16804"/>
                    <a:pt x="14788" y="16721"/>
                    <a:pt x="14665" y="16567"/>
                  </a:cubicBezTo>
                  <a:cubicBezTo>
                    <a:pt x="14483" y="16339"/>
                    <a:pt x="14480" y="16017"/>
                    <a:pt x="14657" y="15787"/>
                  </a:cubicBezTo>
                  <a:lnTo>
                    <a:pt x="15415" y="14800"/>
                  </a:lnTo>
                  <a:cubicBezTo>
                    <a:pt x="16578" y="13289"/>
                    <a:pt x="18066" y="12058"/>
                    <a:pt x="19768" y="11198"/>
                  </a:cubicBezTo>
                  <a:lnTo>
                    <a:pt x="21144" y="10504"/>
                  </a:lnTo>
                  <a:cubicBezTo>
                    <a:pt x="21348" y="10401"/>
                    <a:pt x="21432" y="10150"/>
                    <a:pt x="21328" y="9946"/>
                  </a:cubicBezTo>
                  <a:cubicBezTo>
                    <a:pt x="21255" y="9800"/>
                    <a:pt x="21108" y="9717"/>
                    <a:pt x="20956" y="9717"/>
                  </a:cubicBezTo>
                  <a:cubicBezTo>
                    <a:pt x="20893" y="9717"/>
                    <a:pt x="20829" y="9731"/>
                    <a:pt x="20768" y="9762"/>
                  </a:cubicBezTo>
                  <a:lnTo>
                    <a:pt x="19394" y="10454"/>
                  </a:lnTo>
                  <a:cubicBezTo>
                    <a:pt x="18997" y="10654"/>
                    <a:pt x="18610" y="10874"/>
                    <a:pt x="18233" y="11114"/>
                  </a:cubicBezTo>
                  <a:cubicBezTo>
                    <a:pt x="17772" y="7485"/>
                    <a:pt x="14785" y="4703"/>
                    <a:pt x="11133" y="4503"/>
                  </a:cubicBezTo>
                  <a:lnTo>
                    <a:pt x="11133" y="3607"/>
                  </a:lnTo>
                  <a:lnTo>
                    <a:pt x="11570" y="3607"/>
                  </a:lnTo>
                  <a:cubicBezTo>
                    <a:pt x="12861" y="3607"/>
                    <a:pt x="13911" y="2556"/>
                    <a:pt x="13911" y="1267"/>
                  </a:cubicBezTo>
                  <a:lnTo>
                    <a:pt x="13911" y="417"/>
                  </a:lnTo>
                  <a:cubicBezTo>
                    <a:pt x="13911" y="188"/>
                    <a:pt x="13724" y="1"/>
                    <a:pt x="13494" y="1"/>
                  </a:cubicBezTo>
                  <a:lnTo>
                    <a:pt x="12645" y="1"/>
                  </a:lnTo>
                  <a:cubicBezTo>
                    <a:pt x="11874" y="1"/>
                    <a:pt x="11151" y="382"/>
                    <a:pt x="10715" y="1020"/>
                  </a:cubicBezTo>
                  <a:cubicBezTo>
                    <a:pt x="10281" y="382"/>
                    <a:pt x="9558" y="2"/>
                    <a:pt x="8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760375" y="1503275"/>
              <a:ext cx="23300" cy="21100"/>
            </a:xfrm>
            <a:custGeom>
              <a:avLst/>
              <a:gdLst/>
              <a:ahLst/>
              <a:cxnLst/>
              <a:rect l="l" t="t" r="r" b="b"/>
              <a:pathLst>
                <a:path w="932" h="844" extrusionOk="0">
                  <a:moveTo>
                    <a:pt x="471" y="1"/>
                  </a:moveTo>
                  <a:cubicBezTo>
                    <a:pt x="369" y="1"/>
                    <a:pt x="267" y="38"/>
                    <a:pt x="186" y="114"/>
                  </a:cubicBezTo>
                  <a:lnTo>
                    <a:pt x="175" y="126"/>
                  </a:lnTo>
                  <a:cubicBezTo>
                    <a:pt x="8" y="284"/>
                    <a:pt x="0" y="547"/>
                    <a:pt x="160" y="714"/>
                  </a:cubicBezTo>
                  <a:cubicBezTo>
                    <a:pt x="242" y="800"/>
                    <a:pt x="352" y="843"/>
                    <a:pt x="462" y="843"/>
                  </a:cubicBezTo>
                  <a:cubicBezTo>
                    <a:pt x="565" y="843"/>
                    <a:pt x="668" y="805"/>
                    <a:pt x="749" y="729"/>
                  </a:cubicBezTo>
                  <a:lnTo>
                    <a:pt x="756" y="722"/>
                  </a:lnTo>
                  <a:cubicBezTo>
                    <a:pt x="924" y="563"/>
                    <a:pt x="931" y="300"/>
                    <a:pt x="775" y="133"/>
                  </a:cubicBezTo>
                  <a:cubicBezTo>
                    <a:pt x="693" y="45"/>
                    <a:pt x="582" y="1"/>
                    <a:pt x="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4"/>
            <p:cNvSpPr/>
            <p:nvPr/>
          </p:nvSpPr>
          <p:spPr>
            <a:xfrm>
              <a:off x="788550" y="1417875"/>
              <a:ext cx="54550" cy="73750"/>
            </a:xfrm>
            <a:custGeom>
              <a:avLst/>
              <a:gdLst/>
              <a:ahLst/>
              <a:cxnLst/>
              <a:rect l="l" t="t" r="r" b="b"/>
              <a:pathLst>
                <a:path w="2182" h="2950" extrusionOk="0">
                  <a:moveTo>
                    <a:pt x="1705" y="1"/>
                  </a:moveTo>
                  <a:cubicBezTo>
                    <a:pt x="1559" y="1"/>
                    <a:pt x="1418" y="78"/>
                    <a:pt x="1341" y="215"/>
                  </a:cubicBezTo>
                  <a:lnTo>
                    <a:pt x="620" y="1514"/>
                  </a:lnTo>
                  <a:cubicBezTo>
                    <a:pt x="471" y="1785"/>
                    <a:pt x="307" y="2047"/>
                    <a:pt x="127" y="2298"/>
                  </a:cubicBezTo>
                  <a:cubicBezTo>
                    <a:pt x="0" y="2486"/>
                    <a:pt x="46" y="2740"/>
                    <a:pt x="230" y="2873"/>
                  </a:cubicBezTo>
                  <a:cubicBezTo>
                    <a:pt x="304" y="2924"/>
                    <a:pt x="387" y="2949"/>
                    <a:pt x="471" y="2949"/>
                  </a:cubicBezTo>
                  <a:cubicBezTo>
                    <a:pt x="598" y="2949"/>
                    <a:pt x="724" y="2890"/>
                    <a:pt x="806" y="2781"/>
                  </a:cubicBezTo>
                  <a:cubicBezTo>
                    <a:pt x="1003" y="2503"/>
                    <a:pt x="1185" y="2215"/>
                    <a:pt x="1349" y="1919"/>
                  </a:cubicBezTo>
                  <a:lnTo>
                    <a:pt x="2070" y="619"/>
                  </a:lnTo>
                  <a:cubicBezTo>
                    <a:pt x="2182" y="418"/>
                    <a:pt x="2110" y="164"/>
                    <a:pt x="1908" y="52"/>
                  </a:cubicBezTo>
                  <a:lnTo>
                    <a:pt x="1908" y="54"/>
                  </a:lnTo>
                  <a:cubicBezTo>
                    <a:pt x="1844" y="18"/>
                    <a:pt x="1774" y="1"/>
                    <a:pt x="17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4"/>
            <p:cNvSpPr/>
            <p:nvPr/>
          </p:nvSpPr>
          <p:spPr>
            <a:xfrm>
              <a:off x="499950" y="1275475"/>
              <a:ext cx="22600" cy="20825"/>
            </a:xfrm>
            <a:custGeom>
              <a:avLst/>
              <a:gdLst/>
              <a:ahLst/>
              <a:cxnLst/>
              <a:rect l="l" t="t" r="r" b="b"/>
              <a:pathLst>
                <a:path w="904" h="833" extrusionOk="0">
                  <a:moveTo>
                    <a:pt x="456" y="0"/>
                  </a:moveTo>
                  <a:cubicBezTo>
                    <a:pt x="321" y="0"/>
                    <a:pt x="190" y="66"/>
                    <a:pt x="111" y="185"/>
                  </a:cubicBezTo>
                  <a:cubicBezTo>
                    <a:pt x="0" y="350"/>
                    <a:pt x="22" y="571"/>
                    <a:pt x="163" y="712"/>
                  </a:cubicBezTo>
                  <a:cubicBezTo>
                    <a:pt x="241" y="789"/>
                    <a:pt x="347" y="832"/>
                    <a:pt x="456" y="832"/>
                  </a:cubicBezTo>
                  <a:cubicBezTo>
                    <a:pt x="655" y="832"/>
                    <a:pt x="826" y="693"/>
                    <a:pt x="865" y="499"/>
                  </a:cubicBezTo>
                  <a:cubicBezTo>
                    <a:pt x="904" y="303"/>
                    <a:pt x="800" y="109"/>
                    <a:pt x="616" y="32"/>
                  </a:cubicBezTo>
                  <a:cubicBezTo>
                    <a:pt x="564" y="11"/>
                    <a:pt x="510" y="0"/>
                    <a:pt x="4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34"/>
          <p:cNvGrpSpPr/>
          <p:nvPr/>
        </p:nvGrpSpPr>
        <p:grpSpPr>
          <a:xfrm>
            <a:off x="1903455" y="2048777"/>
            <a:ext cx="478590" cy="475644"/>
            <a:chOff x="257400" y="1849875"/>
            <a:chExt cx="536175" cy="532875"/>
          </a:xfrm>
        </p:grpSpPr>
        <p:sp>
          <p:nvSpPr>
            <p:cNvPr id="328" name="Google Shape;328;p34"/>
            <p:cNvSpPr/>
            <p:nvPr/>
          </p:nvSpPr>
          <p:spPr>
            <a:xfrm>
              <a:off x="257400" y="1849875"/>
              <a:ext cx="536175" cy="532875"/>
            </a:xfrm>
            <a:custGeom>
              <a:avLst/>
              <a:gdLst/>
              <a:ahLst/>
              <a:cxnLst/>
              <a:rect l="l" t="t" r="r" b="b"/>
              <a:pathLst>
                <a:path w="21447" h="21315" extrusionOk="0">
                  <a:moveTo>
                    <a:pt x="4128" y="832"/>
                  </a:moveTo>
                  <a:cubicBezTo>
                    <a:pt x="4629" y="832"/>
                    <a:pt x="5111" y="1074"/>
                    <a:pt x="5408" y="1497"/>
                  </a:cubicBezTo>
                  <a:cubicBezTo>
                    <a:pt x="5489" y="1610"/>
                    <a:pt x="5617" y="1672"/>
                    <a:pt x="5748" y="1672"/>
                  </a:cubicBezTo>
                  <a:cubicBezTo>
                    <a:pt x="5819" y="1672"/>
                    <a:pt x="5892" y="1653"/>
                    <a:pt x="5958" y="1615"/>
                  </a:cubicBezTo>
                  <a:cubicBezTo>
                    <a:pt x="6144" y="1505"/>
                    <a:pt x="6216" y="1272"/>
                    <a:pt x="6123" y="1078"/>
                  </a:cubicBezTo>
                  <a:lnTo>
                    <a:pt x="6650" y="1078"/>
                  </a:lnTo>
                  <a:cubicBezTo>
                    <a:pt x="7102" y="1078"/>
                    <a:pt x="7467" y="1444"/>
                    <a:pt x="7467" y="1895"/>
                  </a:cubicBezTo>
                  <a:cubicBezTo>
                    <a:pt x="7467" y="2347"/>
                    <a:pt x="7102" y="2713"/>
                    <a:pt x="6650" y="2713"/>
                  </a:cubicBezTo>
                  <a:lnTo>
                    <a:pt x="3714" y="2713"/>
                  </a:lnTo>
                  <a:cubicBezTo>
                    <a:pt x="3158" y="2713"/>
                    <a:pt x="2706" y="3165"/>
                    <a:pt x="2706" y="3722"/>
                  </a:cubicBezTo>
                  <a:lnTo>
                    <a:pt x="2706" y="4496"/>
                  </a:lnTo>
                  <a:lnTo>
                    <a:pt x="874" y="4496"/>
                  </a:lnTo>
                  <a:lnTo>
                    <a:pt x="874" y="2041"/>
                  </a:lnTo>
                  <a:cubicBezTo>
                    <a:pt x="874" y="1520"/>
                    <a:pt x="1206" y="1059"/>
                    <a:pt x="1700" y="894"/>
                  </a:cubicBezTo>
                  <a:cubicBezTo>
                    <a:pt x="1825" y="852"/>
                    <a:pt x="1953" y="832"/>
                    <a:pt x="2080" y="832"/>
                  </a:cubicBezTo>
                  <a:cubicBezTo>
                    <a:pt x="2453" y="832"/>
                    <a:pt x="2815" y="1005"/>
                    <a:pt x="3047" y="1315"/>
                  </a:cubicBezTo>
                  <a:cubicBezTo>
                    <a:pt x="3128" y="1423"/>
                    <a:pt x="3254" y="1481"/>
                    <a:pt x="3381" y="1481"/>
                  </a:cubicBezTo>
                  <a:cubicBezTo>
                    <a:pt x="3456" y="1481"/>
                    <a:pt x="3532" y="1461"/>
                    <a:pt x="3599" y="1419"/>
                  </a:cubicBezTo>
                  <a:cubicBezTo>
                    <a:pt x="3782" y="1305"/>
                    <a:pt x="3848" y="1071"/>
                    <a:pt x="3752" y="878"/>
                  </a:cubicBezTo>
                  <a:cubicBezTo>
                    <a:pt x="3877" y="847"/>
                    <a:pt x="4003" y="832"/>
                    <a:pt x="4128" y="832"/>
                  </a:cubicBezTo>
                  <a:close/>
                  <a:moveTo>
                    <a:pt x="15700" y="832"/>
                  </a:moveTo>
                  <a:cubicBezTo>
                    <a:pt x="16202" y="832"/>
                    <a:pt x="16683" y="1074"/>
                    <a:pt x="16981" y="1497"/>
                  </a:cubicBezTo>
                  <a:cubicBezTo>
                    <a:pt x="17061" y="1611"/>
                    <a:pt x="17190" y="1672"/>
                    <a:pt x="17321" y="1672"/>
                  </a:cubicBezTo>
                  <a:cubicBezTo>
                    <a:pt x="17393" y="1672"/>
                    <a:pt x="17465" y="1654"/>
                    <a:pt x="17531" y="1616"/>
                  </a:cubicBezTo>
                  <a:cubicBezTo>
                    <a:pt x="17716" y="1507"/>
                    <a:pt x="17788" y="1272"/>
                    <a:pt x="17696" y="1078"/>
                  </a:cubicBezTo>
                  <a:lnTo>
                    <a:pt x="18223" y="1078"/>
                  </a:lnTo>
                  <a:cubicBezTo>
                    <a:pt x="18675" y="1078"/>
                    <a:pt x="19040" y="1444"/>
                    <a:pt x="19040" y="1895"/>
                  </a:cubicBezTo>
                  <a:cubicBezTo>
                    <a:pt x="19040" y="2347"/>
                    <a:pt x="18675" y="2713"/>
                    <a:pt x="18223" y="2713"/>
                  </a:cubicBezTo>
                  <a:lnTo>
                    <a:pt x="15287" y="2713"/>
                  </a:lnTo>
                  <a:cubicBezTo>
                    <a:pt x="14729" y="2713"/>
                    <a:pt x="14278" y="3165"/>
                    <a:pt x="14277" y="3722"/>
                  </a:cubicBezTo>
                  <a:lnTo>
                    <a:pt x="14277" y="4496"/>
                  </a:lnTo>
                  <a:lnTo>
                    <a:pt x="12447" y="4496"/>
                  </a:lnTo>
                  <a:lnTo>
                    <a:pt x="12447" y="2041"/>
                  </a:lnTo>
                  <a:cubicBezTo>
                    <a:pt x="12445" y="1520"/>
                    <a:pt x="12779" y="1059"/>
                    <a:pt x="13271" y="894"/>
                  </a:cubicBezTo>
                  <a:cubicBezTo>
                    <a:pt x="13397" y="852"/>
                    <a:pt x="13525" y="832"/>
                    <a:pt x="13652" y="832"/>
                  </a:cubicBezTo>
                  <a:cubicBezTo>
                    <a:pt x="14026" y="832"/>
                    <a:pt x="14387" y="1005"/>
                    <a:pt x="14619" y="1315"/>
                  </a:cubicBezTo>
                  <a:cubicBezTo>
                    <a:pt x="14701" y="1423"/>
                    <a:pt x="14826" y="1481"/>
                    <a:pt x="14953" y="1481"/>
                  </a:cubicBezTo>
                  <a:cubicBezTo>
                    <a:pt x="15028" y="1481"/>
                    <a:pt x="15104" y="1461"/>
                    <a:pt x="15172" y="1419"/>
                  </a:cubicBezTo>
                  <a:cubicBezTo>
                    <a:pt x="15355" y="1305"/>
                    <a:pt x="15421" y="1071"/>
                    <a:pt x="15325" y="878"/>
                  </a:cubicBezTo>
                  <a:cubicBezTo>
                    <a:pt x="15449" y="847"/>
                    <a:pt x="15576" y="832"/>
                    <a:pt x="15700" y="832"/>
                  </a:cubicBezTo>
                  <a:close/>
                  <a:moveTo>
                    <a:pt x="7103" y="8698"/>
                  </a:moveTo>
                  <a:cubicBezTo>
                    <a:pt x="7109" y="9088"/>
                    <a:pt x="7129" y="9478"/>
                    <a:pt x="7164" y="9866"/>
                  </a:cubicBezTo>
                  <a:lnTo>
                    <a:pt x="3484" y="9866"/>
                  </a:lnTo>
                  <a:cubicBezTo>
                    <a:pt x="3510" y="9573"/>
                    <a:pt x="3529" y="9278"/>
                    <a:pt x="3539" y="8983"/>
                  </a:cubicBezTo>
                  <a:lnTo>
                    <a:pt x="3539" y="8977"/>
                  </a:lnTo>
                  <a:cubicBezTo>
                    <a:pt x="3542" y="8883"/>
                    <a:pt x="3543" y="8791"/>
                    <a:pt x="3545" y="8698"/>
                  </a:cubicBezTo>
                  <a:close/>
                  <a:moveTo>
                    <a:pt x="18676" y="8698"/>
                  </a:moveTo>
                  <a:cubicBezTo>
                    <a:pt x="18682" y="9088"/>
                    <a:pt x="18702" y="9478"/>
                    <a:pt x="18735" y="9866"/>
                  </a:cubicBezTo>
                  <a:lnTo>
                    <a:pt x="15057" y="9866"/>
                  </a:lnTo>
                  <a:cubicBezTo>
                    <a:pt x="15083" y="9573"/>
                    <a:pt x="15100" y="9278"/>
                    <a:pt x="15110" y="8983"/>
                  </a:cubicBezTo>
                  <a:lnTo>
                    <a:pt x="15110" y="8977"/>
                  </a:lnTo>
                  <a:cubicBezTo>
                    <a:pt x="15114" y="8883"/>
                    <a:pt x="15116" y="8791"/>
                    <a:pt x="15117" y="8698"/>
                  </a:cubicBezTo>
                  <a:close/>
                  <a:moveTo>
                    <a:pt x="7259" y="10698"/>
                  </a:moveTo>
                  <a:cubicBezTo>
                    <a:pt x="7489" y="12357"/>
                    <a:pt x="7973" y="13972"/>
                    <a:pt x="8691" y="15486"/>
                  </a:cubicBezTo>
                  <a:lnTo>
                    <a:pt x="1957" y="15486"/>
                  </a:lnTo>
                  <a:cubicBezTo>
                    <a:pt x="2675" y="13972"/>
                    <a:pt x="3159" y="12357"/>
                    <a:pt x="3391" y="10698"/>
                  </a:cubicBezTo>
                  <a:close/>
                  <a:moveTo>
                    <a:pt x="18831" y="10698"/>
                  </a:moveTo>
                  <a:cubicBezTo>
                    <a:pt x="19062" y="12357"/>
                    <a:pt x="19545" y="13972"/>
                    <a:pt x="20263" y="15486"/>
                  </a:cubicBezTo>
                  <a:lnTo>
                    <a:pt x="13530" y="15486"/>
                  </a:lnTo>
                  <a:cubicBezTo>
                    <a:pt x="14248" y="13972"/>
                    <a:pt x="14732" y="12357"/>
                    <a:pt x="14962" y="10698"/>
                  </a:cubicBezTo>
                  <a:close/>
                  <a:moveTo>
                    <a:pt x="8045" y="16319"/>
                  </a:moveTo>
                  <a:lnTo>
                    <a:pt x="6875" y="17489"/>
                  </a:lnTo>
                  <a:lnTo>
                    <a:pt x="6326" y="18037"/>
                  </a:lnTo>
                  <a:lnTo>
                    <a:pt x="4188" y="18037"/>
                  </a:lnTo>
                  <a:lnTo>
                    <a:pt x="3294" y="17143"/>
                  </a:lnTo>
                  <a:lnTo>
                    <a:pt x="4120" y="16319"/>
                  </a:lnTo>
                  <a:close/>
                  <a:moveTo>
                    <a:pt x="16769" y="16317"/>
                  </a:moveTo>
                  <a:lnTo>
                    <a:pt x="14651" y="18436"/>
                  </a:lnTo>
                  <a:lnTo>
                    <a:pt x="13819" y="17605"/>
                  </a:lnTo>
                  <a:lnTo>
                    <a:pt x="13819" y="16317"/>
                  </a:lnTo>
                  <a:close/>
                  <a:moveTo>
                    <a:pt x="12988" y="16317"/>
                  </a:moveTo>
                  <a:lnTo>
                    <a:pt x="12988" y="17602"/>
                  </a:lnTo>
                  <a:lnTo>
                    <a:pt x="11733" y="18857"/>
                  </a:lnTo>
                  <a:lnTo>
                    <a:pt x="11733" y="17143"/>
                  </a:lnTo>
                  <a:cubicBezTo>
                    <a:pt x="11733" y="17033"/>
                    <a:pt x="11688" y="16926"/>
                    <a:pt x="11609" y="16848"/>
                  </a:cubicBezTo>
                  <a:lnTo>
                    <a:pt x="11075" y="16317"/>
                  </a:lnTo>
                  <a:close/>
                  <a:moveTo>
                    <a:pt x="9891" y="16317"/>
                  </a:moveTo>
                  <a:lnTo>
                    <a:pt x="10900" y="17316"/>
                  </a:lnTo>
                  <a:lnTo>
                    <a:pt x="10900" y="19689"/>
                  </a:lnTo>
                  <a:lnTo>
                    <a:pt x="10281" y="20309"/>
                  </a:lnTo>
                  <a:lnTo>
                    <a:pt x="7757" y="17784"/>
                  </a:lnTo>
                  <a:lnTo>
                    <a:pt x="9222" y="16317"/>
                  </a:lnTo>
                  <a:close/>
                  <a:moveTo>
                    <a:pt x="4125" y="0"/>
                  </a:moveTo>
                  <a:cubicBezTo>
                    <a:pt x="3761" y="0"/>
                    <a:pt x="3396" y="84"/>
                    <a:pt x="3061" y="251"/>
                  </a:cubicBezTo>
                  <a:cubicBezTo>
                    <a:pt x="2756" y="84"/>
                    <a:pt x="2419" y="0"/>
                    <a:pt x="2082" y="0"/>
                  </a:cubicBezTo>
                  <a:cubicBezTo>
                    <a:pt x="1722" y="0"/>
                    <a:pt x="1362" y="96"/>
                    <a:pt x="1042" y="285"/>
                  </a:cubicBezTo>
                  <a:cubicBezTo>
                    <a:pt x="422" y="654"/>
                    <a:pt x="42" y="1320"/>
                    <a:pt x="41" y="2041"/>
                  </a:cubicBezTo>
                  <a:lnTo>
                    <a:pt x="41" y="7840"/>
                  </a:lnTo>
                  <a:cubicBezTo>
                    <a:pt x="46" y="8066"/>
                    <a:pt x="231" y="8247"/>
                    <a:pt x="458" y="8247"/>
                  </a:cubicBezTo>
                  <a:cubicBezTo>
                    <a:pt x="684" y="8247"/>
                    <a:pt x="869" y="8066"/>
                    <a:pt x="874" y="7840"/>
                  </a:cubicBezTo>
                  <a:lnTo>
                    <a:pt x="874" y="5329"/>
                  </a:lnTo>
                  <a:lnTo>
                    <a:pt x="2706" y="5329"/>
                  </a:lnTo>
                  <a:lnTo>
                    <a:pt x="2706" y="8964"/>
                  </a:lnTo>
                  <a:cubicBezTo>
                    <a:pt x="2628" y="11233"/>
                    <a:pt x="2057" y="13459"/>
                    <a:pt x="1029" y="15486"/>
                  </a:cubicBezTo>
                  <a:lnTo>
                    <a:pt x="874" y="15486"/>
                  </a:lnTo>
                  <a:lnTo>
                    <a:pt x="874" y="11170"/>
                  </a:lnTo>
                  <a:cubicBezTo>
                    <a:pt x="878" y="10937"/>
                    <a:pt x="691" y="10745"/>
                    <a:pt x="458" y="10745"/>
                  </a:cubicBezTo>
                  <a:cubicBezTo>
                    <a:pt x="223" y="10745"/>
                    <a:pt x="36" y="10937"/>
                    <a:pt x="41" y="11170"/>
                  </a:cubicBezTo>
                  <a:lnTo>
                    <a:pt x="41" y="15901"/>
                  </a:lnTo>
                  <a:cubicBezTo>
                    <a:pt x="41" y="16132"/>
                    <a:pt x="228" y="16317"/>
                    <a:pt x="458" y="16317"/>
                  </a:cubicBezTo>
                  <a:lnTo>
                    <a:pt x="2942" y="16317"/>
                  </a:lnTo>
                  <a:lnTo>
                    <a:pt x="2411" y="16848"/>
                  </a:lnTo>
                  <a:lnTo>
                    <a:pt x="163" y="19098"/>
                  </a:lnTo>
                  <a:cubicBezTo>
                    <a:pt x="0" y="19260"/>
                    <a:pt x="0" y="19523"/>
                    <a:pt x="163" y="19686"/>
                  </a:cubicBezTo>
                  <a:cubicBezTo>
                    <a:pt x="244" y="19767"/>
                    <a:pt x="351" y="19808"/>
                    <a:pt x="457" y="19808"/>
                  </a:cubicBezTo>
                  <a:cubicBezTo>
                    <a:pt x="564" y="19808"/>
                    <a:pt x="670" y="19767"/>
                    <a:pt x="751" y="19686"/>
                  </a:cubicBezTo>
                  <a:lnTo>
                    <a:pt x="2704" y="17732"/>
                  </a:lnTo>
                  <a:lnTo>
                    <a:pt x="3720" y="18748"/>
                  </a:lnTo>
                  <a:cubicBezTo>
                    <a:pt x="3798" y="18826"/>
                    <a:pt x="3904" y="18870"/>
                    <a:pt x="4014" y="18870"/>
                  </a:cubicBezTo>
                  <a:lnTo>
                    <a:pt x="5493" y="18870"/>
                  </a:lnTo>
                  <a:lnTo>
                    <a:pt x="3759" y="20603"/>
                  </a:lnTo>
                  <a:cubicBezTo>
                    <a:pt x="3596" y="20765"/>
                    <a:pt x="3596" y="21029"/>
                    <a:pt x="3759" y="21191"/>
                  </a:cubicBezTo>
                  <a:cubicBezTo>
                    <a:pt x="3841" y="21274"/>
                    <a:pt x="3948" y="21315"/>
                    <a:pt x="4055" y="21315"/>
                  </a:cubicBezTo>
                  <a:cubicBezTo>
                    <a:pt x="4161" y="21315"/>
                    <a:pt x="4268" y="21274"/>
                    <a:pt x="4349" y="21193"/>
                  </a:cubicBezTo>
                  <a:lnTo>
                    <a:pt x="7168" y="18374"/>
                  </a:lnTo>
                  <a:lnTo>
                    <a:pt x="9987" y="21193"/>
                  </a:lnTo>
                  <a:cubicBezTo>
                    <a:pt x="10069" y="21274"/>
                    <a:pt x="10175" y="21315"/>
                    <a:pt x="10281" y="21315"/>
                  </a:cubicBezTo>
                  <a:cubicBezTo>
                    <a:pt x="10388" y="21315"/>
                    <a:pt x="10494" y="21274"/>
                    <a:pt x="10576" y="21193"/>
                  </a:cubicBezTo>
                  <a:lnTo>
                    <a:pt x="13403" y="18365"/>
                  </a:lnTo>
                  <a:lnTo>
                    <a:pt x="16230" y="21191"/>
                  </a:lnTo>
                  <a:cubicBezTo>
                    <a:pt x="16311" y="21273"/>
                    <a:pt x="16418" y="21313"/>
                    <a:pt x="16524" y="21313"/>
                  </a:cubicBezTo>
                  <a:cubicBezTo>
                    <a:pt x="16630" y="21313"/>
                    <a:pt x="16737" y="21273"/>
                    <a:pt x="16818" y="21191"/>
                  </a:cubicBezTo>
                  <a:cubicBezTo>
                    <a:pt x="16981" y="21029"/>
                    <a:pt x="16981" y="20765"/>
                    <a:pt x="16818" y="20603"/>
                  </a:cubicBezTo>
                  <a:lnTo>
                    <a:pt x="15241" y="19024"/>
                  </a:lnTo>
                  <a:lnTo>
                    <a:pt x="17810" y="16455"/>
                  </a:lnTo>
                  <a:lnTo>
                    <a:pt x="19873" y="18519"/>
                  </a:lnTo>
                  <a:lnTo>
                    <a:pt x="17790" y="20603"/>
                  </a:lnTo>
                  <a:cubicBezTo>
                    <a:pt x="17627" y="20765"/>
                    <a:pt x="17627" y="21029"/>
                    <a:pt x="17790" y="21191"/>
                  </a:cubicBezTo>
                  <a:cubicBezTo>
                    <a:pt x="17871" y="21273"/>
                    <a:pt x="17977" y="21313"/>
                    <a:pt x="18084" y="21313"/>
                  </a:cubicBezTo>
                  <a:cubicBezTo>
                    <a:pt x="18190" y="21313"/>
                    <a:pt x="18297" y="21273"/>
                    <a:pt x="18378" y="21191"/>
                  </a:cubicBezTo>
                  <a:lnTo>
                    <a:pt x="20460" y="19108"/>
                  </a:lnTo>
                  <a:lnTo>
                    <a:pt x="20643" y="19290"/>
                  </a:lnTo>
                  <a:cubicBezTo>
                    <a:pt x="20725" y="19372"/>
                    <a:pt x="20831" y="19412"/>
                    <a:pt x="20938" y="19412"/>
                  </a:cubicBezTo>
                  <a:cubicBezTo>
                    <a:pt x="21044" y="19412"/>
                    <a:pt x="21150" y="19372"/>
                    <a:pt x="21232" y="19290"/>
                  </a:cubicBezTo>
                  <a:cubicBezTo>
                    <a:pt x="21394" y="19128"/>
                    <a:pt x="21394" y="18864"/>
                    <a:pt x="21232" y="18702"/>
                  </a:cubicBezTo>
                  <a:lnTo>
                    <a:pt x="18849" y="16317"/>
                  </a:lnTo>
                  <a:lnTo>
                    <a:pt x="20938" y="16317"/>
                  </a:lnTo>
                  <a:cubicBezTo>
                    <a:pt x="20947" y="16317"/>
                    <a:pt x="20956" y="16317"/>
                    <a:pt x="20963" y="16316"/>
                  </a:cubicBezTo>
                  <a:cubicBezTo>
                    <a:pt x="21265" y="16297"/>
                    <a:pt x="21446" y="15973"/>
                    <a:pt x="21305" y="15707"/>
                  </a:cubicBezTo>
                  <a:cubicBezTo>
                    <a:pt x="20125" y="13469"/>
                    <a:pt x="19508" y="10979"/>
                    <a:pt x="19506" y="8449"/>
                  </a:cubicBezTo>
                  <a:lnTo>
                    <a:pt x="19506" y="8280"/>
                  </a:lnTo>
                  <a:cubicBezTo>
                    <a:pt x="19506" y="8050"/>
                    <a:pt x="19319" y="7864"/>
                    <a:pt x="19091" y="7864"/>
                  </a:cubicBezTo>
                  <a:lnTo>
                    <a:pt x="15110" y="7864"/>
                  </a:lnTo>
                  <a:lnTo>
                    <a:pt x="15110" y="3722"/>
                  </a:lnTo>
                  <a:cubicBezTo>
                    <a:pt x="15110" y="3625"/>
                    <a:pt x="15189" y="3546"/>
                    <a:pt x="15287" y="3546"/>
                  </a:cubicBezTo>
                  <a:lnTo>
                    <a:pt x="18223" y="3546"/>
                  </a:lnTo>
                  <a:cubicBezTo>
                    <a:pt x="18228" y="3546"/>
                    <a:pt x="18233" y="3546"/>
                    <a:pt x="18239" y="3546"/>
                  </a:cubicBezTo>
                  <a:cubicBezTo>
                    <a:pt x="19150" y="3546"/>
                    <a:pt x="19891" y="2808"/>
                    <a:pt x="19891" y="1895"/>
                  </a:cubicBezTo>
                  <a:cubicBezTo>
                    <a:pt x="19891" y="983"/>
                    <a:pt x="19151" y="246"/>
                    <a:pt x="18241" y="246"/>
                  </a:cubicBezTo>
                  <a:cubicBezTo>
                    <a:pt x="18235" y="246"/>
                    <a:pt x="18229" y="246"/>
                    <a:pt x="18223" y="246"/>
                  </a:cubicBezTo>
                  <a:lnTo>
                    <a:pt x="16754" y="246"/>
                  </a:lnTo>
                  <a:cubicBezTo>
                    <a:pt x="16420" y="82"/>
                    <a:pt x="16059" y="0"/>
                    <a:pt x="15697" y="0"/>
                  </a:cubicBezTo>
                  <a:cubicBezTo>
                    <a:pt x="15333" y="0"/>
                    <a:pt x="14968" y="84"/>
                    <a:pt x="14634" y="251"/>
                  </a:cubicBezTo>
                  <a:cubicBezTo>
                    <a:pt x="14328" y="84"/>
                    <a:pt x="13991" y="0"/>
                    <a:pt x="13654" y="0"/>
                  </a:cubicBezTo>
                  <a:cubicBezTo>
                    <a:pt x="13294" y="0"/>
                    <a:pt x="12934" y="96"/>
                    <a:pt x="12613" y="285"/>
                  </a:cubicBezTo>
                  <a:cubicBezTo>
                    <a:pt x="11995" y="654"/>
                    <a:pt x="11613" y="1320"/>
                    <a:pt x="11613" y="2041"/>
                  </a:cubicBezTo>
                  <a:lnTo>
                    <a:pt x="11613" y="7840"/>
                  </a:lnTo>
                  <a:cubicBezTo>
                    <a:pt x="11618" y="8066"/>
                    <a:pt x="11803" y="8247"/>
                    <a:pt x="12029" y="8247"/>
                  </a:cubicBezTo>
                  <a:cubicBezTo>
                    <a:pt x="12257" y="8247"/>
                    <a:pt x="12441" y="8066"/>
                    <a:pt x="12447" y="7840"/>
                  </a:cubicBezTo>
                  <a:lnTo>
                    <a:pt x="12447" y="5329"/>
                  </a:lnTo>
                  <a:lnTo>
                    <a:pt x="14277" y="5329"/>
                  </a:lnTo>
                  <a:lnTo>
                    <a:pt x="14277" y="8964"/>
                  </a:lnTo>
                  <a:cubicBezTo>
                    <a:pt x="14201" y="11233"/>
                    <a:pt x="13628" y="13459"/>
                    <a:pt x="12602" y="15486"/>
                  </a:cubicBezTo>
                  <a:lnTo>
                    <a:pt x="12447" y="15486"/>
                  </a:lnTo>
                  <a:lnTo>
                    <a:pt x="12447" y="11240"/>
                  </a:lnTo>
                  <a:cubicBezTo>
                    <a:pt x="12451" y="11007"/>
                    <a:pt x="12262" y="10816"/>
                    <a:pt x="12029" y="10816"/>
                  </a:cubicBezTo>
                  <a:cubicBezTo>
                    <a:pt x="11796" y="10816"/>
                    <a:pt x="11609" y="11007"/>
                    <a:pt x="11613" y="11240"/>
                  </a:cubicBezTo>
                  <a:lnTo>
                    <a:pt x="11613" y="15486"/>
                  </a:lnTo>
                  <a:lnTo>
                    <a:pt x="9619" y="15486"/>
                  </a:lnTo>
                  <a:cubicBezTo>
                    <a:pt x="8514" y="13304"/>
                    <a:pt x="7938" y="10894"/>
                    <a:pt x="7935" y="8449"/>
                  </a:cubicBezTo>
                  <a:lnTo>
                    <a:pt x="7935" y="8282"/>
                  </a:lnTo>
                  <a:cubicBezTo>
                    <a:pt x="7935" y="8052"/>
                    <a:pt x="7748" y="7864"/>
                    <a:pt x="7519" y="7864"/>
                  </a:cubicBezTo>
                  <a:lnTo>
                    <a:pt x="3537" y="7864"/>
                  </a:lnTo>
                  <a:lnTo>
                    <a:pt x="3537" y="3722"/>
                  </a:lnTo>
                  <a:cubicBezTo>
                    <a:pt x="3537" y="3625"/>
                    <a:pt x="3617" y="3546"/>
                    <a:pt x="3714" y="3546"/>
                  </a:cubicBezTo>
                  <a:lnTo>
                    <a:pt x="6650" y="3546"/>
                  </a:lnTo>
                  <a:cubicBezTo>
                    <a:pt x="6655" y="3546"/>
                    <a:pt x="6661" y="3546"/>
                    <a:pt x="6666" y="3546"/>
                  </a:cubicBezTo>
                  <a:cubicBezTo>
                    <a:pt x="7577" y="3546"/>
                    <a:pt x="8318" y="2808"/>
                    <a:pt x="8318" y="1895"/>
                  </a:cubicBezTo>
                  <a:cubicBezTo>
                    <a:pt x="8318" y="983"/>
                    <a:pt x="7578" y="246"/>
                    <a:pt x="6669" y="246"/>
                  </a:cubicBezTo>
                  <a:cubicBezTo>
                    <a:pt x="6662" y="246"/>
                    <a:pt x="6656" y="246"/>
                    <a:pt x="6650" y="246"/>
                  </a:cubicBezTo>
                  <a:lnTo>
                    <a:pt x="5181" y="246"/>
                  </a:lnTo>
                  <a:cubicBezTo>
                    <a:pt x="4848" y="82"/>
                    <a:pt x="4486" y="0"/>
                    <a:pt x="41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4"/>
            <p:cNvSpPr/>
            <p:nvPr/>
          </p:nvSpPr>
          <p:spPr>
            <a:xfrm>
              <a:off x="257400" y="2077050"/>
              <a:ext cx="22650" cy="20850"/>
            </a:xfrm>
            <a:custGeom>
              <a:avLst/>
              <a:gdLst/>
              <a:ahLst/>
              <a:cxnLst/>
              <a:rect l="l" t="t" r="r" b="b"/>
              <a:pathLst>
                <a:path w="906" h="834" extrusionOk="0">
                  <a:moveTo>
                    <a:pt x="458" y="1"/>
                  </a:moveTo>
                  <a:cubicBezTo>
                    <a:pt x="322" y="1"/>
                    <a:pt x="191" y="67"/>
                    <a:pt x="111" y="186"/>
                  </a:cubicBezTo>
                  <a:cubicBezTo>
                    <a:pt x="0" y="352"/>
                    <a:pt x="22" y="572"/>
                    <a:pt x="163" y="713"/>
                  </a:cubicBezTo>
                  <a:cubicBezTo>
                    <a:pt x="241" y="791"/>
                    <a:pt x="347" y="834"/>
                    <a:pt x="458" y="834"/>
                  </a:cubicBezTo>
                  <a:cubicBezTo>
                    <a:pt x="657" y="834"/>
                    <a:pt x="828" y="694"/>
                    <a:pt x="867" y="499"/>
                  </a:cubicBezTo>
                  <a:cubicBezTo>
                    <a:pt x="905" y="304"/>
                    <a:pt x="800" y="109"/>
                    <a:pt x="618" y="32"/>
                  </a:cubicBezTo>
                  <a:cubicBezTo>
                    <a:pt x="566" y="11"/>
                    <a:pt x="512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546725" y="2077075"/>
              <a:ext cx="22600" cy="20825"/>
            </a:xfrm>
            <a:custGeom>
              <a:avLst/>
              <a:gdLst/>
              <a:ahLst/>
              <a:cxnLst/>
              <a:rect l="l" t="t" r="r" b="b"/>
              <a:pathLst>
                <a:path w="904" h="833" extrusionOk="0">
                  <a:moveTo>
                    <a:pt x="456" y="1"/>
                  </a:moveTo>
                  <a:cubicBezTo>
                    <a:pt x="321" y="1"/>
                    <a:pt x="189" y="67"/>
                    <a:pt x="111" y="185"/>
                  </a:cubicBezTo>
                  <a:cubicBezTo>
                    <a:pt x="0" y="351"/>
                    <a:pt x="22" y="571"/>
                    <a:pt x="163" y="712"/>
                  </a:cubicBezTo>
                  <a:cubicBezTo>
                    <a:pt x="240" y="790"/>
                    <a:pt x="347" y="833"/>
                    <a:pt x="456" y="833"/>
                  </a:cubicBezTo>
                  <a:cubicBezTo>
                    <a:pt x="655" y="833"/>
                    <a:pt x="826" y="693"/>
                    <a:pt x="865" y="498"/>
                  </a:cubicBezTo>
                  <a:cubicBezTo>
                    <a:pt x="904" y="303"/>
                    <a:pt x="800" y="108"/>
                    <a:pt x="616" y="33"/>
                  </a:cubicBezTo>
                  <a:cubicBezTo>
                    <a:pt x="564" y="11"/>
                    <a:pt x="510" y="1"/>
                    <a:pt x="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725" y="1196499"/>
            <a:ext cx="6066550" cy="34419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5"/>
          <p:cNvSpPr/>
          <p:nvPr/>
        </p:nvSpPr>
        <p:spPr>
          <a:xfrm rot="-952455">
            <a:off x="2069391" y="2843569"/>
            <a:ext cx="2688217" cy="71916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D9EE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Advent Pro"/>
                <a:ea typeface="Advent Pro"/>
                <a:cs typeface="Advent Pro"/>
                <a:sym typeface="Advent Pro"/>
              </a:rPr>
              <a:t>Molten Salt Electrolysis - Inert Anode</a:t>
            </a:r>
            <a:endParaRPr sz="1300" b="1"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337" name="Google Shape;337;p35"/>
          <p:cNvSpPr/>
          <p:nvPr/>
        </p:nvSpPr>
        <p:spPr>
          <a:xfrm rot="-2155778">
            <a:off x="3498873" y="3252431"/>
            <a:ext cx="2146249" cy="40751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D9EE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Advent Pro"/>
                <a:ea typeface="Advent Pro"/>
                <a:cs typeface="Advent Pro"/>
                <a:sym typeface="Advent Pro"/>
              </a:rPr>
              <a:t>Electrorefining</a:t>
            </a:r>
            <a:endParaRPr sz="1300" b="1"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338" name="Google Shape;338;p35"/>
          <p:cNvSpPr/>
          <p:nvPr/>
        </p:nvSpPr>
        <p:spPr>
          <a:xfrm flipH="1">
            <a:off x="1406000" y="3979425"/>
            <a:ext cx="762900" cy="739200"/>
          </a:xfrm>
          <a:prstGeom prst="noSmoking">
            <a:avLst>
              <a:gd name="adj" fmla="val 13515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5"/>
          <p:cNvSpPr txBox="1"/>
          <p:nvPr/>
        </p:nvSpPr>
        <p:spPr>
          <a:xfrm>
            <a:off x="2715900" y="4856575"/>
            <a:ext cx="3712200" cy="2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Image source: </a:t>
            </a:r>
            <a:r>
              <a:rPr lang="en" sz="1000" u="sng">
                <a:hlinkClick r:id="rId4"/>
              </a:rPr>
              <a:t>Y. Delannoy, J. Cryst. Growth 360:61-67 (2012)</a:t>
            </a:r>
            <a:endParaRPr sz="1000"/>
          </a:p>
        </p:txBody>
      </p:sp>
      <p:sp>
        <p:nvSpPr>
          <p:cNvPr id="340" name="Google Shape;340;p35"/>
          <p:cNvSpPr txBox="1">
            <a:spLocks noGrp="1"/>
          </p:cNvSpPr>
          <p:nvPr>
            <p:ph type="title" idx="4294967295"/>
          </p:nvPr>
        </p:nvSpPr>
        <p:spPr>
          <a:xfrm>
            <a:off x="358900" y="436375"/>
            <a:ext cx="3460800" cy="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Silicon Production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341" name="Google Shape;341;p35"/>
          <p:cNvCxnSpPr/>
          <p:nvPr/>
        </p:nvCxnSpPr>
        <p:spPr>
          <a:xfrm rot="10800000">
            <a:off x="-871600" y="967275"/>
            <a:ext cx="4306200" cy="11100"/>
          </a:xfrm>
          <a:prstGeom prst="straightConnector1">
            <a:avLst/>
          </a:prstGeom>
          <a:noFill/>
          <a:ln w="19050" cap="flat" cmpd="sng">
            <a:solidFill>
              <a:srgbClr val="D3B5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6"/>
          <p:cNvSpPr txBox="1">
            <a:spLocks noGrp="1"/>
          </p:cNvSpPr>
          <p:nvPr>
            <p:ph type="body" idx="1"/>
          </p:nvPr>
        </p:nvSpPr>
        <p:spPr>
          <a:xfrm>
            <a:off x="788700" y="1527825"/>
            <a:ext cx="5573700" cy="30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dvent Pro"/>
              <a:buChar char="●"/>
            </a:pPr>
            <a:r>
              <a:rPr lang="en" sz="160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The Process</a:t>
            </a:r>
            <a:endParaRPr sz="1600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Combination of salts heated in a furnace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Electric current passed through molten slurry from cathode to anode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Deposition of metal experienced at the cathode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Oxygen produced at anode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dvent Pro"/>
              <a:buChar char="●"/>
            </a:pPr>
            <a:r>
              <a:rPr lang="en" sz="160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Benefits</a:t>
            </a:r>
            <a:endParaRPr sz="1600"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No CO</a:t>
            </a:r>
            <a:r>
              <a:rPr lang="en" baseline="-2500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2</a:t>
            </a: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 emissions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dvent Pro"/>
              <a:buChar char="○"/>
            </a:pPr>
            <a:r>
              <a:rPr lang="en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Ultra-pure product</a:t>
            </a:r>
            <a:endParaRPr>
              <a:solidFill>
                <a:srgbClr val="000000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  <p:sp>
        <p:nvSpPr>
          <p:cNvPr id="347" name="Google Shape;347;p36"/>
          <p:cNvSpPr txBox="1">
            <a:spLocks noGrp="1"/>
          </p:cNvSpPr>
          <p:nvPr>
            <p:ph type="title"/>
          </p:nvPr>
        </p:nvSpPr>
        <p:spPr>
          <a:xfrm>
            <a:off x="358900" y="436375"/>
            <a:ext cx="69276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Molten Salt Electrolysis (MSE)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348" name="Google Shape;348;p36"/>
          <p:cNvCxnSpPr/>
          <p:nvPr/>
        </p:nvCxnSpPr>
        <p:spPr>
          <a:xfrm rot="10800000">
            <a:off x="-871575" y="967375"/>
            <a:ext cx="5916300" cy="0"/>
          </a:xfrm>
          <a:prstGeom prst="straightConnector1">
            <a:avLst/>
          </a:prstGeom>
          <a:noFill/>
          <a:ln w="19050" cap="flat" cmpd="sng">
            <a:solidFill>
              <a:srgbClr val="D3B5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 txBox="1">
            <a:spLocks noGrp="1"/>
          </p:cNvSpPr>
          <p:nvPr>
            <p:ph type="body" idx="1"/>
          </p:nvPr>
        </p:nvSpPr>
        <p:spPr>
          <a:xfrm>
            <a:off x="788700" y="1527825"/>
            <a:ext cx="3947100" cy="30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Chloride and/or fluoride baths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Various starting materials</a:t>
            </a:r>
            <a:endParaRPr sz="1600">
              <a:solidFill>
                <a:srgbClr val="000000"/>
              </a:solidFill>
            </a:endParaRPr>
          </a:p>
          <a:p>
            <a:pPr marL="91440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en" sz="1600">
                <a:solidFill>
                  <a:srgbClr val="000000"/>
                </a:solidFill>
              </a:rPr>
              <a:t>Low and high purity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0.4V - 2V systems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Current densities of 0.15-0.20A/cm</a:t>
            </a:r>
            <a:r>
              <a:rPr lang="en" sz="1600" baseline="30000">
                <a:solidFill>
                  <a:srgbClr val="000000"/>
                </a:solidFill>
              </a:rPr>
              <a:t>2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Multiple purity levels obtained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Thin film and crystalline silicon products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354" name="Google Shape;354;p37"/>
          <p:cNvSpPr txBox="1">
            <a:spLocks noGrp="1"/>
          </p:cNvSpPr>
          <p:nvPr>
            <p:ph type="title"/>
          </p:nvPr>
        </p:nvSpPr>
        <p:spPr>
          <a:xfrm>
            <a:off x="163250" y="436400"/>
            <a:ext cx="6927600" cy="5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State of MSE Research</a:t>
            </a:r>
            <a:endParaRPr>
              <a:solidFill>
                <a:srgbClr val="000000"/>
              </a:solidFill>
            </a:endParaRPr>
          </a:p>
        </p:txBody>
      </p:sp>
      <p:cxnSp>
        <p:nvCxnSpPr>
          <p:cNvPr id="355" name="Google Shape;355;p37"/>
          <p:cNvCxnSpPr/>
          <p:nvPr/>
        </p:nvCxnSpPr>
        <p:spPr>
          <a:xfrm rot="10800000">
            <a:off x="-871775" y="967400"/>
            <a:ext cx="4688400" cy="0"/>
          </a:xfrm>
          <a:prstGeom prst="straightConnector1">
            <a:avLst/>
          </a:prstGeom>
          <a:noFill/>
          <a:ln w="19050" cap="flat" cmpd="sng">
            <a:solidFill>
              <a:srgbClr val="D3B5C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CO2 Reduction Project Proposa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E3EFFF"/>
      </a:accent1>
      <a:accent2>
        <a:srgbClr val="ACCFFB"/>
      </a:accent2>
      <a:accent3>
        <a:srgbClr val="49576E"/>
      </a:accent3>
      <a:accent4>
        <a:srgbClr val="D3B5C8"/>
      </a:accent4>
      <a:accent5>
        <a:srgbClr val="5F6368"/>
      </a:accent5>
      <a:accent6>
        <a:srgbClr val="73B1FF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1882</Words>
  <Application>Microsoft Office PowerPoint</Application>
  <PresentationFormat>On-screen Show (16:9)</PresentationFormat>
  <Paragraphs>222</Paragraphs>
  <Slides>29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Open Sans</vt:lpstr>
      <vt:lpstr>Righteous</vt:lpstr>
      <vt:lpstr>Advent Pro Medium</vt:lpstr>
      <vt:lpstr>Advent Pro</vt:lpstr>
      <vt:lpstr>CO2 Reduction Project Proposal by Slidesgo</vt:lpstr>
      <vt:lpstr>Silicon Epitaxy by Molten Salt Electrolysis</vt:lpstr>
      <vt:lpstr>01</vt:lpstr>
      <vt:lpstr>Background</vt:lpstr>
      <vt:lpstr>Background</vt:lpstr>
      <vt:lpstr>State of Solar Silicon</vt:lpstr>
      <vt:lpstr>Main Production Methods</vt:lpstr>
      <vt:lpstr>Silicon Production</vt:lpstr>
      <vt:lpstr>Molten Salt Electrolysis (MSE)</vt:lpstr>
      <vt:lpstr>State of MSE Research</vt:lpstr>
      <vt:lpstr>A Potential Solution</vt:lpstr>
      <vt:lpstr>Research Question</vt:lpstr>
      <vt:lpstr>Project Goals</vt:lpstr>
      <vt:lpstr>Methods</vt:lpstr>
      <vt:lpstr>Methods</vt:lpstr>
      <vt:lpstr>Mass and Energy Balance</vt:lpstr>
      <vt:lpstr>Cell Design and Modeling</vt:lpstr>
      <vt:lpstr>Cost Modeling</vt:lpstr>
      <vt:lpstr>Results and Discussion</vt:lpstr>
      <vt:lpstr> Energy Balance</vt:lpstr>
      <vt:lpstr>CAD Model - Preliminary 100kA Cell</vt:lpstr>
      <vt:lpstr>Preliminary Cell Modeling</vt:lpstr>
      <vt:lpstr>Theoretical Cell Modeling</vt:lpstr>
      <vt:lpstr>Cost Analysis: Cash Flow Diagram </vt:lpstr>
      <vt:lpstr>Cost Analysis </vt:lpstr>
      <vt:lpstr> Cost Analysis</vt:lpstr>
      <vt:lpstr> Conclusion</vt:lpstr>
      <vt:lpstr>Acknowledgements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Silicon Epitaxy by Molten Salt Electrolysis</dc:title>
  <cp:lastModifiedBy>Wu, Yi jie</cp:lastModifiedBy>
  <cp:revision>3</cp:revision>
  <dcterms:modified xsi:type="dcterms:W3CDTF">2020-04-29T01:25:04Z</dcterms:modified>
</cp:coreProperties>
</file>