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82" r:id="rId3"/>
    <p:sldId id="278" r:id="rId4"/>
    <p:sldId id="280" r:id="rId5"/>
    <p:sldId id="277" r:id="rId6"/>
    <p:sldId id="265" r:id="rId7"/>
    <p:sldId id="258" r:id="rId8"/>
    <p:sldId id="267" r:id="rId9"/>
    <p:sldId id="268" r:id="rId10"/>
    <p:sldId id="283" r:id="rId11"/>
    <p:sldId id="284" r:id="rId12"/>
    <p:sldId id="274" r:id="rId13"/>
    <p:sldId id="281" r:id="rId14"/>
    <p:sldId id="275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6" autoAdjust="0"/>
    <p:restoredTop sz="94760" autoAdjust="0"/>
  </p:normalViewPr>
  <p:slideViewPr>
    <p:cSldViewPr>
      <p:cViewPr varScale="1">
        <p:scale>
          <a:sx n="72" d="100"/>
          <a:sy n="72" d="100"/>
        </p:scale>
        <p:origin x="184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F4672-5F2F-49CC-9FCF-0C5819C8966A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8395A-7C50-477D-A3CF-2F99407B0F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6216363-1FDE-40BD-B8E0-0C50056FFED4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B93D728-349A-4077-98B9-9A51D00ED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6363-1FDE-40BD-B8E0-0C50056FFED4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D728-349A-4077-98B9-9A51D00ED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6363-1FDE-40BD-B8E0-0C50056FFED4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D728-349A-4077-98B9-9A51D00ED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6363-1FDE-40BD-B8E0-0C50056FFED4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D728-349A-4077-98B9-9A51D00EDD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6363-1FDE-40BD-B8E0-0C50056FFED4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D728-349A-4077-98B9-9A51D00EDD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6363-1FDE-40BD-B8E0-0C50056FFED4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D728-349A-4077-98B9-9A51D00EDD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6363-1FDE-40BD-B8E0-0C50056FFED4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D728-349A-4077-98B9-9A51D00ED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6363-1FDE-40BD-B8E0-0C50056FFED4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D728-349A-4077-98B9-9A51D00EDD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6363-1FDE-40BD-B8E0-0C50056FFED4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D728-349A-4077-98B9-9A51D00ED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6216363-1FDE-40BD-B8E0-0C50056FFED4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D728-349A-4077-98B9-9A51D00ED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6216363-1FDE-40BD-B8E0-0C50056FFED4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93D728-349A-4077-98B9-9A51D00EDD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6216363-1FDE-40BD-B8E0-0C50056FFED4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B93D728-349A-4077-98B9-9A51D00ED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0"/>
            <a:ext cx="7315200" cy="1066800"/>
          </a:xfrm>
        </p:spPr>
        <p:txBody>
          <a:bodyPr>
            <a:normAutofit fontScale="90000"/>
          </a:bodyPr>
          <a:lstStyle/>
          <a:p>
            <a:pPr algn="l"/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/>
            </a:br>
            <a:r>
              <a:rPr lang="en-US" dirty="0"/>
              <a:t>   </a:t>
            </a:r>
            <a:r>
              <a:rPr lang="en-US" sz="4900" dirty="0"/>
              <a:t>PROJECT: </a:t>
            </a:r>
            <a:r>
              <a:rPr lang="en-US" sz="4900" dirty="0">
                <a:solidFill>
                  <a:schemeClr val="accent2"/>
                </a:solidFill>
              </a:rPr>
              <a:t>TIKETI RAFIKI</a:t>
            </a:r>
          </a:p>
        </p:txBody>
      </p:sp>
      <p:pic>
        <p:nvPicPr>
          <p:cNvPr id="1026" name="Picture 2" descr="C:\Users\Magambo\Desktop\bus ticket 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839200" cy="2038350"/>
          </a:xfrm>
          <a:prstGeom prst="rect">
            <a:avLst/>
          </a:prstGeom>
          <a:noFill/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DFEE5CAA-87B0-4D8A-9596-0F9856250CA2}"/>
              </a:ext>
            </a:extLst>
          </p:cNvPr>
          <p:cNvSpPr txBox="1">
            <a:spLocks/>
          </p:cNvSpPr>
          <p:nvPr/>
        </p:nvSpPr>
        <p:spPr>
          <a:xfrm>
            <a:off x="419100" y="3810000"/>
            <a:ext cx="8305800" cy="1295400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n-US" sz="3200" dirty="0"/>
              <a:t> </a:t>
            </a:r>
            <a:r>
              <a:rPr lang="en-US" sz="3200" b="1" dirty="0"/>
              <a:t> COUNTRY: United Republic of Tanzania </a:t>
            </a:r>
          </a:p>
          <a:p>
            <a:pPr algn="l"/>
            <a:r>
              <a:rPr lang="en-US" sz="3200" b="1" dirty="0"/>
              <a:t>                              East Africa</a:t>
            </a:r>
            <a:endParaRPr lang="en-US" sz="3000" b="1" dirty="0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94C9F9-B3E8-4E6F-BB48-7CCEB22D9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Debit cards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Cash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/>
              <a:t>Tiketi</a:t>
            </a:r>
            <a:r>
              <a:rPr lang="en-US" dirty="0"/>
              <a:t> Rafiki cards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18BF72-51A3-4E39-A541-B0396D7A5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payment options</a:t>
            </a:r>
          </a:p>
        </p:txBody>
      </p:sp>
    </p:spTree>
    <p:extLst>
      <p:ext uri="{BB962C8B-B14F-4D97-AF65-F5344CB8AC3E}">
        <p14:creationId xmlns:p14="http://schemas.microsoft.com/office/powerpoint/2010/main" val="229533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45580B-88BA-420B-9A4C-64A0702E4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There are two main categories of competition</a:t>
            </a:r>
          </a:p>
          <a:p>
            <a:pPr marL="109728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Booking platforms of four individual buses which go to specific regions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Start my safari company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2B803F-F466-497E-A2FC-D729D6C22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Competition</a:t>
            </a:r>
          </a:p>
        </p:txBody>
      </p:sp>
    </p:spTree>
    <p:extLst>
      <p:ext uri="{BB962C8B-B14F-4D97-AF65-F5344CB8AC3E}">
        <p14:creationId xmlns:p14="http://schemas.microsoft.com/office/powerpoint/2010/main" val="1549887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and Sales</a:t>
            </a:r>
          </a:p>
        </p:txBody>
      </p:sp>
      <p:pic>
        <p:nvPicPr>
          <p:cNvPr id="5122" name="Picture 2" descr="F:\tiketi rafiki references\news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3124200"/>
            <a:ext cx="2779320" cy="1866405"/>
          </a:xfrm>
          <a:prstGeom prst="rect">
            <a:avLst/>
          </a:prstGeom>
          <a:noFill/>
        </p:spPr>
      </p:pic>
      <p:pic>
        <p:nvPicPr>
          <p:cNvPr id="5123" name="Picture 3" descr="F:\tiketi rafiki references\website ad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3200400" cy="1562100"/>
          </a:xfrm>
          <a:prstGeom prst="rect">
            <a:avLst/>
          </a:prstGeom>
          <a:noFill/>
        </p:spPr>
      </p:pic>
      <p:pic>
        <p:nvPicPr>
          <p:cNvPr id="5124" name="Picture 4" descr="F:\tiketi rafiki references\social media ad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5029200"/>
            <a:ext cx="2789465" cy="1627662"/>
          </a:xfrm>
          <a:prstGeom prst="rect">
            <a:avLst/>
          </a:prstGeom>
          <a:noFill/>
        </p:spPr>
      </p:pic>
      <p:pic>
        <p:nvPicPr>
          <p:cNvPr id="5125" name="Picture 5" descr="F:\tiketi rafiki references\trade show ad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1752600"/>
            <a:ext cx="2438400" cy="1663535"/>
          </a:xfrm>
          <a:prstGeom prst="rect">
            <a:avLst/>
          </a:prstGeom>
          <a:noFill/>
        </p:spPr>
      </p:pic>
      <p:pic>
        <p:nvPicPr>
          <p:cNvPr id="5126" name="Picture 6" descr="F:\tiketi rafiki references\word of mot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1" y="1219200"/>
            <a:ext cx="2819400" cy="1663535"/>
          </a:xfrm>
          <a:prstGeom prst="rect">
            <a:avLst/>
          </a:prstGeom>
          <a:noFill/>
        </p:spPr>
      </p:pic>
      <p:pic>
        <p:nvPicPr>
          <p:cNvPr id="5127" name="Picture 7" descr="F:\tiketi rafiki references\radio adve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495800"/>
            <a:ext cx="2667000" cy="1856262"/>
          </a:xfrm>
          <a:prstGeom prst="rect">
            <a:avLst/>
          </a:prstGeom>
          <a:noFill/>
        </p:spPr>
      </p:pic>
      <p:pic>
        <p:nvPicPr>
          <p:cNvPr id="5128" name="Picture 8" descr="F:\tiketi rafiki references\brochur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53200" y="4038600"/>
            <a:ext cx="2590800" cy="1805544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08074"/>
            <a:ext cx="8229600" cy="5638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/>
              <a:t>Bus operators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Still looking for efficient systems</a:t>
            </a:r>
          </a:p>
          <a:p>
            <a:pPr>
              <a:buNone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b="1" dirty="0"/>
              <a:t>Telecommunication companies</a:t>
            </a:r>
            <a:r>
              <a:rPr lang="en-US" dirty="0"/>
              <a:t>: </a:t>
            </a:r>
          </a:p>
          <a:p>
            <a:pPr>
              <a:buNone/>
            </a:pPr>
            <a:r>
              <a:rPr lang="en-US" dirty="0"/>
              <a:t>Encourage partnerships with small and large businesses in order to increase their sales.</a:t>
            </a:r>
          </a:p>
          <a:p>
            <a:pPr>
              <a:buNone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b="1" dirty="0"/>
              <a:t> Banks </a:t>
            </a:r>
            <a:r>
              <a:rPr lang="en-US" dirty="0"/>
              <a:t>to support and facilitate collections and payments</a:t>
            </a:r>
          </a:p>
          <a:p>
            <a:pPr marL="109728" indent="0">
              <a:buNone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b="1" dirty="0"/>
              <a:t>Insurance companies</a:t>
            </a:r>
            <a:r>
              <a:rPr lang="en-US" dirty="0"/>
              <a:t>: to cover passengers who will use our service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Partners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en-US" dirty="0"/>
              <a:t>Jan -Mar             March-June           June - December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Timeline for 2020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" y="2133600"/>
            <a:ext cx="876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914400" y="3429000"/>
            <a:ext cx="3733006" cy="75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4076700" y="3390900"/>
            <a:ext cx="3657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8600" y="2590800"/>
            <a:ext cx="25908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/>
              <a:t>Initial plan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/>
              <a:t>Stakeholders’ meetings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/>
              <a:t>Software requirements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/>
              <a:t>Specification</a:t>
            </a:r>
          </a:p>
          <a:p>
            <a:r>
              <a:rPr lang="en-US" sz="2000" dirty="0"/>
              <a:t>Design description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/>
              <a:t>Partnerships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19400" y="2514600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/>
              <a:t>Developing a          prototype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/>
              <a:t>Testing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/>
              <a:t>Improving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43600" y="2514600"/>
            <a:ext cx="30267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/>
              <a:t>Launching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/>
              <a:t>Marketing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/>
              <a:t>Feedback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/>
              <a:t>Continuous improvement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/>
              <a:t>Partnerships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50718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Expanding to other African countries </a:t>
            </a:r>
          </a:p>
          <a:p>
            <a:pPr marL="109728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Venture into ticketing service for:</a:t>
            </a:r>
          </a:p>
          <a:p>
            <a:pPr marL="109728" indent="0">
              <a:buNone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Events</a:t>
            </a:r>
          </a:p>
          <a:p>
            <a:pPr marL="109728" indent="0">
              <a:buNone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Flight tickets</a:t>
            </a:r>
          </a:p>
          <a:p>
            <a:pPr marL="109728" indent="0">
              <a:buNone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Supporting technologies related to the business such as car seat massagers etc.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expansion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D1CE3BC0-BFAF-4BA9-B3D1-E3CE66BC64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41786"/>
            <a:ext cx="3581400" cy="4750095"/>
          </a:xfr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1E89316-4D8E-40C8-AA82-5889222DE6E0}"/>
              </a:ext>
            </a:extLst>
          </p:cNvPr>
          <p:cNvSpPr txBox="1">
            <a:spLocks/>
          </p:cNvSpPr>
          <p:nvPr/>
        </p:nvSpPr>
        <p:spPr>
          <a:xfrm>
            <a:off x="35442" y="4891881"/>
            <a:ext cx="8915400" cy="171448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None/>
            </a:pPr>
            <a:r>
              <a:rPr lang="en-US" sz="2600" b="1" dirty="0"/>
              <a:t> </a:t>
            </a:r>
            <a:endParaRPr lang="en-US" sz="2600" b="1" dirty="0">
              <a:solidFill>
                <a:srgbClr val="0070C0"/>
              </a:solidFill>
            </a:endParaRPr>
          </a:p>
          <a:p>
            <a:pPr marL="109728" indent="0" algn="ctr">
              <a:buNone/>
            </a:pPr>
            <a:r>
              <a:rPr lang="en-US" sz="3000" b="1" dirty="0"/>
              <a:t>FOUNDER</a:t>
            </a:r>
            <a:r>
              <a:rPr lang="en-US" sz="3000" dirty="0"/>
              <a:t>:  Raymond Magambo</a:t>
            </a:r>
          </a:p>
          <a:p>
            <a:pPr marL="109728" indent="0" algn="ctr">
              <a:buNone/>
            </a:pPr>
            <a:r>
              <a:rPr lang="en-US" dirty="0"/>
              <a:t>                                              MSc. Information Technology (Student)</a:t>
            </a:r>
          </a:p>
          <a:p>
            <a:pPr marL="109728" indent="0" algn="ctr">
              <a:buNone/>
            </a:pPr>
            <a:r>
              <a:rPr lang="en-US" dirty="0"/>
              <a:t>                     </a:t>
            </a:r>
            <a:r>
              <a:rPr lang="en-US" dirty="0" err="1"/>
              <a:t>Foisie</a:t>
            </a:r>
            <a:r>
              <a:rPr lang="en-US" dirty="0"/>
              <a:t> Business School</a:t>
            </a:r>
          </a:p>
          <a:p>
            <a:pPr algn="ctr"/>
            <a:r>
              <a:rPr lang="en-US" dirty="0"/>
              <a:t>                                       Worcester Polytechnic Institute (WPI)</a:t>
            </a:r>
          </a:p>
          <a:p>
            <a:pPr algn="ctr"/>
            <a:endParaRPr lang="en-US" dirty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64706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715000"/>
          </a:xfrm>
        </p:spPr>
        <p:txBody>
          <a:bodyPr>
            <a:normAutofit/>
          </a:bodyPr>
          <a:lstStyle/>
          <a:p>
            <a:pPr marL="365760" lvl="8" indent="-256032" algn="just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q"/>
            </a:pPr>
            <a:r>
              <a:rPr lang="en-US" sz="2800" dirty="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Currently, 60,000  people take buses daily in Tanzania. </a:t>
            </a:r>
          </a:p>
          <a:p>
            <a:pPr marL="365760" lvl="8" indent="-256032" algn="just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q"/>
            </a:pPr>
            <a:r>
              <a:rPr lang="en-US" sz="2800" dirty="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average they travel 20 km</a:t>
            </a:r>
          </a:p>
          <a:p>
            <a:pPr marL="365760" lvl="8" indent="-256032" algn="just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en-US" sz="2800" dirty="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buy tickets from booking offices</a:t>
            </a:r>
          </a:p>
          <a:p>
            <a:pPr marL="365760" lvl="8" indent="-256032" algn="just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en-US" sz="2800" dirty="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65760" lvl="8" indent="-256032" algn="just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q"/>
            </a:pPr>
            <a:r>
              <a:rPr lang="en-US" sz="2800" dirty="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5% chance of getting robbed. </a:t>
            </a:r>
          </a:p>
          <a:p>
            <a:pPr marL="365760" lvl="8" indent="-256032" algn="just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endParaRPr lang="en-US" sz="2800" dirty="0"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lvl="8" indent="-256032" algn="just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endParaRPr lang="en-US" sz="2800" dirty="0"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lvl="8" indent="-256032" algn="just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q"/>
            </a:pPr>
            <a:r>
              <a:rPr lang="en-US" sz="2800" dirty="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unscrupulous agents who mislead and take advantage of people especially women and children.</a:t>
            </a:r>
          </a:p>
          <a:p>
            <a:pPr marL="365760" lvl="8" indent="-256032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endParaRPr lang="en-US" sz="3600" b="1" dirty="0"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</a:t>
            </a:r>
          </a:p>
        </p:txBody>
      </p:sp>
      <p:pic>
        <p:nvPicPr>
          <p:cNvPr id="6" name="Picture 2" descr="F:\tiketi rafiki references\wizi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676400"/>
            <a:ext cx="3505200" cy="32004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Most of the bus agents are untrustworthy and they’re the ones who receive cash directly from passengers</a:t>
            </a:r>
          </a:p>
          <a:p>
            <a:pPr>
              <a:buNone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Laws have failed to stop harassment to passengers in bus stations</a:t>
            </a:r>
          </a:p>
          <a:p>
            <a:pPr>
              <a:buNone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Fares are high due to agents’ commission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Overcrowded bus stations are mainly caused by manual booking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QUEUE FOR TICKETS AT BUS  BOOKING OFFICES IN TANZANIA</a:t>
            </a:r>
          </a:p>
        </p:txBody>
      </p:sp>
      <p:pic>
        <p:nvPicPr>
          <p:cNvPr id="4" name="Picture 2" descr="F:\tiketi rafiki references\que in ticket buyi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03497"/>
            <a:ext cx="9144000" cy="54864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tiketi rafiki references\ubungo popul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0233" y="1662222"/>
            <a:ext cx="4572000" cy="3366977"/>
          </a:xfrm>
          <a:prstGeom prst="rect">
            <a:avLst/>
          </a:prstGeom>
          <a:noFill/>
        </p:spPr>
      </p:pic>
      <p:pic>
        <p:nvPicPr>
          <p:cNvPr id="1026" name="Picture 2" descr="F:\TIKETI RAFIKI PROJECT\tiketi rafiki references\tickets from agen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62223"/>
            <a:ext cx="4562475" cy="3366976"/>
          </a:xfrm>
          <a:prstGeom prst="rect">
            <a:avLst/>
          </a:prstGeom>
          <a:noFill/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4478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BUYING TICKETS FROM AGENTS AND POPULATION AT BUS STATIONS IN TANZANIA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19200"/>
          </a:xfrm>
        </p:spPr>
        <p:txBody>
          <a:bodyPr>
            <a:normAutofit/>
          </a:bodyPr>
          <a:lstStyle/>
          <a:p>
            <a:r>
              <a:rPr lang="en-US" dirty="0"/>
              <a:t>Solution: </a:t>
            </a:r>
            <a:r>
              <a:rPr lang="en-US" i="1" dirty="0" err="1">
                <a:solidFill>
                  <a:srgbClr val="FF0000"/>
                </a:solidFill>
                <a:latin typeface="Elephant" pitchFamily="18" charset="0"/>
              </a:rPr>
              <a:t>Tiketi</a:t>
            </a:r>
            <a:r>
              <a:rPr lang="en-US" i="1" dirty="0">
                <a:solidFill>
                  <a:srgbClr val="FF0000"/>
                </a:solidFill>
                <a:latin typeface="Elephant" pitchFamily="18" charset="0"/>
              </a:rPr>
              <a:t> Rafiki booking platform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295400"/>
            <a:ext cx="9144000" cy="609600"/>
          </a:xfrm>
          <a:prstGeom prst="rect">
            <a:avLst/>
          </a:prstGeom>
        </p:spPr>
        <p:txBody>
          <a:bodyPr vert="horz" rtlCol="0" anchor="ctr">
            <a:normAutofit fontScale="3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en-US" sz="6000" b="1" dirty="0"/>
              <a:t>No. of mobile phone users is 44 million people in Tanzania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1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Elephant" pitchFamily="18" charset="0"/>
                <a:ea typeface="+mj-ea"/>
                <a:cs typeface="+mj-cs"/>
              </a:rPr>
              <a:t>  </a:t>
            </a:r>
            <a:endParaRPr kumimoji="0" lang="en-US" sz="41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Elephant" pitchFamily="18" charset="0"/>
              <a:ea typeface="+mj-ea"/>
              <a:cs typeface="+mj-cs"/>
            </a:endParaRPr>
          </a:p>
        </p:txBody>
      </p:sp>
      <p:pic>
        <p:nvPicPr>
          <p:cNvPr id="4" name="Picture 3" descr="A screen shot of a person&#10;&#10;Description automatically generated">
            <a:extLst>
              <a:ext uri="{FF2B5EF4-FFF2-40B4-BE49-F238E27FC236}">
                <a16:creationId xmlns:a16="http://schemas.microsoft.com/office/drawing/2014/main" id="{CD8D3D3B-3F0F-4C7D-9098-16198F17C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5000"/>
            <a:ext cx="8839200" cy="48768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522427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/>
              <a:t>In countries like Kenya and South Africa it’s common for people to book their tickets online using their mobile phones.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In Tanzania, few buses have their own electronic ticketing platforms.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ticket booking in Africa</a:t>
            </a:r>
          </a:p>
        </p:txBody>
      </p:sp>
      <p:pic>
        <p:nvPicPr>
          <p:cNvPr id="7" name="Picture 2" descr="F:\tiketi rafiki references\online bus booking ken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819400"/>
            <a:ext cx="3810000" cy="2286000"/>
          </a:xfrm>
          <a:prstGeom prst="rect">
            <a:avLst/>
          </a:prstGeom>
          <a:noFill/>
        </p:spPr>
      </p:pic>
      <p:pic>
        <p:nvPicPr>
          <p:cNvPr id="10" name="Picture 3" descr="F:\tiketi rafiki references\sot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819401"/>
            <a:ext cx="3962400" cy="2286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143000"/>
            <a:ext cx="85344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   Mobile-phone money transfer service is the most popular and is open for </a:t>
            </a:r>
            <a:r>
              <a:rPr lang="en-US" dirty="0">
                <a:solidFill>
                  <a:srgbClr val="FF0000"/>
                </a:solidFill>
              </a:rPr>
              <a:t>anyone</a:t>
            </a:r>
            <a:r>
              <a:rPr lang="en-US" dirty="0"/>
              <a:t> with a </a:t>
            </a:r>
            <a:r>
              <a:rPr lang="en-US" dirty="0">
                <a:solidFill>
                  <a:srgbClr val="FF0000"/>
                </a:solidFill>
              </a:rPr>
              <a:t>SIM card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 of payment</a:t>
            </a:r>
          </a:p>
        </p:txBody>
      </p:sp>
      <p:pic>
        <p:nvPicPr>
          <p:cNvPr id="4098" name="Picture 2" descr="F:\tiketi rafiki references\tigope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4343400"/>
            <a:ext cx="3429000" cy="2057400"/>
          </a:xfrm>
          <a:prstGeom prst="rect">
            <a:avLst/>
          </a:prstGeom>
          <a:noFill/>
        </p:spPr>
      </p:pic>
      <p:pic>
        <p:nvPicPr>
          <p:cNvPr id="4099" name="Picture 3" descr="F:\tiketi rafiki references\mpe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057400"/>
            <a:ext cx="4572000" cy="2286000"/>
          </a:xfrm>
          <a:prstGeom prst="rect">
            <a:avLst/>
          </a:prstGeom>
          <a:noFill/>
        </p:spPr>
      </p:pic>
      <p:pic>
        <p:nvPicPr>
          <p:cNvPr id="4100" name="Picture 4" descr="F:\tiketi rafiki references\airtel mone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343400"/>
            <a:ext cx="3505200" cy="20574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1832</TotalTime>
  <Words>395</Words>
  <Application>Microsoft Office PowerPoint</Application>
  <PresentationFormat>On-screen Show (4:3)</PresentationFormat>
  <Paragraphs>98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</vt:lpstr>
      <vt:lpstr>Elephant</vt:lpstr>
      <vt:lpstr>Lucida Sans Unicode</vt:lpstr>
      <vt:lpstr>Verdana</vt:lpstr>
      <vt:lpstr>Wingdings</vt:lpstr>
      <vt:lpstr>Wingdings 2</vt:lpstr>
      <vt:lpstr>Wingdings 3</vt:lpstr>
      <vt:lpstr>Concourse</vt:lpstr>
      <vt:lpstr>                  PROJECT: TIKETI RAFIKI</vt:lpstr>
      <vt:lpstr>PowerPoint Presentation</vt:lpstr>
      <vt:lpstr>Problem </vt:lpstr>
      <vt:lpstr>Problem</vt:lpstr>
      <vt:lpstr>QUEUE FOR TICKETS AT BUS  BOOKING OFFICES IN TANZANIA</vt:lpstr>
      <vt:lpstr>BUYING TICKETS FROM AGENTS AND POPULATION AT BUS STATIONS IN TANZANIA</vt:lpstr>
      <vt:lpstr>Solution: Tiketi Rafiki booking platform</vt:lpstr>
      <vt:lpstr>Online ticket booking in Africa</vt:lpstr>
      <vt:lpstr>Mode of payment</vt:lpstr>
      <vt:lpstr>Other payment options</vt:lpstr>
      <vt:lpstr>Competition</vt:lpstr>
      <vt:lpstr>Marketing and Sales</vt:lpstr>
      <vt:lpstr>Partners</vt:lpstr>
      <vt:lpstr>Project Timeline for 2020</vt:lpstr>
      <vt:lpstr>Future expansion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Magambo</dc:creator>
  <cp:lastModifiedBy>Raymond Magambo</cp:lastModifiedBy>
  <cp:revision>270</cp:revision>
  <dcterms:created xsi:type="dcterms:W3CDTF">2015-07-08T11:42:28Z</dcterms:created>
  <dcterms:modified xsi:type="dcterms:W3CDTF">2020-01-22T23:12:23Z</dcterms:modified>
</cp:coreProperties>
</file>